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9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9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3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3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40.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5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62.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63.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64.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165.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201.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202.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203.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204.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270"/>
  </p:notesMasterIdLst>
  <p:sldIdLst>
    <p:sldId id="1293" r:id="rId3"/>
    <p:sldId id="1294" r:id="rId4"/>
    <p:sldId id="1298" r:id="rId5"/>
    <p:sldId id="940" r:id="rId6"/>
    <p:sldId id="316" r:id="rId7"/>
    <p:sldId id="318" r:id="rId8"/>
    <p:sldId id="319" r:id="rId9"/>
    <p:sldId id="417" r:id="rId10"/>
    <p:sldId id="346" r:id="rId11"/>
    <p:sldId id="434" r:id="rId12"/>
    <p:sldId id="945" r:id="rId13"/>
    <p:sldId id="320" r:id="rId14"/>
    <p:sldId id="349" r:id="rId15"/>
    <p:sldId id="350" r:id="rId16"/>
    <p:sldId id="352" r:id="rId17"/>
    <p:sldId id="354" r:id="rId18"/>
    <p:sldId id="353" r:id="rId19"/>
    <p:sldId id="432" r:id="rId20"/>
    <p:sldId id="348" r:id="rId21"/>
    <p:sldId id="324" r:id="rId22"/>
    <p:sldId id="941" r:id="rId23"/>
    <p:sldId id="357" r:id="rId24"/>
    <p:sldId id="358" r:id="rId25"/>
    <p:sldId id="380" r:id="rId26"/>
    <p:sldId id="381" r:id="rId27"/>
    <p:sldId id="384" r:id="rId28"/>
    <p:sldId id="385" r:id="rId29"/>
    <p:sldId id="386" r:id="rId30"/>
    <p:sldId id="387" r:id="rId31"/>
    <p:sldId id="389" r:id="rId32"/>
    <p:sldId id="388" r:id="rId33"/>
    <p:sldId id="944" r:id="rId34"/>
    <p:sldId id="333" r:id="rId35"/>
    <p:sldId id="391" r:id="rId36"/>
    <p:sldId id="395" r:id="rId37"/>
    <p:sldId id="393" r:id="rId38"/>
    <p:sldId id="396" r:id="rId39"/>
    <p:sldId id="397" r:id="rId40"/>
    <p:sldId id="435" r:id="rId41"/>
    <p:sldId id="392" r:id="rId42"/>
    <p:sldId id="399" r:id="rId43"/>
    <p:sldId id="400" r:id="rId44"/>
    <p:sldId id="428" r:id="rId45"/>
    <p:sldId id="429" r:id="rId46"/>
    <p:sldId id="1300" r:id="rId47"/>
    <p:sldId id="946" r:id="rId48"/>
    <p:sldId id="440" r:id="rId49"/>
    <p:sldId id="441" r:id="rId50"/>
    <p:sldId id="439" r:id="rId51"/>
    <p:sldId id="452" r:id="rId52"/>
    <p:sldId id="947" r:id="rId53"/>
    <p:sldId id="421" r:id="rId54"/>
    <p:sldId id="422" r:id="rId55"/>
    <p:sldId id="425" r:id="rId56"/>
    <p:sldId id="433" r:id="rId57"/>
    <p:sldId id="453" r:id="rId58"/>
    <p:sldId id="456" r:id="rId59"/>
    <p:sldId id="948" r:id="rId60"/>
    <p:sldId id="459" r:id="rId61"/>
    <p:sldId id="460" r:id="rId62"/>
    <p:sldId id="461" r:id="rId63"/>
    <p:sldId id="457" r:id="rId64"/>
    <p:sldId id="451" r:id="rId65"/>
    <p:sldId id="462" r:id="rId66"/>
    <p:sldId id="463" r:id="rId67"/>
    <p:sldId id="454" r:id="rId68"/>
    <p:sldId id="949" r:id="rId69"/>
    <p:sldId id="426" r:id="rId70"/>
    <p:sldId id="468" r:id="rId71"/>
    <p:sldId id="424" r:id="rId72"/>
    <p:sldId id="445" r:id="rId73"/>
    <p:sldId id="448" r:id="rId74"/>
    <p:sldId id="446" r:id="rId75"/>
    <p:sldId id="950" r:id="rId76"/>
    <p:sldId id="467" r:id="rId77"/>
    <p:sldId id="470" r:id="rId78"/>
    <p:sldId id="465" r:id="rId79"/>
    <p:sldId id="471" r:id="rId80"/>
    <p:sldId id="466" r:id="rId81"/>
    <p:sldId id="447" r:id="rId82"/>
    <p:sldId id="449" r:id="rId83"/>
    <p:sldId id="450" r:id="rId84"/>
    <p:sldId id="951" r:id="rId85"/>
    <p:sldId id="473" r:id="rId86"/>
    <p:sldId id="474" r:id="rId87"/>
    <p:sldId id="475" r:id="rId88"/>
    <p:sldId id="476" r:id="rId89"/>
    <p:sldId id="1301" r:id="rId90"/>
    <p:sldId id="952" r:id="rId91"/>
    <p:sldId id="401" r:id="rId92"/>
    <p:sldId id="477" r:id="rId93"/>
    <p:sldId id="423" r:id="rId94"/>
    <p:sldId id="411" r:id="rId95"/>
    <p:sldId id="412" r:id="rId96"/>
    <p:sldId id="442" r:id="rId97"/>
    <p:sldId id="953" r:id="rId98"/>
    <p:sldId id="405" r:id="rId99"/>
    <p:sldId id="480" r:id="rId100"/>
    <p:sldId id="482" r:id="rId101"/>
    <p:sldId id="483" r:id="rId102"/>
    <p:sldId id="438" r:id="rId103"/>
    <p:sldId id="954" r:id="rId104"/>
    <p:sldId id="437" r:id="rId105"/>
    <p:sldId id="809" r:id="rId106"/>
    <p:sldId id="810" r:id="rId107"/>
    <p:sldId id="1047" r:id="rId108"/>
    <p:sldId id="1048" r:id="rId109"/>
    <p:sldId id="1049" r:id="rId110"/>
    <p:sldId id="1051" r:id="rId111"/>
    <p:sldId id="430" r:id="rId112"/>
    <p:sldId id="955" r:id="rId113"/>
    <p:sldId id="1272" r:id="rId114"/>
    <p:sldId id="1273" r:id="rId115"/>
    <p:sldId id="1274" r:id="rId116"/>
    <p:sldId id="1275" r:id="rId117"/>
    <p:sldId id="1276" r:id="rId118"/>
    <p:sldId id="1277" r:id="rId119"/>
    <p:sldId id="1278" r:id="rId120"/>
    <p:sldId id="1179" r:id="rId121"/>
    <p:sldId id="1180" r:id="rId122"/>
    <p:sldId id="1181" r:id="rId123"/>
    <p:sldId id="1302" r:id="rId124"/>
    <p:sldId id="957" r:id="rId125"/>
    <p:sldId id="1194" r:id="rId126"/>
    <p:sldId id="1195" r:id="rId127"/>
    <p:sldId id="1196" r:id="rId128"/>
    <p:sldId id="1197" r:id="rId129"/>
    <p:sldId id="1198" r:id="rId130"/>
    <p:sldId id="1199" r:id="rId131"/>
    <p:sldId id="958" r:id="rId132"/>
    <p:sldId id="505" r:id="rId133"/>
    <p:sldId id="507" r:id="rId134"/>
    <p:sldId id="506" r:id="rId135"/>
    <p:sldId id="509" r:id="rId136"/>
    <p:sldId id="512" r:id="rId137"/>
    <p:sldId id="514" r:id="rId138"/>
    <p:sldId id="959" r:id="rId139"/>
    <p:sldId id="1200" r:id="rId140"/>
    <p:sldId id="1201" r:id="rId141"/>
    <p:sldId id="1202" r:id="rId142"/>
    <p:sldId id="1203" r:id="rId143"/>
    <p:sldId id="1204" r:id="rId144"/>
    <p:sldId id="413" r:id="rId145"/>
    <p:sldId id="1303" r:id="rId146"/>
    <p:sldId id="970" r:id="rId147"/>
    <p:sldId id="1207" r:id="rId148"/>
    <p:sldId id="1208" r:id="rId149"/>
    <p:sldId id="1209" r:id="rId150"/>
    <p:sldId id="1210" r:id="rId151"/>
    <p:sldId id="1211" r:id="rId152"/>
    <p:sldId id="414" r:id="rId153"/>
    <p:sldId id="416" r:id="rId154"/>
    <p:sldId id="1212" r:id="rId155"/>
    <p:sldId id="960" r:id="rId156"/>
    <p:sldId id="419" r:id="rId157"/>
    <p:sldId id="1214" r:id="rId158"/>
    <p:sldId id="1215" r:id="rId159"/>
    <p:sldId id="1216" r:id="rId160"/>
    <p:sldId id="1217" r:id="rId161"/>
    <p:sldId id="1218" r:id="rId162"/>
    <p:sldId id="420" r:id="rId163"/>
    <p:sldId id="1219" r:id="rId164"/>
    <p:sldId id="1220" r:id="rId165"/>
    <p:sldId id="1221" r:id="rId166"/>
    <p:sldId id="1222" r:id="rId167"/>
    <p:sldId id="1223" r:id="rId168"/>
    <p:sldId id="1224" r:id="rId169"/>
    <p:sldId id="1225" r:id="rId170"/>
    <p:sldId id="1226" r:id="rId171"/>
    <p:sldId id="961" r:id="rId172"/>
    <p:sldId id="1228" r:id="rId173"/>
    <p:sldId id="1229" r:id="rId174"/>
    <p:sldId id="1230" r:id="rId175"/>
    <p:sldId id="1231" r:id="rId176"/>
    <p:sldId id="1232" r:id="rId177"/>
    <p:sldId id="1233" r:id="rId178"/>
    <p:sldId id="1234" r:id="rId179"/>
    <p:sldId id="1235" r:id="rId180"/>
    <p:sldId id="1236" r:id="rId181"/>
    <p:sldId id="1237" r:id="rId182"/>
    <p:sldId id="962" r:id="rId183"/>
    <p:sldId id="1239" r:id="rId184"/>
    <p:sldId id="1240" r:id="rId185"/>
    <p:sldId id="1241" r:id="rId186"/>
    <p:sldId id="1242" r:id="rId187"/>
    <p:sldId id="1243" r:id="rId188"/>
    <p:sldId id="1244" r:id="rId189"/>
    <p:sldId id="963" r:id="rId190"/>
    <p:sldId id="1246" r:id="rId191"/>
    <p:sldId id="1247" r:id="rId192"/>
    <p:sldId id="518" r:id="rId193"/>
    <p:sldId id="517" r:id="rId194"/>
    <p:sldId id="523" r:id="rId195"/>
    <p:sldId id="513" r:id="rId196"/>
    <p:sldId id="1248" r:id="rId197"/>
    <p:sldId id="515" r:id="rId198"/>
    <p:sldId id="521" r:id="rId199"/>
    <p:sldId id="522" r:id="rId200"/>
    <p:sldId id="520" r:id="rId201"/>
    <p:sldId id="1304" r:id="rId202"/>
    <p:sldId id="967" r:id="rId203"/>
    <p:sldId id="1289" r:id="rId204"/>
    <p:sldId id="508" r:id="rId205"/>
    <p:sldId id="1290" r:id="rId206"/>
    <p:sldId id="1291" r:id="rId207"/>
    <p:sldId id="1292" r:id="rId208"/>
    <p:sldId id="1296" r:id="rId209"/>
    <p:sldId id="964" r:id="rId210"/>
    <p:sldId id="1250" r:id="rId211"/>
    <p:sldId id="1251" r:id="rId212"/>
    <p:sldId id="1252" r:id="rId213"/>
    <p:sldId id="1253" r:id="rId214"/>
    <p:sldId id="1254" r:id="rId215"/>
    <p:sldId id="1255" r:id="rId216"/>
    <p:sldId id="516" r:id="rId217"/>
    <p:sldId id="1256" r:id="rId218"/>
    <p:sldId id="1257" r:id="rId219"/>
    <p:sldId id="519" r:id="rId220"/>
    <p:sldId id="1258" r:id="rId221"/>
    <p:sldId id="1259" r:id="rId222"/>
    <p:sldId id="1260" r:id="rId223"/>
    <p:sldId id="1261" r:id="rId224"/>
    <p:sldId id="524" r:id="rId225"/>
    <p:sldId id="559" r:id="rId226"/>
    <p:sldId id="1297" r:id="rId227"/>
    <p:sldId id="315" r:id="rId228"/>
    <p:sldId id="562" r:id="rId229"/>
    <p:sldId id="563" r:id="rId230"/>
    <p:sldId id="564" r:id="rId231"/>
    <p:sldId id="565" r:id="rId232"/>
    <p:sldId id="394" r:id="rId233"/>
    <p:sldId id="566" r:id="rId234"/>
    <p:sldId id="567" r:id="rId235"/>
    <p:sldId id="568" r:id="rId236"/>
    <p:sldId id="569" r:id="rId237"/>
    <p:sldId id="1262" r:id="rId238"/>
    <p:sldId id="1263" r:id="rId239"/>
    <p:sldId id="570" r:id="rId240"/>
    <p:sldId id="571" r:id="rId241"/>
    <p:sldId id="572" r:id="rId242"/>
    <p:sldId id="343" r:id="rId243"/>
    <p:sldId id="342" r:id="rId244"/>
    <p:sldId id="344" r:id="rId245"/>
    <p:sldId id="573" r:id="rId246"/>
    <p:sldId id="574" r:id="rId247"/>
    <p:sldId id="575" r:id="rId248"/>
    <p:sldId id="576" r:id="rId249"/>
    <p:sldId id="577" r:id="rId250"/>
    <p:sldId id="578" r:id="rId251"/>
    <p:sldId id="579" r:id="rId252"/>
    <p:sldId id="1268" r:id="rId253"/>
    <p:sldId id="1269" r:id="rId254"/>
    <p:sldId id="1270" r:id="rId255"/>
    <p:sldId id="1279" r:id="rId256"/>
    <p:sldId id="1280" r:id="rId257"/>
    <p:sldId id="1281" r:id="rId258"/>
    <p:sldId id="1264" r:id="rId259"/>
    <p:sldId id="1265" r:id="rId260"/>
    <p:sldId id="1266" r:id="rId261"/>
    <p:sldId id="1282" r:id="rId262"/>
    <p:sldId id="1286" r:id="rId263"/>
    <p:sldId id="1287" r:id="rId264"/>
    <p:sldId id="484" r:id="rId265"/>
    <p:sldId id="485" r:id="rId266"/>
    <p:sldId id="486" r:id="rId267"/>
    <p:sldId id="1305" r:id="rId268"/>
    <p:sldId id="1295" r:id="rId2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95033" autoAdjust="0"/>
  </p:normalViewPr>
  <p:slideViewPr>
    <p:cSldViewPr snapToGrid="0">
      <p:cViewPr varScale="1">
        <p:scale>
          <a:sx n="78" d="100"/>
          <a:sy n="78" d="100"/>
        </p:scale>
        <p:origin x="643" y="72"/>
      </p:cViewPr>
      <p:guideLst/>
    </p:cSldViewPr>
  </p:slideViewPr>
  <p:outlineViewPr>
    <p:cViewPr>
      <p:scale>
        <a:sx n="33" d="100"/>
        <a:sy n="33" d="100"/>
      </p:scale>
      <p:origin x="0" y="-409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notesMaster" Target="notesMasters/notesMaster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presProps" Target="pres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viewProps" Target="viewProps.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theme" Target="theme/theme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s>
</file>

<file path=ppt/diagrams/_rels/data1.xml.rels><?xml version="1.0" encoding="UTF-8" standalone="yes"?>
<Relationships xmlns="http://schemas.openxmlformats.org/package/2006/relationships"><Relationship Id="rId8" Type="http://schemas.openxmlformats.org/officeDocument/2006/relationships/slide" Target="../slides/slide58.xml"/><Relationship Id="rId13" Type="http://schemas.openxmlformats.org/officeDocument/2006/relationships/slide" Target="../slides/slide102.xml"/><Relationship Id="rId3" Type="http://schemas.openxmlformats.org/officeDocument/2006/relationships/slide" Target="../slides/slide11.xml"/><Relationship Id="rId7" Type="http://schemas.openxmlformats.org/officeDocument/2006/relationships/slide" Target="../slides/slide51.xml"/><Relationship Id="rId12" Type="http://schemas.openxmlformats.org/officeDocument/2006/relationships/slide" Target="../slides/slide96.xml"/><Relationship Id="rId2" Type="http://schemas.openxmlformats.org/officeDocument/2006/relationships/slide" Target="../slides/slide89.xml"/><Relationship Id="rId1" Type="http://schemas.openxmlformats.org/officeDocument/2006/relationships/slide" Target="../slides/slide4.xml"/><Relationship Id="rId6" Type="http://schemas.openxmlformats.org/officeDocument/2006/relationships/slide" Target="../slides/slide46.xml"/><Relationship Id="rId11" Type="http://schemas.openxmlformats.org/officeDocument/2006/relationships/slide" Target="../slides/slide83.xml"/><Relationship Id="rId5" Type="http://schemas.openxmlformats.org/officeDocument/2006/relationships/slide" Target="../slides/slide32.xml"/><Relationship Id="rId10" Type="http://schemas.openxmlformats.org/officeDocument/2006/relationships/slide" Target="../slides/slide74.xml"/><Relationship Id="rId4" Type="http://schemas.openxmlformats.org/officeDocument/2006/relationships/slide" Target="../slides/slide21.xml"/><Relationship Id="rId9" Type="http://schemas.openxmlformats.org/officeDocument/2006/relationships/slide" Target="../slides/slide67.xml"/><Relationship Id="rId14" Type="http://schemas.openxmlformats.org/officeDocument/2006/relationships/slide" Target="../slides/slide111.xml"/></Relationships>
</file>

<file path=ppt/diagrams/_rels/data10.xml.rels><?xml version="1.0" encoding="UTF-8" standalone="yes"?>
<Relationships xmlns="http://schemas.openxmlformats.org/package/2006/relationships"><Relationship Id="rId8" Type="http://schemas.openxmlformats.org/officeDocument/2006/relationships/slide" Target="../slides/slide58.xml"/><Relationship Id="rId13" Type="http://schemas.openxmlformats.org/officeDocument/2006/relationships/slide" Target="../slides/slide102.xml"/><Relationship Id="rId3" Type="http://schemas.openxmlformats.org/officeDocument/2006/relationships/slide" Target="../slides/slide11.xml"/><Relationship Id="rId7" Type="http://schemas.openxmlformats.org/officeDocument/2006/relationships/slide" Target="../slides/slide51.xml"/><Relationship Id="rId12" Type="http://schemas.openxmlformats.org/officeDocument/2006/relationships/slide" Target="../slides/slide96.xml"/><Relationship Id="rId2" Type="http://schemas.openxmlformats.org/officeDocument/2006/relationships/slide" Target="../slides/slide89.xml"/><Relationship Id="rId1" Type="http://schemas.openxmlformats.org/officeDocument/2006/relationships/slide" Target="../slides/slide4.xml"/><Relationship Id="rId6" Type="http://schemas.openxmlformats.org/officeDocument/2006/relationships/slide" Target="../slides/slide46.xml"/><Relationship Id="rId11" Type="http://schemas.openxmlformats.org/officeDocument/2006/relationships/slide" Target="../slides/slide83.xml"/><Relationship Id="rId5" Type="http://schemas.openxmlformats.org/officeDocument/2006/relationships/slide" Target="../slides/slide32.xml"/><Relationship Id="rId10" Type="http://schemas.openxmlformats.org/officeDocument/2006/relationships/slide" Target="../slides/slide74.xml"/><Relationship Id="rId4" Type="http://schemas.openxmlformats.org/officeDocument/2006/relationships/slide" Target="../slides/slide21.xml"/><Relationship Id="rId9" Type="http://schemas.openxmlformats.org/officeDocument/2006/relationships/slide" Target="../slides/slide67.xml"/><Relationship Id="rId14" Type="http://schemas.openxmlformats.org/officeDocument/2006/relationships/slide" Target="../slides/slide111.xml"/></Relationships>
</file>

<file path=ppt/diagrams/_rels/data11.xml.rels><?xml version="1.0" encoding="UTF-8" standalone="yes"?>
<Relationships xmlns="http://schemas.openxmlformats.org/package/2006/relationships"><Relationship Id="rId8" Type="http://schemas.openxmlformats.org/officeDocument/2006/relationships/slide" Target="../slides/slide181.xml"/><Relationship Id="rId3" Type="http://schemas.openxmlformats.org/officeDocument/2006/relationships/slide" Target="../slides/slide145.xml"/><Relationship Id="rId7" Type="http://schemas.openxmlformats.org/officeDocument/2006/relationships/slide" Target="../slides/slide170.xml"/><Relationship Id="rId2" Type="http://schemas.openxmlformats.org/officeDocument/2006/relationships/slide" Target="../slides/slide201.xml"/><Relationship Id="rId1" Type="http://schemas.openxmlformats.org/officeDocument/2006/relationships/slide" Target="../slides/slide123.xml"/><Relationship Id="rId6" Type="http://schemas.openxmlformats.org/officeDocument/2006/relationships/slide" Target="../slides/slide154.xml"/><Relationship Id="rId11" Type="http://schemas.openxmlformats.org/officeDocument/2006/relationships/slide" Target="../slides/slide207.xml"/><Relationship Id="rId5" Type="http://schemas.openxmlformats.org/officeDocument/2006/relationships/slide" Target="../slides/slide137.xml"/><Relationship Id="rId10" Type="http://schemas.openxmlformats.org/officeDocument/2006/relationships/slide" Target="../slides/slide224.xml"/><Relationship Id="rId4" Type="http://schemas.openxmlformats.org/officeDocument/2006/relationships/slide" Target="../slides/slide130.xml"/><Relationship Id="rId9" Type="http://schemas.openxmlformats.org/officeDocument/2006/relationships/slide" Target="../slides/slide188.xml"/></Relationships>
</file>

<file path=ppt/diagrams/_rels/data2.xml.rels><?xml version="1.0" encoding="UTF-8" standalone="yes"?>
<Relationships xmlns="http://schemas.openxmlformats.org/package/2006/relationships"><Relationship Id="rId8" Type="http://schemas.openxmlformats.org/officeDocument/2006/relationships/slide" Target="../slides/slide181.xml"/><Relationship Id="rId3" Type="http://schemas.openxmlformats.org/officeDocument/2006/relationships/slide" Target="../slides/slide145.xml"/><Relationship Id="rId7" Type="http://schemas.openxmlformats.org/officeDocument/2006/relationships/slide" Target="../slides/slide170.xml"/><Relationship Id="rId2" Type="http://schemas.openxmlformats.org/officeDocument/2006/relationships/slide" Target="../slides/slide201.xml"/><Relationship Id="rId1" Type="http://schemas.openxmlformats.org/officeDocument/2006/relationships/slide" Target="../slides/slide123.xml"/><Relationship Id="rId6" Type="http://schemas.openxmlformats.org/officeDocument/2006/relationships/slide" Target="../slides/slide154.xml"/><Relationship Id="rId11" Type="http://schemas.openxmlformats.org/officeDocument/2006/relationships/slide" Target="../slides/slide207.xml"/><Relationship Id="rId5" Type="http://schemas.openxmlformats.org/officeDocument/2006/relationships/slide" Target="../slides/slide137.xml"/><Relationship Id="rId10" Type="http://schemas.openxmlformats.org/officeDocument/2006/relationships/slide" Target="../slides/slide224.xml"/><Relationship Id="rId4" Type="http://schemas.openxmlformats.org/officeDocument/2006/relationships/slide" Target="../slides/slide130.xml"/><Relationship Id="rId9" Type="http://schemas.openxmlformats.org/officeDocument/2006/relationships/slide" Target="../slides/slide188.xml"/></Relationships>
</file>

<file path=ppt/diagrams/_rels/data21.xml.rels><?xml version="1.0" encoding="UTF-8" standalone="yes"?>
<Relationships xmlns="http://schemas.openxmlformats.org/package/2006/relationships"><Relationship Id="rId8" Type="http://schemas.openxmlformats.org/officeDocument/2006/relationships/slide" Target="../slides/slide58.xml"/><Relationship Id="rId13" Type="http://schemas.openxmlformats.org/officeDocument/2006/relationships/slide" Target="../slides/slide102.xml"/><Relationship Id="rId3" Type="http://schemas.openxmlformats.org/officeDocument/2006/relationships/slide" Target="../slides/slide11.xml"/><Relationship Id="rId7" Type="http://schemas.openxmlformats.org/officeDocument/2006/relationships/slide" Target="../slides/slide51.xml"/><Relationship Id="rId12" Type="http://schemas.openxmlformats.org/officeDocument/2006/relationships/slide" Target="../slides/slide96.xml"/><Relationship Id="rId2" Type="http://schemas.openxmlformats.org/officeDocument/2006/relationships/slide" Target="../slides/slide89.xml"/><Relationship Id="rId1" Type="http://schemas.openxmlformats.org/officeDocument/2006/relationships/slide" Target="../slides/slide4.xml"/><Relationship Id="rId6" Type="http://schemas.openxmlformats.org/officeDocument/2006/relationships/slide" Target="../slides/slide46.xml"/><Relationship Id="rId11" Type="http://schemas.openxmlformats.org/officeDocument/2006/relationships/slide" Target="../slides/slide83.xml"/><Relationship Id="rId5" Type="http://schemas.openxmlformats.org/officeDocument/2006/relationships/slide" Target="../slides/slide32.xml"/><Relationship Id="rId10" Type="http://schemas.openxmlformats.org/officeDocument/2006/relationships/slide" Target="../slides/slide74.xml"/><Relationship Id="rId4" Type="http://schemas.openxmlformats.org/officeDocument/2006/relationships/slide" Target="../slides/slide21.xml"/><Relationship Id="rId9" Type="http://schemas.openxmlformats.org/officeDocument/2006/relationships/slide" Target="../slides/slide67.xml"/><Relationship Id="rId14" Type="http://schemas.openxmlformats.org/officeDocument/2006/relationships/slide" Target="../slides/slide111.xml"/></Relationships>
</file>

<file path=ppt/diagrams/_rels/data22.xml.rels><?xml version="1.0" encoding="UTF-8" standalone="yes"?>
<Relationships xmlns="http://schemas.openxmlformats.org/package/2006/relationships"><Relationship Id="rId8" Type="http://schemas.openxmlformats.org/officeDocument/2006/relationships/slide" Target="../slides/slide181.xml"/><Relationship Id="rId3" Type="http://schemas.openxmlformats.org/officeDocument/2006/relationships/slide" Target="../slides/slide145.xml"/><Relationship Id="rId7" Type="http://schemas.openxmlformats.org/officeDocument/2006/relationships/slide" Target="../slides/slide170.xml"/><Relationship Id="rId2" Type="http://schemas.openxmlformats.org/officeDocument/2006/relationships/slide" Target="../slides/slide201.xml"/><Relationship Id="rId1" Type="http://schemas.openxmlformats.org/officeDocument/2006/relationships/slide" Target="../slides/slide123.xml"/><Relationship Id="rId6" Type="http://schemas.openxmlformats.org/officeDocument/2006/relationships/slide" Target="../slides/slide154.xml"/><Relationship Id="rId11" Type="http://schemas.openxmlformats.org/officeDocument/2006/relationships/slide" Target="../slides/slide207.xml"/><Relationship Id="rId5" Type="http://schemas.openxmlformats.org/officeDocument/2006/relationships/slide" Target="../slides/slide137.xml"/><Relationship Id="rId10" Type="http://schemas.openxmlformats.org/officeDocument/2006/relationships/slide" Target="../slides/slide224.xml"/><Relationship Id="rId4" Type="http://schemas.openxmlformats.org/officeDocument/2006/relationships/slide" Target="../slides/slide130.xml"/><Relationship Id="rId9" Type="http://schemas.openxmlformats.org/officeDocument/2006/relationships/slide" Target="../slides/slide188.xml"/></Relationships>
</file>

<file path=ppt/diagrams/_rels/data25.xml.rels><?xml version="1.0" encoding="UTF-8" standalone="yes"?>
<Relationships xmlns="http://schemas.openxmlformats.org/package/2006/relationships"><Relationship Id="rId1" Type="http://schemas.openxmlformats.org/officeDocument/2006/relationships/hyperlink" Target="http://www.abc.com/api/questions" TargetMode="External"/></Relationships>
</file>

<file path=ppt/diagrams/_rels/data33.xml.rels><?xml version="1.0" encoding="UTF-8" standalone="yes"?>
<Relationships xmlns="http://schemas.openxmlformats.org/package/2006/relationships"><Relationship Id="rId8" Type="http://schemas.openxmlformats.org/officeDocument/2006/relationships/slide" Target="../slides/slide58.xml"/><Relationship Id="rId13" Type="http://schemas.openxmlformats.org/officeDocument/2006/relationships/slide" Target="../slides/slide102.xml"/><Relationship Id="rId3" Type="http://schemas.openxmlformats.org/officeDocument/2006/relationships/slide" Target="../slides/slide11.xml"/><Relationship Id="rId7" Type="http://schemas.openxmlformats.org/officeDocument/2006/relationships/slide" Target="../slides/slide51.xml"/><Relationship Id="rId12" Type="http://schemas.openxmlformats.org/officeDocument/2006/relationships/slide" Target="../slides/slide96.xml"/><Relationship Id="rId2" Type="http://schemas.openxmlformats.org/officeDocument/2006/relationships/slide" Target="../slides/slide89.xml"/><Relationship Id="rId1" Type="http://schemas.openxmlformats.org/officeDocument/2006/relationships/slide" Target="../slides/slide4.xml"/><Relationship Id="rId6" Type="http://schemas.openxmlformats.org/officeDocument/2006/relationships/slide" Target="../slides/slide46.xml"/><Relationship Id="rId11" Type="http://schemas.openxmlformats.org/officeDocument/2006/relationships/slide" Target="../slides/slide83.xml"/><Relationship Id="rId5" Type="http://schemas.openxmlformats.org/officeDocument/2006/relationships/slide" Target="../slides/slide32.xml"/><Relationship Id="rId10" Type="http://schemas.openxmlformats.org/officeDocument/2006/relationships/slide" Target="../slides/slide74.xml"/><Relationship Id="rId4" Type="http://schemas.openxmlformats.org/officeDocument/2006/relationships/slide" Target="../slides/slide21.xml"/><Relationship Id="rId9" Type="http://schemas.openxmlformats.org/officeDocument/2006/relationships/slide" Target="../slides/slide67.xml"/><Relationship Id="rId14" Type="http://schemas.openxmlformats.org/officeDocument/2006/relationships/slide" Target="../slides/slide111.xml"/></Relationships>
</file>

<file path=ppt/diagrams/_rels/data34.xml.rels><?xml version="1.0" encoding="UTF-8" standalone="yes"?>
<Relationships xmlns="http://schemas.openxmlformats.org/package/2006/relationships"><Relationship Id="rId8" Type="http://schemas.openxmlformats.org/officeDocument/2006/relationships/slide" Target="../slides/slide181.xml"/><Relationship Id="rId3" Type="http://schemas.openxmlformats.org/officeDocument/2006/relationships/slide" Target="../slides/slide145.xml"/><Relationship Id="rId7" Type="http://schemas.openxmlformats.org/officeDocument/2006/relationships/slide" Target="../slides/slide170.xml"/><Relationship Id="rId2" Type="http://schemas.openxmlformats.org/officeDocument/2006/relationships/slide" Target="../slides/slide201.xml"/><Relationship Id="rId1" Type="http://schemas.openxmlformats.org/officeDocument/2006/relationships/slide" Target="../slides/slide123.xml"/><Relationship Id="rId6" Type="http://schemas.openxmlformats.org/officeDocument/2006/relationships/slide" Target="../slides/slide154.xml"/><Relationship Id="rId11" Type="http://schemas.openxmlformats.org/officeDocument/2006/relationships/slide" Target="../slides/slide207.xml"/><Relationship Id="rId5" Type="http://schemas.openxmlformats.org/officeDocument/2006/relationships/slide" Target="../slides/slide137.xml"/><Relationship Id="rId10" Type="http://schemas.openxmlformats.org/officeDocument/2006/relationships/slide" Target="../slides/slide224.xml"/><Relationship Id="rId4" Type="http://schemas.openxmlformats.org/officeDocument/2006/relationships/slide" Target="../slides/slide130.xml"/><Relationship Id="rId9" Type="http://schemas.openxmlformats.org/officeDocument/2006/relationships/slide" Target="../slides/slide188.xml"/></Relationships>
</file>

<file path=ppt/diagrams/_rels/data44.xml.rels><?xml version="1.0" encoding="UTF-8" standalone="yes"?>
<Relationships xmlns="http://schemas.openxmlformats.org/package/2006/relationships"><Relationship Id="rId8" Type="http://schemas.openxmlformats.org/officeDocument/2006/relationships/slide" Target="../slides/slide58.xml"/><Relationship Id="rId13" Type="http://schemas.openxmlformats.org/officeDocument/2006/relationships/slide" Target="../slides/slide102.xml"/><Relationship Id="rId3" Type="http://schemas.openxmlformats.org/officeDocument/2006/relationships/slide" Target="../slides/slide11.xml"/><Relationship Id="rId7" Type="http://schemas.openxmlformats.org/officeDocument/2006/relationships/slide" Target="../slides/slide51.xml"/><Relationship Id="rId12" Type="http://schemas.openxmlformats.org/officeDocument/2006/relationships/slide" Target="../slides/slide96.xml"/><Relationship Id="rId2" Type="http://schemas.openxmlformats.org/officeDocument/2006/relationships/slide" Target="../slides/slide89.xml"/><Relationship Id="rId1" Type="http://schemas.openxmlformats.org/officeDocument/2006/relationships/slide" Target="../slides/slide4.xml"/><Relationship Id="rId6" Type="http://schemas.openxmlformats.org/officeDocument/2006/relationships/slide" Target="../slides/slide46.xml"/><Relationship Id="rId11" Type="http://schemas.openxmlformats.org/officeDocument/2006/relationships/slide" Target="../slides/slide83.xml"/><Relationship Id="rId5" Type="http://schemas.openxmlformats.org/officeDocument/2006/relationships/slide" Target="../slides/slide32.xml"/><Relationship Id="rId10" Type="http://schemas.openxmlformats.org/officeDocument/2006/relationships/slide" Target="../slides/slide74.xml"/><Relationship Id="rId4" Type="http://schemas.openxmlformats.org/officeDocument/2006/relationships/slide" Target="../slides/slide21.xml"/><Relationship Id="rId9" Type="http://schemas.openxmlformats.org/officeDocument/2006/relationships/slide" Target="../slides/slide67.xml"/><Relationship Id="rId14" Type="http://schemas.openxmlformats.org/officeDocument/2006/relationships/slide" Target="../slides/slide111.xml"/></Relationships>
</file>

<file path=ppt/diagrams/_rels/data45.xml.rels><?xml version="1.0" encoding="UTF-8" standalone="yes"?>
<Relationships xmlns="http://schemas.openxmlformats.org/package/2006/relationships"><Relationship Id="rId8" Type="http://schemas.openxmlformats.org/officeDocument/2006/relationships/slide" Target="../slides/slide181.xml"/><Relationship Id="rId3" Type="http://schemas.openxmlformats.org/officeDocument/2006/relationships/slide" Target="../slides/slide145.xml"/><Relationship Id="rId7" Type="http://schemas.openxmlformats.org/officeDocument/2006/relationships/slide" Target="../slides/slide170.xml"/><Relationship Id="rId2" Type="http://schemas.openxmlformats.org/officeDocument/2006/relationships/slide" Target="../slides/slide201.xml"/><Relationship Id="rId1" Type="http://schemas.openxmlformats.org/officeDocument/2006/relationships/slide" Target="../slides/slide123.xml"/><Relationship Id="rId6" Type="http://schemas.openxmlformats.org/officeDocument/2006/relationships/slide" Target="../slides/slide154.xml"/><Relationship Id="rId11" Type="http://schemas.openxmlformats.org/officeDocument/2006/relationships/slide" Target="../slides/slide207.xml"/><Relationship Id="rId5" Type="http://schemas.openxmlformats.org/officeDocument/2006/relationships/slide" Target="../slides/slide137.xml"/><Relationship Id="rId10" Type="http://schemas.openxmlformats.org/officeDocument/2006/relationships/slide" Target="../slides/slide224.xml"/><Relationship Id="rId4" Type="http://schemas.openxmlformats.org/officeDocument/2006/relationships/slide" Target="../slides/slide130.xml"/><Relationship Id="rId9" Type="http://schemas.openxmlformats.org/officeDocument/2006/relationships/slide" Target="../slides/slide188.xml"/></Relationships>
</file>

<file path=ppt/diagrams/_rels/data59.xml.rels><?xml version="1.0" encoding="UTF-8" standalone="yes"?>
<Relationships xmlns="http://schemas.openxmlformats.org/package/2006/relationships"><Relationship Id="rId8" Type="http://schemas.openxmlformats.org/officeDocument/2006/relationships/slide" Target="../slides/slide58.xml"/><Relationship Id="rId13" Type="http://schemas.openxmlformats.org/officeDocument/2006/relationships/slide" Target="../slides/slide102.xml"/><Relationship Id="rId3" Type="http://schemas.openxmlformats.org/officeDocument/2006/relationships/slide" Target="../slides/slide11.xml"/><Relationship Id="rId7" Type="http://schemas.openxmlformats.org/officeDocument/2006/relationships/slide" Target="../slides/slide51.xml"/><Relationship Id="rId12" Type="http://schemas.openxmlformats.org/officeDocument/2006/relationships/slide" Target="../slides/slide96.xml"/><Relationship Id="rId2" Type="http://schemas.openxmlformats.org/officeDocument/2006/relationships/slide" Target="../slides/slide89.xml"/><Relationship Id="rId1" Type="http://schemas.openxmlformats.org/officeDocument/2006/relationships/slide" Target="../slides/slide4.xml"/><Relationship Id="rId6" Type="http://schemas.openxmlformats.org/officeDocument/2006/relationships/slide" Target="../slides/slide46.xml"/><Relationship Id="rId11" Type="http://schemas.openxmlformats.org/officeDocument/2006/relationships/slide" Target="../slides/slide83.xml"/><Relationship Id="rId5" Type="http://schemas.openxmlformats.org/officeDocument/2006/relationships/slide" Target="../slides/slide32.xml"/><Relationship Id="rId10" Type="http://schemas.openxmlformats.org/officeDocument/2006/relationships/slide" Target="../slides/slide74.xml"/><Relationship Id="rId4" Type="http://schemas.openxmlformats.org/officeDocument/2006/relationships/slide" Target="../slides/slide21.xml"/><Relationship Id="rId9" Type="http://schemas.openxmlformats.org/officeDocument/2006/relationships/slide" Target="../slides/slide67.xml"/><Relationship Id="rId14" Type="http://schemas.openxmlformats.org/officeDocument/2006/relationships/slide" Target="../slides/slide111.xml"/></Relationships>
</file>

<file path=ppt/diagrams/_rels/data60.xml.rels><?xml version="1.0" encoding="UTF-8" standalone="yes"?>
<Relationships xmlns="http://schemas.openxmlformats.org/package/2006/relationships"><Relationship Id="rId8" Type="http://schemas.openxmlformats.org/officeDocument/2006/relationships/slide" Target="../slides/slide181.xml"/><Relationship Id="rId3" Type="http://schemas.openxmlformats.org/officeDocument/2006/relationships/slide" Target="../slides/slide145.xml"/><Relationship Id="rId7" Type="http://schemas.openxmlformats.org/officeDocument/2006/relationships/slide" Target="../slides/slide170.xml"/><Relationship Id="rId2" Type="http://schemas.openxmlformats.org/officeDocument/2006/relationships/slide" Target="../slides/slide201.xml"/><Relationship Id="rId1" Type="http://schemas.openxmlformats.org/officeDocument/2006/relationships/slide" Target="../slides/slide123.xml"/><Relationship Id="rId6" Type="http://schemas.openxmlformats.org/officeDocument/2006/relationships/slide" Target="../slides/slide154.xml"/><Relationship Id="rId11" Type="http://schemas.openxmlformats.org/officeDocument/2006/relationships/slide" Target="../slides/slide207.xml"/><Relationship Id="rId5" Type="http://schemas.openxmlformats.org/officeDocument/2006/relationships/slide" Target="../slides/slide137.xml"/><Relationship Id="rId10" Type="http://schemas.openxmlformats.org/officeDocument/2006/relationships/slide" Target="../slides/slide224.xml"/><Relationship Id="rId4" Type="http://schemas.openxmlformats.org/officeDocument/2006/relationships/slide" Target="../slides/slide130.xml"/><Relationship Id="rId9" Type="http://schemas.openxmlformats.org/officeDocument/2006/relationships/slide" Target="../slides/slide188.xml"/></Relationships>
</file>

<file path=ppt/diagrams/_rels/data73.xml.rels><?xml version="1.0" encoding="UTF-8" standalone="yes"?>
<Relationships xmlns="http://schemas.openxmlformats.org/package/2006/relationships"><Relationship Id="rId8" Type="http://schemas.openxmlformats.org/officeDocument/2006/relationships/slide" Target="../slides/slide58.xml"/><Relationship Id="rId13" Type="http://schemas.openxmlformats.org/officeDocument/2006/relationships/slide" Target="../slides/slide102.xml"/><Relationship Id="rId3" Type="http://schemas.openxmlformats.org/officeDocument/2006/relationships/slide" Target="../slides/slide11.xml"/><Relationship Id="rId7" Type="http://schemas.openxmlformats.org/officeDocument/2006/relationships/slide" Target="../slides/slide51.xml"/><Relationship Id="rId12" Type="http://schemas.openxmlformats.org/officeDocument/2006/relationships/slide" Target="../slides/slide96.xml"/><Relationship Id="rId2" Type="http://schemas.openxmlformats.org/officeDocument/2006/relationships/slide" Target="../slides/slide89.xml"/><Relationship Id="rId1" Type="http://schemas.openxmlformats.org/officeDocument/2006/relationships/slide" Target="../slides/slide4.xml"/><Relationship Id="rId6" Type="http://schemas.openxmlformats.org/officeDocument/2006/relationships/slide" Target="../slides/slide46.xml"/><Relationship Id="rId11" Type="http://schemas.openxmlformats.org/officeDocument/2006/relationships/slide" Target="../slides/slide83.xml"/><Relationship Id="rId5" Type="http://schemas.openxmlformats.org/officeDocument/2006/relationships/slide" Target="../slides/slide32.xml"/><Relationship Id="rId10" Type="http://schemas.openxmlformats.org/officeDocument/2006/relationships/slide" Target="../slides/slide74.xml"/><Relationship Id="rId4" Type="http://schemas.openxmlformats.org/officeDocument/2006/relationships/slide" Target="../slides/slide21.xml"/><Relationship Id="rId9" Type="http://schemas.openxmlformats.org/officeDocument/2006/relationships/slide" Target="../slides/slide67.xml"/><Relationship Id="rId14" Type="http://schemas.openxmlformats.org/officeDocument/2006/relationships/slide" Target="../slides/slide111.xml"/></Relationships>
</file>

<file path=ppt/diagrams/_rels/data74.xml.rels><?xml version="1.0" encoding="UTF-8" standalone="yes"?>
<Relationships xmlns="http://schemas.openxmlformats.org/package/2006/relationships"><Relationship Id="rId8" Type="http://schemas.openxmlformats.org/officeDocument/2006/relationships/slide" Target="../slides/slide181.xml"/><Relationship Id="rId3" Type="http://schemas.openxmlformats.org/officeDocument/2006/relationships/slide" Target="../slides/slide145.xml"/><Relationship Id="rId7" Type="http://schemas.openxmlformats.org/officeDocument/2006/relationships/slide" Target="../slides/slide170.xml"/><Relationship Id="rId2" Type="http://schemas.openxmlformats.org/officeDocument/2006/relationships/slide" Target="../slides/slide201.xml"/><Relationship Id="rId1" Type="http://schemas.openxmlformats.org/officeDocument/2006/relationships/slide" Target="../slides/slide123.xml"/><Relationship Id="rId6" Type="http://schemas.openxmlformats.org/officeDocument/2006/relationships/slide" Target="../slides/slide154.xml"/><Relationship Id="rId11" Type="http://schemas.openxmlformats.org/officeDocument/2006/relationships/slide" Target="../slides/slide207.xml"/><Relationship Id="rId5" Type="http://schemas.openxmlformats.org/officeDocument/2006/relationships/slide" Target="../slides/slide137.xml"/><Relationship Id="rId10" Type="http://schemas.openxmlformats.org/officeDocument/2006/relationships/slide" Target="../slides/slide224.xml"/><Relationship Id="rId4" Type="http://schemas.openxmlformats.org/officeDocument/2006/relationships/slide" Target="../slides/slide130.xml"/><Relationship Id="rId9" Type="http://schemas.openxmlformats.org/officeDocument/2006/relationships/slide" Target="../slides/slide188.xml"/></Relationships>
</file>

<file path=ppt/diagrams/_rels/drawing25.xml.rels><?xml version="1.0" encoding="UTF-8" standalone="yes"?>
<Relationships xmlns="http://schemas.openxmlformats.org/package/2006/relationships"><Relationship Id="rId1" Type="http://schemas.openxmlformats.org/officeDocument/2006/relationships/hyperlink" Target="http://www.abc.com/api/question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IN"/>
        </a:p>
      </dgm:t>
    </dgm:pt>
    <dgm:pt modelId="{C039F6F6-EE78-4744-8AB1-83D679A62728}">
      <dgm:prSet phldrT="[Text]" custT="1"/>
      <dgm:spPr/>
      <dgm:t>
        <a:bodyPr/>
        <a:lstStyle/>
        <a:p>
          <a:r>
            <a:rPr lang="en-IN" sz="1800" b="1" dirty="0"/>
            <a:t>FUNDAMENTALS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1" action="ppaction://hlinksldjump"/>
            </a:rPr>
            <a:t>Node.js Basics</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EXPRESS</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r>
            <a:rPr lang="en-IN" sz="1800" b="1" i="0" u="none" dirty="0"/>
            <a:t>REST API</a:t>
          </a:r>
          <a:endParaRPr lang="en-IN" sz="1800" b="1"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2" action="ppaction://hlinksldjump"/>
            </a:rPr>
            <a:t>REST API Basics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4355627-C273-4B39-A9F1-8B604A5560C5}">
      <dgm:prSet custT="1"/>
      <dgm:spPr/>
      <dgm:t>
        <a:bodyPr/>
        <a:lstStyle/>
        <a:p>
          <a:pPr>
            <a:buFont typeface="+mj-lt"/>
            <a:buAutoNum type="arabicPeriod"/>
          </a:pPr>
          <a:r>
            <a:rPr lang="en-US" sz="1800" b="0" i="0" u="none" dirty="0"/>
            <a:t> </a:t>
          </a:r>
          <a:r>
            <a:rPr lang="en-US" sz="1800" b="0" i="0" u="none" dirty="0">
              <a:hlinkClick xmlns:r="http://schemas.openxmlformats.org/officeDocument/2006/relationships" r:id="rId3" action="ppaction://hlinksldjump"/>
            </a:rPr>
            <a:t>Main Features of Node.js</a:t>
          </a:r>
          <a:endParaRPr lang="en-US" sz="1800" dirty="0"/>
        </a:p>
      </dgm:t>
    </dgm:pt>
    <dgm:pt modelId="{CAEA5AA4-DF16-4468-9C24-FF89871B557D}" type="parTrans" cxnId="{68FC7CD5-EC2D-41F2-834A-746A9E14E182}">
      <dgm:prSet/>
      <dgm:spPr/>
      <dgm:t>
        <a:bodyPr/>
        <a:lstStyle/>
        <a:p>
          <a:endParaRPr lang="en-IN" sz="1800"/>
        </a:p>
      </dgm:t>
    </dgm:pt>
    <dgm:pt modelId="{162E6EB8-755B-4FE1-B791-FD51737F817C}" type="sibTrans" cxnId="{68FC7CD5-EC2D-41F2-834A-746A9E14E182}">
      <dgm:prSet/>
      <dgm:spPr/>
      <dgm:t>
        <a:bodyPr/>
        <a:lstStyle/>
        <a:p>
          <a:endParaRPr lang="en-IN" sz="1800"/>
        </a:p>
      </dgm:t>
    </dgm:pt>
    <dgm:pt modelId="{F1CAA767-4E00-4015-AEC1-EB579ACC2BB5}">
      <dgm:prSet custT="1"/>
      <dgm:spPr/>
      <dgm:t>
        <a:bodyPr/>
        <a:lstStyle/>
        <a:p>
          <a:pPr>
            <a:buFont typeface="+mj-lt"/>
            <a:buAutoNum type="arabicPeriod"/>
          </a:pPr>
          <a:r>
            <a:rPr lang="en-IN" sz="1800" b="0" i="0" u="none" dirty="0">
              <a:hlinkClick xmlns:r="http://schemas.openxmlformats.org/officeDocument/2006/relationships" r:id="rId4" action="ppaction://hlinksldjump"/>
            </a:rPr>
            <a:t> Project setup &amp; Modules</a:t>
          </a:r>
          <a:endParaRPr lang="en-IN" sz="1800" dirty="0"/>
        </a:p>
      </dgm:t>
    </dgm:pt>
    <dgm:pt modelId="{E25D9726-2973-45F3-ADAF-909C2FA0A466}" type="parTrans" cxnId="{4A372346-65C9-4108-9CDC-B31657B976C5}">
      <dgm:prSet/>
      <dgm:spPr/>
      <dgm:t>
        <a:bodyPr/>
        <a:lstStyle/>
        <a:p>
          <a:endParaRPr lang="en-IN" sz="1800"/>
        </a:p>
      </dgm:t>
    </dgm:pt>
    <dgm:pt modelId="{B078B727-55E2-49B5-A565-723F1776C46E}" type="sibTrans" cxnId="{4A372346-65C9-4108-9CDC-B31657B976C5}">
      <dgm:prSet/>
      <dgm:spPr/>
      <dgm:t>
        <a:bodyPr/>
        <a:lstStyle/>
        <a:p>
          <a:endParaRPr lang="en-IN" sz="1800"/>
        </a:p>
      </dgm:t>
    </dgm:pt>
    <dgm:pt modelId="{711A6031-B31D-4F25-932A-95530F54CF92}">
      <dgm:prSe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5" action="ppaction://hlinksldjump"/>
            </a:rPr>
            <a:t>Top built in modules</a:t>
          </a:r>
          <a:endParaRPr lang="en-IN" sz="1800" dirty="0"/>
        </a:p>
      </dgm:t>
    </dgm:pt>
    <dgm:pt modelId="{FA76FA83-0A08-44E2-B77C-C4D694C73550}" type="parTrans" cxnId="{817B0B19-1A85-402F-B8FE-55EA9CD816DD}">
      <dgm:prSet/>
      <dgm:spPr/>
      <dgm:t>
        <a:bodyPr/>
        <a:lstStyle/>
        <a:p>
          <a:endParaRPr lang="en-IN" sz="1800"/>
        </a:p>
      </dgm:t>
    </dgm:pt>
    <dgm:pt modelId="{36E97ACE-93E1-4DEF-918C-A35569C842A6}" type="sibTrans" cxnId="{817B0B19-1A85-402F-B8FE-55EA9CD816DD}">
      <dgm:prSet/>
      <dgm:spPr/>
      <dgm:t>
        <a:bodyPr/>
        <a:lstStyle/>
        <a:p>
          <a:endParaRPr lang="en-IN" sz="1800"/>
        </a:p>
      </dgm:t>
    </dgm:pt>
    <dgm:pt modelId="{1D5B386C-E409-493C-892C-8FF3AF53AE7B}">
      <dgm:prSet phldrT="[Tex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6" action="ppaction://hlinksldjump"/>
            </a:rPr>
            <a:t>Express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AB74412D-BADB-46B6-A491-6D3F5D6485CA}">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7" action="ppaction://hlinksldjump"/>
            </a:rPr>
            <a:t>Middleware</a:t>
          </a:r>
          <a:endParaRPr lang="en-IN" sz="1800" dirty="0"/>
        </a:p>
      </dgm:t>
    </dgm:pt>
    <dgm:pt modelId="{2392467F-0668-45F8-839F-95513A6CD25F}" type="parTrans" cxnId="{C3BCB459-7487-46E0-A8C2-51F5BC4EE496}">
      <dgm:prSet/>
      <dgm:spPr/>
      <dgm:t>
        <a:bodyPr/>
        <a:lstStyle/>
        <a:p>
          <a:endParaRPr lang="en-IN" sz="1800"/>
        </a:p>
      </dgm:t>
    </dgm:pt>
    <dgm:pt modelId="{91D9B392-6984-4CA1-ABB6-39C49385CD9D}" type="sibTrans" cxnId="{C3BCB459-7487-46E0-A8C2-51F5BC4EE496}">
      <dgm:prSet/>
      <dgm:spPr/>
      <dgm:t>
        <a:bodyPr/>
        <a:lstStyle/>
        <a:p>
          <a:endParaRPr lang="en-IN" sz="1800"/>
        </a:p>
      </dgm:t>
    </dgm:pt>
    <dgm:pt modelId="{268B3406-321D-41A3-9B67-2F27DDCE17AF}">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8" action="ppaction://hlinksldjump"/>
            </a:rPr>
            <a:t>Types of Middleware's</a:t>
          </a:r>
          <a:endParaRPr lang="en-IN" sz="1800" dirty="0"/>
        </a:p>
      </dgm:t>
    </dgm:pt>
    <dgm:pt modelId="{3F41A0EE-AEB1-47EA-BDE7-B04F7FC25733}" type="parTrans" cxnId="{AF65F5C6-A920-4AAE-8472-CC8AE2EF1F0D}">
      <dgm:prSet/>
      <dgm:spPr/>
      <dgm:t>
        <a:bodyPr/>
        <a:lstStyle/>
        <a:p>
          <a:endParaRPr lang="en-IN" sz="1800"/>
        </a:p>
      </dgm:t>
    </dgm:pt>
    <dgm:pt modelId="{19AC8583-B91F-4D11-993B-FA1759D1EAB6}" type="sibTrans" cxnId="{AF65F5C6-A920-4AAE-8472-CC8AE2EF1F0D}">
      <dgm:prSet/>
      <dgm:spPr/>
      <dgm:t>
        <a:bodyPr/>
        <a:lstStyle/>
        <a:p>
          <a:endParaRPr lang="en-IN" sz="1800"/>
        </a:p>
      </dgm:t>
    </dgm:pt>
    <dgm:pt modelId="{884DEA1B-FEAA-4628-BA80-62628CE895AC}">
      <dgm:prSet custT="1"/>
      <dgm:spPr/>
      <dgm:t>
        <a:bodyPr/>
        <a:lstStyle/>
        <a:p>
          <a:pPr>
            <a:buFont typeface="+mj-lt"/>
            <a:buAutoNum type="arabicPeriod" startAt="5"/>
          </a:pPr>
          <a:r>
            <a:rPr lang="en-IN" sz="1800" b="0" i="0" u="none" dirty="0">
              <a:hlinkClick xmlns:r="http://schemas.openxmlformats.org/officeDocument/2006/relationships" r:id="rId9" action="ppaction://hlinksldjump"/>
            </a:rPr>
            <a:t> Routing - I</a:t>
          </a:r>
          <a:endParaRPr lang="en-IN" sz="1800" dirty="0"/>
        </a:p>
      </dgm:t>
    </dgm:pt>
    <dgm:pt modelId="{9831BC5E-2578-4D19-B283-982D3B1440D7}" type="parTrans" cxnId="{31B0EEE7-8925-4699-83B0-2AA27E7B9A4E}">
      <dgm:prSet/>
      <dgm:spPr/>
      <dgm:t>
        <a:bodyPr/>
        <a:lstStyle/>
        <a:p>
          <a:endParaRPr lang="en-IN" sz="1800"/>
        </a:p>
      </dgm:t>
    </dgm:pt>
    <dgm:pt modelId="{C44EF151-ADEF-442A-8998-68ACB0C1D948}" type="sibTrans" cxnId="{31B0EEE7-8925-4699-83B0-2AA27E7B9A4E}">
      <dgm:prSet/>
      <dgm:spPr/>
      <dgm:t>
        <a:bodyPr/>
        <a:lstStyle/>
        <a:p>
          <a:endParaRPr lang="en-IN" sz="1800"/>
        </a:p>
      </dgm:t>
    </dgm:pt>
    <dgm:pt modelId="{F8335086-BAF4-4068-87A6-54AC351C3455}">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0" action="ppaction://hlinksldjump"/>
            </a:rPr>
            <a:t>Routing - II</a:t>
          </a:r>
          <a:endParaRPr lang="en-IN" sz="1800" dirty="0"/>
        </a:p>
      </dgm:t>
    </dgm:pt>
    <dgm:pt modelId="{3EE4D621-64B6-4017-BE2C-754020650E3F}" type="parTrans" cxnId="{51FA55C9-6E52-4706-8D79-59CA159111E2}">
      <dgm:prSet/>
      <dgm:spPr/>
      <dgm:t>
        <a:bodyPr/>
        <a:lstStyle/>
        <a:p>
          <a:endParaRPr lang="en-IN" sz="1800"/>
        </a:p>
      </dgm:t>
    </dgm:pt>
    <dgm:pt modelId="{E7B1B527-5756-45E4-936A-E3A9845B18BD}" type="sibTrans" cxnId="{51FA55C9-6E52-4706-8D79-59CA159111E2}">
      <dgm:prSet/>
      <dgm:spPr/>
      <dgm:t>
        <a:bodyPr/>
        <a:lstStyle/>
        <a:p>
          <a:endParaRPr lang="en-IN" sz="1800"/>
        </a:p>
      </dgm:t>
    </dgm:pt>
    <dgm:pt modelId="{C448F032-F09F-4A67-B247-6C02A52684C8}">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1" action="ppaction://hlinksldjump"/>
            </a:rPr>
            <a:t>Template Engines</a:t>
          </a:r>
          <a:endParaRPr lang="en-IN" sz="1800" dirty="0"/>
        </a:p>
      </dgm:t>
    </dgm:pt>
    <dgm:pt modelId="{EE21996F-3375-4DA3-BEC2-BF77C7B47FC5}" type="parTrans" cxnId="{AD30FBA6-5EE6-4AB7-A526-18A77C9338E2}">
      <dgm:prSet/>
      <dgm:spPr/>
      <dgm:t>
        <a:bodyPr/>
        <a:lstStyle/>
        <a:p>
          <a:endParaRPr lang="en-IN" sz="1800"/>
        </a:p>
      </dgm:t>
    </dgm:pt>
    <dgm:pt modelId="{49C1136C-2D9F-434E-9FC1-749AAA21D158}" type="sibTrans" cxnId="{AD30FBA6-5EE6-4AB7-A526-18A77C9338E2}">
      <dgm:prSet/>
      <dgm:spPr/>
      <dgm:t>
        <a:bodyPr/>
        <a:lstStyle/>
        <a:p>
          <a:endParaRPr lang="en-IN" sz="1800"/>
        </a:p>
      </dgm:t>
    </dgm:pt>
    <dgm:pt modelId="{86D40E3C-14AD-4328-A20C-16E9BE588283}">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2" action="ppaction://hlinksldjump"/>
            </a:rPr>
            <a:t>HTTP Methods &amp; Status Codes</a:t>
          </a:r>
          <a:endParaRPr lang="en-IN" sz="1800" dirty="0"/>
        </a:p>
      </dgm:t>
    </dgm:pt>
    <dgm:pt modelId="{878E5C52-D60D-4737-A5C4-E37CCE87078B}" type="parTrans" cxnId="{49E75B7F-942C-40FD-8A33-F5C1A6E7C02D}">
      <dgm:prSet/>
      <dgm:spPr/>
      <dgm:t>
        <a:bodyPr/>
        <a:lstStyle/>
        <a:p>
          <a:endParaRPr lang="en-IN" sz="1800"/>
        </a:p>
      </dgm:t>
    </dgm:pt>
    <dgm:pt modelId="{48D07BB8-B941-4914-B061-64F003EC7BDB}" type="sibTrans" cxnId="{49E75B7F-942C-40FD-8A33-F5C1A6E7C02D}">
      <dgm:prSet/>
      <dgm:spPr/>
      <dgm:t>
        <a:bodyPr/>
        <a:lstStyle/>
        <a:p>
          <a:endParaRPr lang="en-IN" sz="1800"/>
        </a:p>
      </dgm:t>
    </dgm:pt>
    <dgm:pt modelId="{DC567C1F-CC6B-4A85-8FBD-E875C0EC9500}">
      <dgm:prSet custT="1"/>
      <dgm:spPr/>
      <dgm:t>
        <a:bodyPr/>
        <a:lstStyle/>
        <a:p>
          <a:pPr>
            <a:buFont typeface="+mj-lt"/>
            <a:buAutoNum type="arabicPeriod" startAt="11"/>
          </a:pPr>
          <a:r>
            <a:rPr lang="en-US" sz="1800" b="0" i="0" u="none" dirty="0"/>
            <a:t> </a:t>
          </a:r>
          <a:r>
            <a:rPr lang="en-US" sz="1800" b="0" i="0" u="none" dirty="0">
              <a:hlinkClick xmlns:r="http://schemas.openxmlformats.org/officeDocument/2006/relationships" r:id="rId13" action="ppaction://hlinksldjump"/>
            </a:rPr>
            <a:t>CORS, Serialization, Deserialization, Others</a:t>
          </a:r>
          <a:endParaRPr lang="en-US" sz="1800" dirty="0"/>
        </a:p>
      </dgm:t>
    </dgm:pt>
    <dgm:pt modelId="{40AE7C66-AA6F-46C8-940E-03688CC8B195}" type="parTrans" cxnId="{DCDB62E6-F26A-47FA-AB86-3498E8A688CC}">
      <dgm:prSet/>
      <dgm:spPr/>
      <dgm:t>
        <a:bodyPr/>
        <a:lstStyle/>
        <a:p>
          <a:endParaRPr lang="en-IN" sz="1800"/>
        </a:p>
      </dgm:t>
    </dgm:pt>
    <dgm:pt modelId="{E9A90932-82BA-45F6-A4B4-AF5C37C87867}" type="sibTrans" cxnId="{DCDB62E6-F26A-47FA-AB86-3498E8A688CC}">
      <dgm:prSet/>
      <dgm:spPr/>
      <dgm:t>
        <a:bodyPr/>
        <a:lstStyle/>
        <a:p>
          <a:endParaRPr lang="en-IN" sz="1800"/>
        </a:p>
      </dgm:t>
    </dgm:pt>
    <dgm:pt modelId="{F64490A0-9C1C-4C19-8A62-4D391E75D221}">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4" action="ppaction://hlinksldjump"/>
            </a:rPr>
            <a:t>Authentication &amp; Authorization</a:t>
          </a:r>
          <a:endParaRPr lang="en-IN" sz="1800" dirty="0"/>
        </a:p>
      </dgm:t>
    </dgm:pt>
    <dgm:pt modelId="{12C9348E-8723-4310-B524-DA7C97084F78}" type="parTrans" cxnId="{65D5555E-6BA8-47B9-BE6D-178B1FCDA815}">
      <dgm:prSet/>
      <dgm:spPr/>
      <dgm:t>
        <a:bodyPr/>
        <a:lstStyle/>
        <a:p>
          <a:endParaRPr lang="en-IN" sz="1800"/>
        </a:p>
      </dgm:t>
    </dgm:pt>
    <dgm:pt modelId="{C7546F7B-CD60-4410-913C-345070B0D179}" type="sibTrans" cxnId="{65D5555E-6BA8-47B9-BE6D-178B1FCDA815}">
      <dgm:prSet/>
      <dgm:spPr/>
      <dgm:t>
        <a:bodyPr/>
        <a:lstStyle/>
        <a:p>
          <a:endParaRPr lang="en-IN" sz="1800"/>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72181">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72181">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72181">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1AC8EB04-6B37-4B8B-AF21-AA6CFD0E3EB0}" type="presOf" srcId="{268B3406-321D-41A3-9B67-2F27DDCE17AF}" destId="{DCCABA9E-4151-44D7-876B-1D17B9B31030}" srcOrd="0" destOrd="2" presId="urn:microsoft.com/office/officeart/2005/8/layout/hList1"/>
    <dgm:cxn modelId="{5DDA0606-CD78-41AC-80AB-4629B4A1F574}" type="presOf" srcId="{B0EA6435-691E-44CC-8542-28408373593A}" destId="{A5BA5CB6-7687-4008-9C78-5FBB77833E7B}" srcOrd="0" destOrd="0" presId="urn:microsoft.com/office/officeart/2005/8/layout/hList1"/>
    <dgm:cxn modelId="{BF53BA18-394D-47C3-8AD2-746683317FA5}" type="presOf" srcId="{C448F032-F09F-4A67-B247-6C02A52684C8}" destId="{DCCABA9E-4151-44D7-876B-1D17B9B31030}" srcOrd="0" destOrd="5" presId="urn:microsoft.com/office/officeart/2005/8/layout/hList1"/>
    <dgm:cxn modelId="{7D11BB18-D70A-4607-BDAD-224D5FEC7B53}" type="presOf" srcId="{098FD910-236A-4C87-B7F9-8F92F2B54FD2}" destId="{667AC7BE-B467-4892-957A-C8F996C29431}" srcOrd="0" destOrd="0" presId="urn:microsoft.com/office/officeart/2005/8/layout/hList1"/>
    <dgm:cxn modelId="{817B0B19-1A85-402F-B8FE-55EA9CD816DD}" srcId="{C039F6F6-EE78-4744-8AB1-83D679A62728}" destId="{711A6031-B31D-4F25-932A-95530F54CF92}" srcOrd="3" destOrd="0" parTransId="{FA76FA83-0A08-44E2-B77C-C4D694C73550}" sibTransId="{36E97ACE-93E1-4DEF-918C-A35569C842A6}"/>
    <dgm:cxn modelId="{F9B9CF1E-AD52-4DF2-A580-8A939724EE3F}" srcId="{098FD910-236A-4C87-B7F9-8F92F2B54FD2}" destId="{B0EA6435-691E-44CC-8542-28408373593A}" srcOrd="2" destOrd="0" parTransId="{48CA0553-6785-4DF5-A815-7838D1B54F8E}" sibTransId="{E3FE66DF-194D-4C92-A943-84E9FD9BEFCF}"/>
    <dgm:cxn modelId="{37DA1832-7E1E-4A29-AC49-F8C0919CE355}" type="presOf" srcId="{86D40E3C-14AD-4328-A20C-16E9BE588283}" destId="{90A222B9-56D3-4010-9CE7-1E6003E09F3B}" srcOrd="0" destOrd="1" presId="urn:microsoft.com/office/officeart/2005/8/layout/hList1"/>
    <dgm:cxn modelId="{65D5555E-6BA8-47B9-BE6D-178B1FCDA815}" srcId="{B0EA6435-691E-44CC-8542-28408373593A}" destId="{F64490A0-9C1C-4C19-8A62-4D391E75D221}" srcOrd="3" destOrd="0" parTransId="{12C9348E-8723-4310-B524-DA7C97084F78}" sibTransId="{C7546F7B-CD60-4410-913C-345070B0D179}"/>
    <dgm:cxn modelId="{4A372346-65C9-4108-9CDC-B31657B976C5}" srcId="{C039F6F6-EE78-4744-8AB1-83D679A62728}" destId="{F1CAA767-4E00-4015-AEC1-EB579ACC2BB5}" srcOrd="2" destOrd="0" parTransId="{E25D9726-2973-45F3-ADAF-909C2FA0A466}" sibTransId="{B078B727-55E2-49B5-A565-723F1776C46E}"/>
    <dgm:cxn modelId="{EE90AC4E-BAAA-4EEE-904D-876C4A736ED7}" type="presOf" srcId="{1D5B386C-E409-493C-892C-8FF3AF53AE7B}" destId="{DCCABA9E-4151-44D7-876B-1D17B9B31030}" srcOrd="0" destOrd="0" presId="urn:microsoft.com/office/officeart/2005/8/layout/hList1"/>
    <dgm:cxn modelId="{CF65FB52-A37C-4D3A-8AA0-87E1A0A31BE4}" type="presOf" srcId="{884DEA1B-FEAA-4628-BA80-62628CE895AC}" destId="{DCCABA9E-4151-44D7-876B-1D17B9B31030}" srcOrd="0" destOrd="3" presId="urn:microsoft.com/office/officeart/2005/8/layout/hList1"/>
    <dgm:cxn modelId="{C3BCB459-7487-46E0-A8C2-51F5BC4EE496}" srcId="{70096D66-5E67-4A32-8E94-9CE04EF6860D}" destId="{AB74412D-BADB-46B6-A491-6D3F5D6485CA}" srcOrd="1" destOrd="0" parTransId="{2392467F-0668-45F8-839F-95513A6CD25F}" sibTransId="{91D9B392-6984-4CA1-ABB6-39C49385CD9D}"/>
    <dgm:cxn modelId="{2FE43E7A-FC66-452B-A68C-0AB54C54849E}" type="presOf" srcId="{DC567C1F-CC6B-4A85-8FBD-E875C0EC9500}" destId="{90A222B9-56D3-4010-9CE7-1E6003E09F3B}" srcOrd="0" destOrd="2" presId="urn:microsoft.com/office/officeart/2005/8/layout/hList1"/>
    <dgm:cxn modelId="{56B4725A-7AF5-49C5-9B54-BAEDB785053C}" type="presOf" srcId="{F1CAA767-4E00-4015-AEC1-EB579ACC2BB5}" destId="{441603C2-CCE9-4E0C-A6E8-F2580D73872F}" srcOrd="0" destOrd="2" presId="urn:microsoft.com/office/officeart/2005/8/layout/hList1"/>
    <dgm:cxn modelId="{49E75B7F-942C-40FD-8A33-F5C1A6E7C02D}" srcId="{B0EA6435-691E-44CC-8542-28408373593A}" destId="{86D40E3C-14AD-4328-A20C-16E9BE588283}" srcOrd="1" destOrd="0" parTransId="{878E5C52-D60D-4737-A5C4-E37CCE87078B}" sibTransId="{48D07BB8-B941-4914-B061-64F003EC7BDB}"/>
    <dgm:cxn modelId="{6DACA28C-64DA-43E4-AC61-CBF488F2A4DB}" type="presOf" srcId="{711A6031-B31D-4F25-932A-95530F54CF92}" destId="{441603C2-CCE9-4E0C-A6E8-F2580D73872F}" srcOrd="0" destOrd="3" presId="urn:microsoft.com/office/officeart/2005/8/layout/hList1"/>
    <dgm:cxn modelId="{BA1E128F-A8DB-43F1-9EE5-1561B4BB5399}" srcId="{B0EA6435-691E-44CC-8542-28408373593A}" destId="{75D1B2A5-9A55-40CB-9619-E592333FF859}" srcOrd="0" destOrd="0" parTransId="{C3A220F3-5348-40FF-8248-2585E96B50AC}" sibTransId="{3C6B82B0-F5E7-4219-8B07-99931D3267A1}"/>
    <dgm:cxn modelId="{69214393-6E2B-40BF-9554-6E7C10C818B7}" type="presOf" srcId="{14355627-C273-4B39-A9F1-8B604A5560C5}" destId="{441603C2-CCE9-4E0C-A6E8-F2580D73872F}" srcOrd="0" destOrd="1" presId="urn:microsoft.com/office/officeart/2005/8/layout/hList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33115AA5-777D-4838-A765-78A45E3C48B1}" type="presOf" srcId="{F8335086-BAF4-4068-87A6-54AC351C3455}" destId="{DCCABA9E-4151-44D7-876B-1D17B9B31030}" srcOrd="0" destOrd="4" presId="urn:microsoft.com/office/officeart/2005/8/layout/hList1"/>
    <dgm:cxn modelId="{AD30FBA6-5EE6-4AB7-A526-18A77C9338E2}" srcId="{70096D66-5E67-4A32-8E94-9CE04EF6860D}" destId="{C448F032-F09F-4A67-B247-6C02A52684C8}" srcOrd="5" destOrd="0" parTransId="{EE21996F-3375-4DA3-BEC2-BF77C7B47FC5}" sibTransId="{49C1136C-2D9F-434E-9FC1-749AAA21D158}"/>
    <dgm:cxn modelId="{717B76B2-413F-4233-8379-B81BB44189CE}" type="presOf" srcId="{70096D66-5E67-4A32-8E94-9CE04EF6860D}" destId="{7E169A81-AB17-4F76-B7DB-9D434BF15411}" srcOrd="0" destOrd="0" presId="urn:microsoft.com/office/officeart/2005/8/layout/hList1"/>
    <dgm:cxn modelId="{948A5FBD-F4BC-45E7-BF53-93F19A38769C}" type="presOf" srcId="{75D1B2A5-9A55-40CB-9619-E592333FF859}" destId="{90A222B9-56D3-4010-9CE7-1E6003E09F3B}" srcOrd="0" destOrd="0" presId="urn:microsoft.com/office/officeart/2005/8/layout/hList1"/>
    <dgm:cxn modelId="{AF65F5C6-A920-4AAE-8472-CC8AE2EF1F0D}" srcId="{70096D66-5E67-4A32-8E94-9CE04EF6860D}" destId="{268B3406-321D-41A3-9B67-2F27DDCE17AF}" srcOrd="2" destOrd="0" parTransId="{3F41A0EE-AEB1-47EA-BDE7-B04F7FC25733}" sibTransId="{19AC8583-B91F-4D11-993B-FA1759D1EAB6}"/>
    <dgm:cxn modelId="{291D18C9-0409-425C-8591-3AC99EA25C0E}" srcId="{098FD910-236A-4C87-B7F9-8F92F2B54FD2}" destId="{C039F6F6-EE78-4744-8AB1-83D679A62728}" srcOrd="0" destOrd="0" parTransId="{D2EDC21F-7D86-482F-A9F8-7A938A47C213}" sibTransId="{18777E02-2325-4264-A21B-38999CAF5A75}"/>
    <dgm:cxn modelId="{51FA55C9-6E52-4706-8D79-59CA159111E2}" srcId="{70096D66-5E67-4A32-8E94-9CE04EF6860D}" destId="{F8335086-BAF4-4068-87A6-54AC351C3455}" srcOrd="4" destOrd="0" parTransId="{3EE4D621-64B6-4017-BE2C-754020650E3F}" sibTransId="{E7B1B527-5756-45E4-936A-E3A9845B18BD}"/>
    <dgm:cxn modelId="{701FF9CA-1F5D-45F1-8538-1C1A08D46606}" type="presOf" srcId="{F64490A0-9C1C-4C19-8A62-4D391E75D221}" destId="{90A222B9-56D3-4010-9CE7-1E6003E09F3B}" srcOrd="0" destOrd="3" presId="urn:microsoft.com/office/officeart/2005/8/layout/hList1"/>
    <dgm:cxn modelId="{68FC7CD5-EC2D-41F2-834A-746A9E14E182}" srcId="{C039F6F6-EE78-4744-8AB1-83D679A62728}" destId="{14355627-C273-4B39-A9F1-8B604A5560C5}" srcOrd="1" destOrd="0" parTransId="{CAEA5AA4-DF16-4468-9C24-FF89871B557D}" sibTransId="{162E6EB8-755B-4FE1-B791-FD51737F817C}"/>
    <dgm:cxn modelId="{1693BDD9-D419-48A8-81E2-C77819F9B6C5}" type="presOf" srcId="{9BD24849-3607-4BE6-BAA4-A1F1A0DEED72}" destId="{441603C2-CCE9-4E0C-A6E8-F2580D73872F}" srcOrd="0" destOrd="0" presId="urn:microsoft.com/office/officeart/2005/8/layout/hList1"/>
    <dgm:cxn modelId="{DCDB62E6-F26A-47FA-AB86-3498E8A688CC}" srcId="{B0EA6435-691E-44CC-8542-28408373593A}" destId="{DC567C1F-CC6B-4A85-8FBD-E875C0EC9500}" srcOrd="2" destOrd="0" parTransId="{40AE7C66-AA6F-46C8-940E-03688CC8B195}" sibTransId="{E9A90932-82BA-45F6-A4B4-AF5C37C87867}"/>
    <dgm:cxn modelId="{31B0EEE7-8925-4699-83B0-2AA27E7B9A4E}" srcId="{70096D66-5E67-4A32-8E94-9CE04EF6860D}" destId="{884DEA1B-FEAA-4628-BA80-62628CE895AC}" srcOrd="3" destOrd="0" parTransId="{9831BC5E-2578-4D19-B283-982D3B1440D7}" sibTransId="{C44EF151-ADEF-442A-8998-68ACB0C1D948}"/>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4A5B07F9-CBF8-435B-B637-B994F7CD40C5}" type="presOf" srcId="{AB74412D-BADB-46B6-A491-6D3F5D6485CA}" destId="{DCCABA9E-4151-44D7-876B-1D17B9B31030}"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IN"/>
        </a:p>
      </dgm:t>
    </dgm:pt>
    <dgm:pt modelId="{C039F6F6-EE78-4744-8AB1-83D679A62728}">
      <dgm:prSet phldrT="[Text]" custT="1"/>
      <dgm:spPr/>
      <dgm:t>
        <a:bodyPr/>
        <a:lstStyle/>
        <a:p>
          <a:r>
            <a:rPr lang="en-IN" sz="1800" b="1" dirty="0"/>
            <a:t>FUNDAMENTALS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1" action="ppaction://hlinksldjump"/>
            </a:rPr>
            <a:t>Node.js Basics</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EXPRESS</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r>
            <a:rPr lang="en-IN" sz="1800" b="1" i="0" u="none" dirty="0"/>
            <a:t>REST API</a:t>
          </a:r>
          <a:endParaRPr lang="en-IN" sz="1800" b="1"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2" action="ppaction://hlinksldjump"/>
            </a:rPr>
            <a:t>REST API Basics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4355627-C273-4B39-A9F1-8B604A5560C5}">
      <dgm:prSet custT="1"/>
      <dgm:spPr/>
      <dgm:t>
        <a:bodyPr/>
        <a:lstStyle/>
        <a:p>
          <a:pPr>
            <a:buFont typeface="+mj-lt"/>
            <a:buAutoNum type="arabicPeriod"/>
          </a:pPr>
          <a:r>
            <a:rPr lang="en-US" sz="1800" b="0" i="0" u="none" dirty="0"/>
            <a:t> </a:t>
          </a:r>
          <a:r>
            <a:rPr lang="en-US" sz="1800" b="0" i="0" u="none" dirty="0">
              <a:hlinkClick xmlns:r="http://schemas.openxmlformats.org/officeDocument/2006/relationships" r:id="rId3" action="ppaction://hlinksldjump"/>
            </a:rPr>
            <a:t>Main Features of Node.js</a:t>
          </a:r>
          <a:endParaRPr lang="en-US" sz="1800" dirty="0"/>
        </a:p>
      </dgm:t>
    </dgm:pt>
    <dgm:pt modelId="{CAEA5AA4-DF16-4468-9C24-FF89871B557D}" type="parTrans" cxnId="{68FC7CD5-EC2D-41F2-834A-746A9E14E182}">
      <dgm:prSet/>
      <dgm:spPr/>
      <dgm:t>
        <a:bodyPr/>
        <a:lstStyle/>
        <a:p>
          <a:endParaRPr lang="en-IN" sz="1800"/>
        </a:p>
      </dgm:t>
    </dgm:pt>
    <dgm:pt modelId="{162E6EB8-755B-4FE1-B791-FD51737F817C}" type="sibTrans" cxnId="{68FC7CD5-EC2D-41F2-834A-746A9E14E182}">
      <dgm:prSet/>
      <dgm:spPr/>
      <dgm:t>
        <a:bodyPr/>
        <a:lstStyle/>
        <a:p>
          <a:endParaRPr lang="en-IN" sz="1800"/>
        </a:p>
      </dgm:t>
    </dgm:pt>
    <dgm:pt modelId="{F1CAA767-4E00-4015-AEC1-EB579ACC2BB5}">
      <dgm:prSet custT="1"/>
      <dgm:spPr/>
      <dgm:t>
        <a:bodyPr/>
        <a:lstStyle/>
        <a:p>
          <a:pPr>
            <a:buFont typeface="+mj-lt"/>
            <a:buAutoNum type="arabicPeriod"/>
          </a:pPr>
          <a:r>
            <a:rPr lang="en-IN" sz="1800" b="0" i="0" u="none" dirty="0">
              <a:hlinkClick xmlns:r="http://schemas.openxmlformats.org/officeDocument/2006/relationships" r:id="rId4" action="ppaction://hlinksldjump"/>
            </a:rPr>
            <a:t> Project setup &amp; Modules</a:t>
          </a:r>
          <a:endParaRPr lang="en-IN" sz="1800" dirty="0"/>
        </a:p>
      </dgm:t>
    </dgm:pt>
    <dgm:pt modelId="{E25D9726-2973-45F3-ADAF-909C2FA0A466}" type="parTrans" cxnId="{4A372346-65C9-4108-9CDC-B31657B976C5}">
      <dgm:prSet/>
      <dgm:spPr/>
      <dgm:t>
        <a:bodyPr/>
        <a:lstStyle/>
        <a:p>
          <a:endParaRPr lang="en-IN" sz="1800"/>
        </a:p>
      </dgm:t>
    </dgm:pt>
    <dgm:pt modelId="{B078B727-55E2-49B5-A565-723F1776C46E}" type="sibTrans" cxnId="{4A372346-65C9-4108-9CDC-B31657B976C5}">
      <dgm:prSet/>
      <dgm:spPr/>
      <dgm:t>
        <a:bodyPr/>
        <a:lstStyle/>
        <a:p>
          <a:endParaRPr lang="en-IN" sz="1800"/>
        </a:p>
      </dgm:t>
    </dgm:pt>
    <dgm:pt modelId="{711A6031-B31D-4F25-932A-95530F54CF92}">
      <dgm:prSe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5" action="ppaction://hlinksldjump"/>
            </a:rPr>
            <a:t>Top built in modules</a:t>
          </a:r>
          <a:endParaRPr lang="en-IN" sz="1800" dirty="0"/>
        </a:p>
      </dgm:t>
    </dgm:pt>
    <dgm:pt modelId="{FA76FA83-0A08-44E2-B77C-C4D694C73550}" type="parTrans" cxnId="{817B0B19-1A85-402F-B8FE-55EA9CD816DD}">
      <dgm:prSet/>
      <dgm:spPr/>
      <dgm:t>
        <a:bodyPr/>
        <a:lstStyle/>
        <a:p>
          <a:endParaRPr lang="en-IN" sz="1800"/>
        </a:p>
      </dgm:t>
    </dgm:pt>
    <dgm:pt modelId="{36E97ACE-93E1-4DEF-918C-A35569C842A6}" type="sibTrans" cxnId="{817B0B19-1A85-402F-B8FE-55EA9CD816DD}">
      <dgm:prSet/>
      <dgm:spPr/>
      <dgm:t>
        <a:bodyPr/>
        <a:lstStyle/>
        <a:p>
          <a:endParaRPr lang="en-IN" sz="1800"/>
        </a:p>
      </dgm:t>
    </dgm:pt>
    <dgm:pt modelId="{1D5B386C-E409-493C-892C-8FF3AF53AE7B}">
      <dgm:prSet phldrT="[Tex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6" action="ppaction://hlinksldjump"/>
            </a:rPr>
            <a:t>Express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AB74412D-BADB-46B6-A491-6D3F5D6485CA}">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7" action="ppaction://hlinksldjump"/>
            </a:rPr>
            <a:t>Middleware</a:t>
          </a:r>
          <a:endParaRPr lang="en-IN" sz="1800" dirty="0"/>
        </a:p>
      </dgm:t>
    </dgm:pt>
    <dgm:pt modelId="{2392467F-0668-45F8-839F-95513A6CD25F}" type="parTrans" cxnId="{C3BCB459-7487-46E0-A8C2-51F5BC4EE496}">
      <dgm:prSet/>
      <dgm:spPr/>
      <dgm:t>
        <a:bodyPr/>
        <a:lstStyle/>
        <a:p>
          <a:endParaRPr lang="en-IN" sz="1800"/>
        </a:p>
      </dgm:t>
    </dgm:pt>
    <dgm:pt modelId="{91D9B392-6984-4CA1-ABB6-39C49385CD9D}" type="sibTrans" cxnId="{C3BCB459-7487-46E0-A8C2-51F5BC4EE496}">
      <dgm:prSet/>
      <dgm:spPr/>
      <dgm:t>
        <a:bodyPr/>
        <a:lstStyle/>
        <a:p>
          <a:endParaRPr lang="en-IN" sz="1800"/>
        </a:p>
      </dgm:t>
    </dgm:pt>
    <dgm:pt modelId="{268B3406-321D-41A3-9B67-2F27DDCE17AF}">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8" action="ppaction://hlinksldjump"/>
            </a:rPr>
            <a:t>Types of Middleware's</a:t>
          </a:r>
          <a:endParaRPr lang="en-IN" sz="1800" dirty="0"/>
        </a:p>
      </dgm:t>
    </dgm:pt>
    <dgm:pt modelId="{3F41A0EE-AEB1-47EA-BDE7-B04F7FC25733}" type="parTrans" cxnId="{AF65F5C6-A920-4AAE-8472-CC8AE2EF1F0D}">
      <dgm:prSet/>
      <dgm:spPr/>
      <dgm:t>
        <a:bodyPr/>
        <a:lstStyle/>
        <a:p>
          <a:endParaRPr lang="en-IN" sz="1800"/>
        </a:p>
      </dgm:t>
    </dgm:pt>
    <dgm:pt modelId="{19AC8583-B91F-4D11-993B-FA1759D1EAB6}" type="sibTrans" cxnId="{AF65F5C6-A920-4AAE-8472-CC8AE2EF1F0D}">
      <dgm:prSet/>
      <dgm:spPr/>
      <dgm:t>
        <a:bodyPr/>
        <a:lstStyle/>
        <a:p>
          <a:endParaRPr lang="en-IN" sz="1800"/>
        </a:p>
      </dgm:t>
    </dgm:pt>
    <dgm:pt modelId="{884DEA1B-FEAA-4628-BA80-62628CE895AC}">
      <dgm:prSet custT="1"/>
      <dgm:spPr/>
      <dgm:t>
        <a:bodyPr/>
        <a:lstStyle/>
        <a:p>
          <a:pPr>
            <a:buFont typeface="+mj-lt"/>
            <a:buAutoNum type="arabicPeriod" startAt="5"/>
          </a:pPr>
          <a:r>
            <a:rPr lang="en-IN" sz="1800" b="0" i="0" u="none" dirty="0">
              <a:hlinkClick xmlns:r="http://schemas.openxmlformats.org/officeDocument/2006/relationships" r:id="rId9" action="ppaction://hlinksldjump"/>
            </a:rPr>
            <a:t> Routing - I</a:t>
          </a:r>
          <a:endParaRPr lang="en-IN" sz="1800" dirty="0"/>
        </a:p>
      </dgm:t>
    </dgm:pt>
    <dgm:pt modelId="{9831BC5E-2578-4D19-B283-982D3B1440D7}" type="parTrans" cxnId="{31B0EEE7-8925-4699-83B0-2AA27E7B9A4E}">
      <dgm:prSet/>
      <dgm:spPr/>
      <dgm:t>
        <a:bodyPr/>
        <a:lstStyle/>
        <a:p>
          <a:endParaRPr lang="en-IN" sz="1800"/>
        </a:p>
      </dgm:t>
    </dgm:pt>
    <dgm:pt modelId="{C44EF151-ADEF-442A-8998-68ACB0C1D948}" type="sibTrans" cxnId="{31B0EEE7-8925-4699-83B0-2AA27E7B9A4E}">
      <dgm:prSet/>
      <dgm:spPr/>
      <dgm:t>
        <a:bodyPr/>
        <a:lstStyle/>
        <a:p>
          <a:endParaRPr lang="en-IN" sz="1800"/>
        </a:p>
      </dgm:t>
    </dgm:pt>
    <dgm:pt modelId="{F8335086-BAF4-4068-87A6-54AC351C3455}">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0" action="ppaction://hlinksldjump"/>
            </a:rPr>
            <a:t>Routing - II</a:t>
          </a:r>
          <a:endParaRPr lang="en-IN" sz="1800" dirty="0"/>
        </a:p>
      </dgm:t>
    </dgm:pt>
    <dgm:pt modelId="{3EE4D621-64B6-4017-BE2C-754020650E3F}" type="parTrans" cxnId="{51FA55C9-6E52-4706-8D79-59CA159111E2}">
      <dgm:prSet/>
      <dgm:spPr/>
      <dgm:t>
        <a:bodyPr/>
        <a:lstStyle/>
        <a:p>
          <a:endParaRPr lang="en-IN" sz="1800"/>
        </a:p>
      </dgm:t>
    </dgm:pt>
    <dgm:pt modelId="{E7B1B527-5756-45E4-936A-E3A9845B18BD}" type="sibTrans" cxnId="{51FA55C9-6E52-4706-8D79-59CA159111E2}">
      <dgm:prSet/>
      <dgm:spPr/>
      <dgm:t>
        <a:bodyPr/>
        <a:lstStyle/>
        <a:p>
          <a:endParaRPr lang="en-IN" sz="1800"/>
        </a:p>
      </dgm:t>
    </dgm:pt>
    <dgm:pt modelId="{C448F032-F09F-4A67-B247-6C02A52684C8}">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1" action="ppaction://hlinksldjump"/>
            </a:rPr>
            <a:t>Template Engines</a:t>
          </a:r>
          <a:endParaRPr lang="en-IN" sz="1800" dirty="0"/>
        </a:p>
      </dgm:t>
    </dgm:pt>
    <dgm:pt modelId="{EE21996F-3375-4DA3-BEC2-BF77C7B47FC5}" type="parTrans" cxnId="{AD30FBA6-5EE6-4AB7-A526-18A77C9338E2}">
      <dgm:prSet/>
      <dgm:spPr/>
      <dgm:t>
        <a:bodyPr/>
        <a:lstStyle/>
        <a:p>
          <a:endParaRPr lang="en-IN" sz="1800"/>
        </a:p>
      </dgm:t>
    </dgm:pt>
    <dgm:pt modelId="{49C1136C-2D9F-434E-9FC1-749AAA21D158}" type="sibTrans" cxnId="{AD30FBA6-5EE6-4AB7-A526-18A77C9338E2}">
      <dgm:prSet/>
      <dgm:spPr/>
      <dgm:t>
        <a:bodyPr/>
        <a:lstStyle/>
        <a:p>
          <a:endParaRPr lang="en-IN" sz="1800"/>
        </a:p>
      </dgm:t>
    </dgm:pt>
    <dgm:pt modelId="{86D40E3C-14AD-4328-A20C-16E9BE588283}">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2" action="ppaction://hlinksldjump"/>
            </a:rPr>
            <a:t>HTTP Methods &amp; Status Codes</a:t>
          </a:r>
          <a:endParaRPr lang="en-IN" sz="1800" dirty="0"/>
        </a:p>
      </dgm:t>
    </dgm:pt>
    <dgm:pt modelId="{878E5C52-D60D-4737-A5C4-E37CCE87078B}" type="parTrans" cxnId="{49E75B7F-942C-40FD-8A33-F5C1A6E7C02D}">
      <dgm:prSet/>
      <dgm:spPr/>
      <dgm:t>
        <a:bodyPr/>
        <a:lstStyle/>
        <a:p>
          <a:endParaRPr lang="en-IN" sz="1800"/>
        </a:p>
      </dgm:t>
    </dgm:pt>
    <dgm:pt modelId="{48D07BB8-B941-4914-B061-64F003EC7BDB}" type="sibTrans" cxnId="{49E75B7F-942C-40FD-8A33-F5C1A6E7C02D}">
      <dgm:prSet/>
      <dgm:spPr/>
      <dgm:t>
        <a:bodyPr/>
        <a:lstStyle/>
        <a:p>
          <a:endParaRPr lang="en-IN" sz="1800"/>
        </a:p>
      </dgm:t>
    </dgm:pt>
    <dgm:pt modelId="{DC567C1F-CC6B-4A85-8FBD-E875C0EC9500}">
      <dgm:prSet custT="1"/>
      <dgm:spPr/>
      <dgm:t>
        <a:bodyPr/>
        <a:lstStyle/>
        <a:p>
          <a:pPr>
            <a:buFont typeface="+mj-lt"/>
            <a:buAutoNum type="arabicPeriod" startAt="11"/>
          </a:pPr>
          <a:r>
            <a:rPr lang="en-US" sz="1800" b="0" i="0" u="none" dirty="0"/>
            <a:t> </a:t>
          </a:r>
          <a:r>
            <a:rPr lang="en-US" sz="1800" b="0" i="0" u="none" dirty="0">
              <a:hlinkClick xmlns:r="http://schemas.openxmlformats.org/officeDocument/2006/relationships" r:id="rId13" action="ppaction://hlinksldjump"/>
            </a:rPr>
            <a:t>CORS, Serialization, Deserialization, Others</a:t>
          </a:r>
          <a:endParaRPr lang="en-US" sz="1800" dirty="0"/>
        </a:p>
      </dgm:t>
    </dgm:pt>
    <dgm:pt modelId="{40AE7C66-AA6F-46C8-940E-03688CC8B195}" type="parTrans" cxnId="{DCDB62E6-F26A-47FA-AB86-3498E8A688CC}">
      <dgm:prSet/>
      <dgm:spPr/>
      <dgm:t>
        <a:bodyPr/>
        <a:lstStyle/>
        <a:p>
          <a:endParaRPr lang="en-IN" sz="1800"/>
        </a:p>
      </dgm:t>
    </dgm:pt>
    <dgm:pt modelId="{E9A90932-82BA-45F6-A4B4-AF5C37C87867}" type="sibTrans" cxnId="{DCDB62E6-F26A-47FA-AB86-3498E8A688CC}">
      <dgm:prSet/>
      <dgm:spPr/>
      <dgm:t>
        <a:bodyPr/>
        <a:lstStyle/>
        <a:p>
          <a:endParaRPr lang="en-IN" sz="1800"/>
        </a:p>
      </dgm:t>
    </dgm:pt>
    <dgm:pt modelId="{F64490A0-9C1C-4C19-8A62-4D391E75D221}">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4" action="ppaction://hlinksldjump"/>
            </a:rPr>
            <a:t>Authentication &amp; Authorization</a:t>
          </a:r>
          <a:endParaRPr lang="en-IN" sz="1800" dirty="0"/>
        </a:p>
      </dgm:t>
    </dgm:pt>
    <dgm:pt modelId="{12C9348E-8723-4310-B524-DA7C97084F78}" type="parTrans" cxnId="{65D5555E-6BA8-47B9-BE6D-178B1FCDA815}">
      <dgm:prSet/>
      <dgm:spPr/>
      <dgm:t>
        <a:bodyPr/>
        <a:lstStyle/>
        <a:p>
          <a:endParaRPr lang="en-IN" sz="1800"/>
        </a:p>
      </dgm:t>
    </dgm:pt>
    <dgm:pt modelId="{C7546F7B-CD60-4410-913C-345070B0D179}" type="sibTrans" cxnId="{65D5555E-6BA8-47B9-BE6D-178B1FCDA815}">
      <dgm:prSet/>
      <dgm:spPr/>
      <dgm:t>
        <a:bodyPr/>
        <a:lstStyle/>
        <a:p>
          <a:endParaRPr lang="en-IN" sz="1800"/>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72181">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72181">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72181">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1AC8EB04-6B37-4B8B-AF21-AA6CFD0E3EB0}" type="presOf" srcId="{268B3406-321D-41A3-9B67-2F27DDCE17AF}" destId="{DCCABA9E-4151-44D7-876B-1D17B9B31030}" srcOrd="0" destOrd="2" presId="urn:microsoft.com/office/officeart/2005/8/layout/hList1"/>
    <dgm:cxn modelId="{5DDA0606-CD78-41AC-80AB-4629B4A1F574}" type="presOf" srcId="{B0EA6435-691E-44CC-8542-28408373593A}" destId="{A5BA5CB6-7687-4008-9C78-5FBB77833E7B}" srcOrd="0" destOrd="0" presId="urn:microsoft.com/office/officeart/2005/8/layout/hList1"/>
    <dgm:cxn modelId="{BF53BA18-394D-47C3-8AD2-746683317FA5}" type="presOf" srcId="{C448F032-F09F-4A67-B247-6C02A52684C8}" destId="{DCCABA9E-4151-44D7-876B-1D17B9B31030}" srcOrd="0" destOrd="5" presId="urn:microsoft.com/office/officeart/2005/8/layout/hList1"/>
    <dgm:cxn modelId="{7D11BB18-D70A-4607-BDAD-224D5FEC7B53}" type="presOf" srcId="{098FD910-236A-4C87-B7F9-8F92F2B54FD2}" destId="{667AC7BE-B467-4892-957A-C8F996C29431}" srcOrd="0" destOrd="0" presId="urn:microsoft.com/office/officeart/2005/8/layout/hList1"/>
    <dgm:cxn modelId="{817B0B19-1A85-402F-B8FE-55EA9CD816DD}" srcId="{C039F6F6-EE78-4744-8AB1-83D679A62728}" destId="{711A6031-B31D-4F25-932A-95530F54CF92}" srcOrd="3" destOrd="0" parTransId="{FA76FA83-0A08-44E2-B77C-C4D694C73550}" sibTransId="{36E97ACE-93E1-4DEF-918C-A35569C842A6}"/>
    <dgm:cxn modelId="{F9B9CF1E-AD52-4DF2-A580-8A939724EE3F}" srcId="{098FD910-236A-4C87-B7F9-8F92F2B54FD2}" destId="{B0EA6435-691E-44CC-8542-28408373593A}" srcOrd="2" destOrd="0" parTransId="{48CA0553-6785-4DF5-A815-7838D1B54F8E}" sibTransId="{E3FE66DF-194D-4C92-A943-84E9FD9BEFCF}"/>
    <dgm:cxn modelId="{37DA1832-7E1E-4A29-AC49-F8C0919CE355}" type="presOf" srcId="{86D40E3C-14AD-4328-A20C-16E9BE588283}" destId="{90A222B9-56D3-4010-9CE7-1E6003E09F3B}" srcOrd="0" destOrd="1" presId="urn:microsoft.com/office/officeart/2005/8/layout/hList1"/>
    <dgm:cxn modelId="{65D5555E-6BA8-47B9-BE6D-178B1FCDA815}" srcId="{B0EA6435-691E-44CC-8542-28408373593A}" destId="{F64490A0-9C1C-4C19-8A62-4D391E75D221}" srcOrd="3" destOrd="0" parTransId="{12C9348E-8723-4310-B524-DA7C97084F78}" sibTransId="{C7546F7B-CD60-4410-913C-345070B0D179}"/>
    <dgm:cxn modelId="{4A372346-65C9-4108-9CDC-B31657B976C5}" srcId="{C039F6F6-EE78-4744-8AB1-83D679A62728}" destId="{F1CAA767-4E00-4015-AEC1-EB579ACC2BB5}" srcOrd="2" destOrd="0" parTransId="{E25D9726-2973-45F3-ADAF-909C2FA0A466}" sibTransId="{B078B727-55E2-49B5-A565-723F1776C46E}"/>
    <dgm:cxn modelId="{EE90AC4E-BAAA-4EEE-904D-876C4A736ED7}" type="presOf" srcId="{1D5B386C-E409-493C-892C-8FF3AF53AE7B}" destId="{DCCABA9E-4151-44D7-876B-1D17B9B31030}" srcOrd="0" destOrd="0" presId="urn:microsoft.com/office/officeart/2005/8/layout/hList1"/>
    <dgm:cxn modelId="{CF65FB52-A37C-4D3A-8AA0-87E1A0A31BE4}" type="presOf" srcId="{884DEA1B-FEAA-4628-BA80-62628CE895AC}" destId="{DCCABA9E-4151-44D7-876B-1D17B9B31030}" srcOrd="0" destOrd="3" presId="urn:microsoft.com/office/officeart/2005/8/layout/hList1"/>
    <dgm:cxn modelId="{C3BCB459-7487-46E0-A8C2-51F5BC4EE496}" srcId="{70096D66-5E67-4A32-8E94-9CE04EF6860D}" destId="{AB74412D-BADB-46B6-A491-6D3F5D6485CA}" srcOrd="1" destOrd="0" parTransId="{2392467F-0668-45F8-839F-95513A6CD25F}" sibTransId="{91D9B392-6984-4CA1-ABB6-39C49385CD9D}"/>
    <dgm:cxn modelId="{2FE43E7A-FC66-452B-A68C-0AB54C54849E}" type="presOf" srcId="{DC567C1F-CC6B-4A85-8FBD-E875C0EC9500}" destId="{90A222B9-56D3-4010-9CE7-1E6003E09F3B}" srcOrd="0" destOrd="2" presId="urn:microsoft.com/office/officeart/2005/8/layout/hList1"/>
    <dgm:cxn modelId="{56B4725A-7AF5-49C5-9B54-BAEDB785053C}" type="presOf" srcId="{F1CAA767-4E00-4015-AEC1-EB579ACC2BB5}" destId="{441603C2-CCE9-4E0C-A6E8-F2580D73872F}" srcOrd="0" destOrd="2" presId="urn:microsoft.com/office/officeart/2005/8/layout/hList1"/>
    <dgm:cxn modelId="{49E75B7F-942C-40FD-8A33-F5C1A6E7C02D}" srcId="{B0EA6435-691E-44CC-8542-28408373593A}" destId="{86D40E3C-14AD-4328-A20C-16E9BE588283}" srcOrd="1" destOrd="0" parTransId="{878E5C52-D60D-4737-A5C4-E37CCE87078B}" sibTransId="{48D07BB8-B941-4914-B061-64F003EC7BDB}"/>
    <dgm:cxn modelId="{6DACA28C-64DA-43E4-AC61-CBF488F2A4DB}" type="presOf" srcId="{711A6031-B31D-4F25-932A-95530F54CF92}" destId="{441603C2-CCE9-4E0C-A6E8-F2580D73872F}" srcOrd="0" destOrd="3" presId="urn:microsoft.com/office/officeart/2005/8/layout/hList1"/>
    <dgm:cxn modelId="{BA1E128F-A8DB-43F1-9EE5-1561B4BB5399}" srcId="{B0EA6435-691E-44CC-8542-28408373593A}" destId="{75D1B2A5-9A55-40CB-9619-E592333FF859}" srcOrd="0" destOrd="0" parTransId="{C3A220F3-5348-40FF-8248-2585E96B50AC}" sibTransId="{3C6B82B0-F5E7-4219-8B07-99931D3267A1}"/>
    <dgm:cxn modelId="{69214393-6E2B-40BF-9554-6E7C10C818B7}" type="presOf" srcId="{14355627-C273-4B39-A9F1-8B604A5560C5}" destId="{441603C2-CCE9-4E0C-A6E8-F2580D73872F}" srcOrd="0" destOrd="1" presId="urn:microsoft.com/office/officeart/2005/8/layout/hList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33115AA5-777D-4838-A765-78A45E3C48B1}" type="presOf" srcId="{F8335086-BAF4-4068-87A6-54AC351C3455}" destId="{DCCABA9E-4151-44D7-876B-1D17B9B31030}" srcOrd="0" destOrd="4" presId="urn:microsoft.com/office/officeart/2005/8/layout/hList1"/>
    <dgm:cxn modelId="{AD30FBA6-5EE6-4AB7-A526-18A77C9338E2}" srcId="{70096D66-5E67-4A32-8E94-9CE04EF6860D}" destId="{C448F032-F09F-4A67-B247-6C02A52684C8}" srcOrd="5" destOrd="0" parTransId="{EE21996F-3375-4DA3-BEC2-BF77C7B47FC5}" sibTransId="{49C1136C-2D9F-434E-9FC1-749AAA21D158}"/>
    <dgm:cxn modelId="{717B76B2-413F-4233-8379-B81BB44189CE}" type="presOf" srcId="{70096D66-5E67-4A32-8E94-9CE04EF6860D}" destId="{7E169A81-AB17-4F76-B7DB-9D434BF15411}" srcOrd="0" destOrd="0" presId="urn:microsoft.com/office/officeart/2005/8/layout/hList1"/>
    <dgm:cxn modelId="{948A5FBD-F4BC-45E7-BF53-93F19A38769C}" type="presOf" srcId="{75D1B2A5-9A55-40CB-9619-E592333FF859}" destId="{90A222B9-56D3-4010-9CE7-1E6003E09F3B}" srcOrd="0" destOrd="0" presId="urn:microsoft.com/office/officeart/2005/8/layout/hList1"/>
    <dgm:cxn modelId="{AF65F5C6-A920-4AAE-8472-CC8AE2EF1F0D}" srcId="{70096D66-5E67-4A32-8E94-9CE04EF6860D}" destId="{268B3406-321D-41A3-9B67-2F27DDCE17AF}" srcOrd="2" destOrd="0" parTransId="{3F41A0EE-AEB1-47EA-BDE7-B04F7FC25733}" sibTransId="{19AC8583-B91F-4D11-993B-FA1759D1EAB6}"/>
    <dgm:cxn modelId="{291D18C9-0409-425C-8591-3AC99EA25C0E}" srcId="{098FD910-236A-4C87-B7F9-8F92F2B54FD2}" destId="{C039F6F6-EE78-4744-8AB1-83D679A62728}" srcOrd="0" destOrd="0" parTransId="{D2EDC21F-7D86-482F-A9F8-7A938A47C213}" sibTransId="{18777E02-2325-4264-A21B-38999CAF5A75}"/>
    <dgm:cxn modelId="{51FA55C9-6E52-4706-8D79-59CA159111E2}" srcId="{70096D66-5E67-4A32-8E94-9CE04EF6860D}" destId="{F8335086-BAF4-4068-87A6-54AC351C3455}" srcOrd="4" destOrd="0" parTransId="{3EE4D621-64B6-4017-BE2C-754020650E3F}" sibTransId="{E7B1B527-5756-45E4-936A-E3A9845B18BD}"/>
    <dgm:cxn modelId="{701FF9CA-1F5D-45F1-8538-1C1A08D46606}" type="presOf" srcId="{F64490A0-9C1C-4C19-8A62-4D391E75D221}" destId="{90A222B9-56D3-4010-9CE7-1E6003E09F3B}" srcOrd="0" destOrd="3" presId="urn:microsoft.com/office/officeart/2005/8/layout/hList1"/>
    <dgm:cxn modelId="{68FC7CD5-EC2D-41F2-834A-746A9E14E182}" srcId="{C039F6F6-EE78-4744-8AB1-83D679A62728}" destId="{14355627-C273-4B39-A9F1-8B604A5560C5}" srcOrd="1" destOrd="0" parTransId="{CAEA5AA4-DF16-4468-9C24-FF89871B557D}" sibTransId="{162E6EB8-755B-4FE1-B791-FD51737F817C}"/>
    <dgm:cxn modelId="{1693BDD9-D419-48A8-81E2-C77819F9B6C5}" type="presOf" srcId="{9BD24849-3607-4BE6-BAA4-A1F1A0DEED72}" destId="{441603C2-CCE9-4E0C-A6E8-F2580D73872F}" srcOrd="0" destOrd="0" presId="urn:microsoft.com/office/officeart/2005/8/layout/hList1"/>
    <dgm:cxn modelId="{DCDB62E6-F26A-47FA-AB86-3498E8A688CC}" srcId="{B0EA6435-691E-44CC-8542-28408373593A}" destId="{DC567C1F-CC6B-4A85-8FBD-E875C0EC9500}" srcOrd="2" destOrd="0" parTransId="{40AE7C66-AA6F-46C8-940E-03688CC8B195}" sibTransId="{E9A90932-82BA-45F6-A4B4-AF5C37C87867}"/>
    <dgm:cxn modelId="{31B0EEE7-8925-4699-83B0-2AA27E7B9A4E}" srcId="{70096D66-5E67-4A32-8E94-9CE04EF6860D}" destId="{884DEA1B-FEAA-4628-BA80-62628CE895AC}" srcOrd="3" destOrd="0" parTransId="{9831BC5E-2578-4D19-B283-982D3B1440D7}" sibTransId="{C44EF151-ADEF-442A-8998-68ACB0C1D948}"/>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4A5B07F9-CBF8-435B-B637-B994F7CD40C5}" type="presOf" srcId="{AB74412D-BADB-46B6-A491-6D3F5D6485CA}" destId="{DCCABA9E-4151-44D7-876B-1D17B9B31030}"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IN"/>
        </a:p>
      </dgm:t>
    </dgm:pt>
    <dgm:pt modelId="{C039F6F6-EE78-4744-8AB1-83D679A62728}">
      <dgm:prSet phldrT="[Text]" custT="1"/>
      <dgm:spPr/>
      <dgm:t>
        <a:bodyPr/>
        <a:lstStyle/>
        <a:p>
          <a:r>
            <a:rPr lang="en-IN" sz="1800" b="1" dirty="0"/>
            <a:t>NODE - OTHERS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None/>
          </a:pPr>
          <a:r>
            <a:rPr lang="en-IN" sz="1800" b="0" i="0" u="none" dirty="0"/>
            <a:t>15 </a:t>
          </a:r>
          <a:r>
            <a:rPr lang="en-IN" sz="1800" b="0" i="0" u="none" dirty="0">
              <a:hlinkClick xmlns:r="http://schemas.openxmlformats.org/officeDocument/2006/relationships" r:id="rId1" action="ppaction://hlinksldjump"/>
            </a:rPr>
            <a:t>Error Handling &amp; Debugging</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MONGO-DB</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endParaRPr lang="en-IN" sz="1800"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None/>
          </a:pPr>
          <a:r>
            <a:rPr lang="en-IN" sz="1800" b="0" i="0" u="none" dirty="0"/>
            <a:t>23</a:t>
          </a:r>
          <a:r>
            <a:rPr lang="en-IN" sz="1800" b="0" i="0" u="none" dirty="0">
              <a:hlinkClick xmlns:r="http://schemas.openxmlformats.org/officeDocument/2006/relationships" r:id="rId2" action="ppaction://hlinksldjump"/>
            </a:rPr>
            <a:t>. Application based questions.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D5B386C-E409-493C-892C-8FF3AF53AE7B}">
      <dgm:prSet phldrT="[Text]" custT="1"/>
      <dgm:spPr/>
      <dgm:t>
        <a:bodyPr/>
        <a:lstStyle/>
        <a:p>
          <a:pPr>
            <a:buFont typeface="+mj-lt"/>
            <a:buNone/>
          </a:pPr>
          <a:r>
            <a:rPr lang="en-IN" sz="1800" b="0" i="0" u="none" dirty="0"/>
            <a:t>18. </a:t>
          </a:r>
          <a:r>
            <a:rPr lang="en-IN" sz="1800" b="0" i="0" u="none" dirty="0">
              <a:hlinkClick xmlns:r="http://schemas.openxmlformats.org/officeDocument/2006/relationships" r:id="rId3" action="ppaction://hlinksldjump"/>
            </a:rPr>
            <a:t>MongoDB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13D946D9-F841-4FC0-BC23-4CCFD8AB8BAE}">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4" action="ppaction://hlinksldjump"/>
            </a:rPr>
            <a:t>Security, Performance &amp; Deployment</a:t>
          </a:r>
          <a:endParaRPr lang="en-IN" sz="1800" dirty="0"/>
        </a:p>
      </dgm:t>
    </dgm:pt>
    <dgm:pt modelId="{D7C0D9BC-A5AD-45BF-B3F1-C910150C74E4}" type="parTrans" cxnId="{45D79E21-44DD-4BF2-8641-A235FF3A922B}">
      <dgm:prSet/>
      <dgm:spPr/>
      <dgm:t>
        <a:bodyPr/>
        <a:lstStyle/>
        <a:p>
          <a:endParaRPr lang="en-IN" sz="1800"/>
        </a:p>
      </dgm:t>
    </dgm:pt>
    <dgm:pt modelId="{0A3093F7-37E5-4D0D-9A23-D69EE6FE74AA}" type="sibTrans" cxnId="{45D79E21-44DD-4BF2-8641-A235FF3A922B}">
      <dgm:prSet/>
      <dgm:spPr/>
      <dgm:t>
        <a:bodyPr/>
        <a:lstStyle/>
        <a:p>
          <a:endParaRPr lang="en-IN" sz="1800"/>
        </a:p>
      </dgm:t>
    </dgm:pt>
    <dgm:pt modelId="{31407479-3C9F-4C35-BE26-3BF25381946C}">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5" action="ppaction://hlinksldjump"/>
            </a:rPr>
            <a:t>Testing &amp; Web Socket</a:t>
          </a:r>
          <a:endParaRPr lang="en-IN" sz="1800" dirty="0"/>
        </a:p>
      </dgm:t>
    </dgm:pt>
    <dgm:pt modelId="{7BEAB1E0-9AB4-4688-A8CA-08E86425AF52}" type="parTrans" cxnId="{E82667C5-D237-43B2-80D0-243C4D83593C}">
      <dgm:prSet/>
      <dgm:spPr/>
      <dgm:t>
        <a:bodyPr/>
        <a:lstStyle/>
        <a:p>
          <a:endParaRPr lang="en-IN" sz="1800"/>
        </a:p>
      </dgm:t>
    </dgm:pt>
    <dgm:pt modelId="{0F06087C-E86D-494F-8814-DBDF81C62FF0}" type="sibTrans" cxnId="{E82667C5-D237-43B2-80D0-243C4D83593C}">
      <dgm:prSet/>
      <dgm:spPr/>
      <dgm:t>
        <a:bodyPr/>
        <a:lstStyle/>
        <a:p>
          <a:endParaRPr lang="en-IN" sz="1800"/>
        </a:p>
      </dgm:t>
    </dgm:pt>
    <dgm:pt modelId="{EAA4F856-F891-4265-9870-EF638046E239}">
      <dgm:prSet custT="1"/>
      <dgm:spPr/>
      <dgm:t>
        <a:bodyPr/>
        <a:lstStyle/>
        <a:p>
          <a:pPr>
            <a:buFont typeface="+mj-lt"/>
            <a:buAutoNum type="arabicPeriod" startAt="19"/>
          </a:pPr>
          <a:r>
            <a:rPr lang="en-US" sz="1800" b="0" i="0" u="none" dirty="0"/>
            <a:t> </a:t>
          </a:r>
          <a:r>
            <a:rPr lang="en-US" sz="1800" b="0" i="0" u="none" dirty="0">
              <a:hlinkClick xmlns:r="http://schemas.openxmlformats.org/officeDocument/2006/relationships" r:id="rId6" action="ppaction://hlinksldjump"/>
            </a:rPr>
            <a:t>Setup &amp; CRUD operations</a:t>
          </a:r>
          <a:endParaRPr lang="en-US" sz="1800" dirty="0"/>
        </a:p>
      </dgm:t>
    </dgm:pt>
    <dgm:pt modelId="{BD35978F-740E-4C06-AF65-4024D90F8C79}" type="parTrans" cxnId="{E4331DB6-9AB3-4DB8-9ED8-32DEB109B675}">
      <dgm:prSet/>
      <dgm:spPr/>
      <dgm:t>
        <a:bodyPr/>
        <a:lstStyle/>
        <a:p>
          <a:endParaRPr lang="en-IN" sz="1800"/>
        </a:p>
      </dgm:t>
    </dgm:pt>
    <dgm:pt modelId="{C9E9A037-AE6C-4296-93B7-D9E2C73082F0}" type="sibTrans" cxnId="{E4331DB6-9AB3-4DB8-9ED8-32DEB109B675}">
      <dgm:prSet/>
      <dgm:spPr/>
      <dgm:t>
        <a:bodyPr/>
        <a:lstStyle/>
        <a:p>
          <a:endParaRPr lang="en-IN" sz="1800"/>
        </a:p>
      </dgm:t>
    </dgm:pt>
    <dgm:pt modelId="{0B88BEF2-83FE-4B85-BF9B-EAA9BA5ABD0E}">
      <dgm:prSet custT="1"/>
      <dgm:spPr/>
      <dgm:t>
        <a:bodyPr/>
        <a:lstStyle/>
        <a:p>
          <a:pPr>
            <a:buFont typeface="+mj-lt"/>
            <a:buAutoNum type="arabicPeriod" startAt="19"/>
          </a:pPr>
          <a:r>
            <a:rPr lang="en-US" sz="1800" b="0" i="0" u="none" dirty="0">
              <a:hlinkClick xmlns:r="http://schemas.openxmlformats.org/officeDocument/2006/relationships" r:id="rId7" action="ppaction://hlinksldjump"/>
            </a:rPr>
            <a:t> Query Operators &amp; Projection</a:t>
          </a:r>
          <a:endParaRPr lang="en-US" sz="1800" dirty="0"/>
        </a:p>
      </dgm:t>
    </dgm:pt>
    <dgm:pt modelId="{3EB56A3A-EDEA-4C82-8EB5-CF478259D325}" type="parTrans" cxnId="{C0F287C1-DE9C-49C3-938E-118F669C983C}">
      <dgm:prSet/>
      <dgm:spPr/>
      <dgm:t>
        <a:bodyPr/>
        <a:lstStyle/>
        <a:p>
          <a:endParaRPr lang="en-IN" sz="1800"/>
        </a:p>
      </dgm:t>
    </dgm:pt>
    <dgm:pt modelId="{A98C72DE-CDC8-4031-90F0-F35045063F27}" type="sibTrans" cxnId="{C0F287C1-DE9C-49C3-938E-118F669C983C}">
      <dgm:prSet/>
      <dgm:spPr/>
      <dgm:t>
        <a:bodyPr/>
        <a:lstStyle/>
        <a:p>
          <a:endParaRPr lang="en-IN" sz="1800"/>
        </a:p>
      </dgm:t>
    </dgm:pt>
    <dgm:pt modelId="{89B08E62-C4C7-40E8-8CEA-9B13791E32CC}">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8" action="ppaction://hlinksldjump"/>
            </a:rPr>
            <a:t>Indexes</a:t>
          </a:r>
          <a:endParaRPr lang="en-IN" sz="1800" dirty="0"/>
        </a:p>
      </dgm:t>
    </dgm:pt>
    <dgm:pt modelId="{8B7E795A-DA90-4730-BBFB-51C69355F922}" type="parTrans" cxnId="{1253024D-FEB2-40F1-A19A-D82C22242A98}">
      <dgm:prSet/>
      <dgm:spPr/>
      <dgm:t>
        <a:bodyPr/>
        <a:lstStyle/>
        <a:p>
          <a:endParaRPr lang="en-IN" sz="1800"/>
        </a:p>
      </dgm:t>
    </dgm:pt>
    <dgm:pt modelId="{A9F310B6-57B1-4003-9F22-54C82965DD93}" type="sibTrans" cxnId="{1253024D-FEB2-40F1-A19A-D82C22242A98}">
      <dgm:prSet/>
      <dgm:spPr/>
      <dgm:t>
        <a:bodyPr/>
        <a:lstStyle/>
        <a:p>
          <a:endParaRPr lang="en-IN" sz="1800"/>
        </a:p>
      </dgm:t>
    </dgm:pt>
    <dgm:pt modelId="{BD8F2646-2682-4941-89B3-A1F1CEC2FEC2}">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9" action="ppaction://hlinksldjump"/>
            </a:rPr>
            <a:t>Mongoose </a:t>
          </a:r>
          <a:endParaRPr lang="en-IN" sz="1800" dirty="0"/>
        </a:p>
      </dgm:t>
    </dgm:pt>
    <dgm:pt modelId="{8D33A80A-1CAA-4EE3-A822-F8724A848C77}" type="parTrans" cxnId="{169B314E-5235-48FF-9CA1-A37AD89A8049}">
      <dgm:prSet/>
      <dgm:spPr/>
      <dgm:t>
        <a:bodyPr/>
        <a:lstStyle/>
        <a:p>
          <a:endParaRPr lang="en-IN" sz="1800"/>
        </a:p>
      </dgm:t>
    </dgm:pt>
    <dgm:pt modelId="{B39EC9A4-9478-4F42-9F1C-155B89FDF0FF}" type="sibTrans" cxnId="{169B314E-5235-48FF-9CA1-A37AD89A8049}">
      <dgm:prSet/>
      <dgm:spPr/>
      <dgm:t>
        <a:bodyPr/>
        <a:lstStyle/>
        <a:p>
          <a:endParaRPr lang="en-IN" sz="1800"/>
        </a:p>
      </dgm:t>
    </dgm:pt>
    <dgm:pt modelId="{3FE869F0-D045-4A82-A41C-662983CED077}">
      <dgm:prSet custT="1"/>
      <dgm:spPr/>
      <dgm:t>
        <a:bodyPr/>
        <a:lstStyle/>
        <a:p>
          <a:pPr>
            <a:buFont typeface="+mj-lt"/>
            <a:buAutoNum type="arabicPeriod" startAt="24"/>
          </a:pPr>
          <a:endParaRPr lang="en-IN" sz="1800" b="0" i="0" u="none" dirty="0"/>
        </a:p>
      </dgm:t>
    </dgm:pt>
    <dgm:pt modelId="{6BB72F19-89A0-4682-A20C-7E73BB2E52F2}" type="parTrans" cxnId="{688DE415-383D-4202-B80F-8D6C93183E21}">
      <dgm:prSet/>
      <dgm:spPr/>
      <dgm:t>
        <a:bodyPr/>
        <a:lstStyle/>
        <a:p>
          <a:endParaRPr lang="en-IN"/>
        </a:p>
      </dgm:t>
    </dgm:pt>
    <dgm:pt modelId="{6D047882-56A3-4A81-BF8A-7A9C8F5735E3}" type="sibTrans" cxnId="{688DE415-383D-4202-B80F-8D6C93183E21}">
      <dgm:prSet/>
      <dgm:spPr/>
      <dgm:t>
        <a:bodyPr/>
        <a:lstStyle/>
        <a:p>
          <a:endParaRPr lang="en-IN"/>
        </a:p>
      </dgm:t>
    </dgm:pt>
    <dgm:pt modelId="{C3B01FED-FE38-4CA9-8963-C789823E92D0}">
      <dgm:prSet custT="1"/>
      <dgm:spPr/>
      <dgm:t>
        <a:bodyPr/>
        <a:lstStyle/>
        <a:p>
          <a:pPr>
            <a:buFont typeface="+mj-lt"/>
            <a:buAutoNum type="arabicPeriod" startAt="24"/>
          </a:pPr>
          <a:r>
            <a:rPr lang="en-IN" sz="1800" b="0" i="0" u="none" dirty="0">
              <a:hlinkClick xmlns:r="http://schemas.openxmlformats.org/officeDocument/2006/relationships" r:id="rId10" action="ppaction://hlinksldjump"/>
            </a:rPr>
            <a:t> JavaScript Essentials for Node</a:t>
          </a:r>
          <a:endParaRPr lang="en-IN" sz="1800" b="0" i="0" u="none" dirty="0"/>
        </a:p>
      </dgm:t>
    </dgm:pt>
    <dgm:pt modelId="{670C6AD8-9A5F-4153-9A9A-817AF8BDFC56}" type="sibTrans" cxnId="{4BF4017B-5F66-4652-B347-515EE2B00182}">
      <dgm:prSet/>
      <dgm:spPr/>
      <dgm:t>
        <a:bodyPr/>
        <a:lstStyle/>
        <a:p>
          <a:endParaRPr lang="en-IN"/>
        </a:p>
      </dgm:t>
    </dgm:pt>
    <dgm:pt modelId="{3129E284-CE0D-42F1-885F-BB790ABDAB1D}" type="parTrans" cxnId="{4BF4017B-5F66-4652-B347-515EE2B00182}">
      <dgm:prSet/>
      <dgm:spPr/>
      <dgm:t>
        <a:bodyPr/>
        <a:lstStyle/>
        <a:p>
          <a:endParaRPr lang="en-IN"/>
        </a:p>
      </dgm:t>
    </dgm:pt>
    <dgm:pt modelId="{7A123786-6F5A-4CBF-9B55-548E6E77CF41}">
      <dgm:prSet phldrT="[Text]" custT="1"/>
      <dgm:spPr/>
      <dgm:t>
        <a:bodyPr/>
        <a:lstStyle/>
        <a:p>
          <a:pPr>
            <a:buFont typeface="+mj-lt"/>
            <a:buAutoNum type="arabicPeriod" startAt="24"/>
          </a:pPr>
          <a:r>
            <a:rPr lang="en-IN" sz="1800" b="0" i="0" u="none" dirty="0"/>
            <a:t> </a:t>
          </a:r>
          <a:r>
            <a:rPr lang="en-IN" sz="1800" b="0" i="0" u="none" dirty="0">
              <a:hlinkClick xmlns:r="http://schemas.openxmlformats.org/officeDocument/2006/relationships" r:id="rId11" action="ppaction://hlinksldjump"/>
            </a:rPr>
            <a:t>Scenario based short questions</a:t>
          </a:r>
          <a:endParaRPr lang="en-IN" sz="1800" dirty="0"/>
        </a:p>
      </dgm:t>
    </dgm:pt>
    <dgm:pt modelId="{7EDAA766-E1DA-4C40-A5FA-45E4CA64BA35}" type="parTrans" cxnId="{7B9189A8-DECA-4DE1-9B21-BE2631D340F3}">
      <dgm:prSet/>
      <dgm:spPr/>
      <dgm:t>
        <a:bodyPr/>
        <a:lstStyle/>
        <a:p>
          <a:endParaRPr lang="en-IN"/>
        </a:p>
      </dgm:t>
    </dgm:pt>
    <dgm:pt modelId="{E4168EDD-29D6-4450-A25B-B210F10AC70D}" type="sibTrans" cxnId="{7B9189A8-DECA-4DE1-9B21-BE2631D340F3}">
      <dgm:prSet/>
      <dgm:spPr/>
      <dgm:t>
        <a:bodyPr/>
        <a:lstStyle/>
        <a:p>
          <a:endParaRPr lang="en-IN"/>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69635">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69635">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69635">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5DDA0606-CD78-41AC-80AB-4629B4A1F574}" type="presOf" srcId="{B0EA6435-691E-44CC-8542-28408373593A}" destId="{A5BA5CB6-7687-4008-9C78-5FBB77833E7B}" srcOrd="0" destOrd="0" presId="urn:microsoft.com/office/officeart/2005/8/layout/hList1"/>
    <dgm:cxn modelId="{688DE415-383D-4202-B80F-8D6C93183E21}" srcId="{B0EA6435-691E-44CC-8542-28408373593A}" destId="{3FE869F0-D045-4A82-A41C-662983CED077}" srcOrd="3" destOrd="0" parTransId="{6BB72F19-89A0-4682-A20C-7E73BB2E52F2}" sibTransId="{6D047882-56A3-4A81-BF8A-7A9C8F5735E3}"/>
    <dgm:cxn modelId="{7D11BB18-D70A-4607-BDAD-224D5FEC7B53}" type="presOf" srcId="{098FD910-236A-4C87-B7F9-8F92F2B54FD2}" destId="{667AC7BE-B467-4892-957A-C8F996C29431}" srcOrd="0" destOrd="0" presId="urn:microsoft.com/office/officeart/2005/8/layout/hList1"/>
    <dgm:cxn modelId="{0737CC1B-FA6C-423E-8C62-60E917FD9C7B}" type="presOf" srcId="{EAA4F856-F891-4265-9870-EF638046E239}" destId="{DCCABA9E-4151-44D7-876B-1D17B9B31030}" srcOrd="0" destOrd="1" presId="urn:microsoft.com/office/officeart/2005/8/layout/hList1"/>
    <dgm:cxn modelId="{F9B9CF1E-AD52-4DF2-A580-8A939724EE3F}" srcId="{098FD910-236A-4C87-B7F9-8F92F2B54FD2}" destId="{B0EA6435-691E-44CC-8542-28408373593A}" srcOrd="2" destOrd="0" parTransId="{48CA0553-6785-4DF5-A815-7838D1B54F8E}" sibTransId="{E3FE66DF-194D-4C92-A943-84E9FD9BEFCF}"/>
    <dgm:cxn modelId="{4B99FA1F-38DF-4385-B705-E10B56AB8FE2}" type="presOf" srcId="{31407479-3C9F-4C35-BE26-3BF25381946C}" destId="{441603C2-CCE9-4E0C-A6E8-F2580D73872F}" srcOrd="0" destOrd="2" presId="urn:microsoft.com/office/officeart/2005/8/layout/hList1"/>
    <dgm:cxn modelId="{45D79E21-44DD-4BF2-8641-A235FF3A922B}" srcId="{C039F6F6-EE78-4744-8AB1-83D679A62728}" destId="{13D946D9-F841-4FC0-BC23-4CCFD8AB8BAE}" srcOrd="1" destOrd="0" parTransId="{D7C0D9BC-A5AD-45BF-B3F1-C910150C74E4}" sibTransId="{0A3093F7-37E5-4D0D-9A23-D69EE6FE74AA}"/>
    <dgm:cxn modelId="{1253024D-FEB2-40F1-A19A-D82C22242A98}" srcId="{70096D66-5E67-4A32-8E94-9CE04EF6860D}" destId="{89B08E62-C4C7-40E8-8CEA-9B13791E32CC}" srcOrd="3" destOrd="0" parTransId="{8B7E795A-DA90-4730-BBFB-51C69355F922}" sibTransId="{A9F310B6-57B1-4003-9F22-54C82965DD93}"/>
    <dgm:cxn modelId="{169B314E-5235-48FF-9CA1-A37AD89A8049}" srcId="{70096D66-5E67-4A32-8E94-9CE04EF6860D}" destId="{BD8F2646-2682-4941-89B3-A1F1CEC2FEC2}" srcOrd="4" destOrd="0" parTransId="{8D33A80A-1CAA-4EE3-A822-F8724A848C77}" sibTransId="{B39EC9A4-9478-4F42-9F1C-155B89FDF0FF}"/>
    <dgm:cxn modelId="{EE90AC4E-BAAA-4EEE-904D-876C4A736ED7}" type="presOf" srcId="{1D5B386C-E409-493C-892C-8FF3AF53AE7B}" destId="{DCCABA9E-4151-44D7-876B-1D17B9B31030}" srcOrd="0" destOrd="0" presId="urn:microsoft.com/office/officeart/2005/8/layout/hList1"/>
    <dgm:cxn modelId="{2C7A765A-8DDC-41A7-A0D8-0F6C81F6BA25}" type="presOf" srcId="{3FE869F0-D045-4A82-A41C-662983CED077}" destId="{90A222B9-56D3-4010-9CE7-1E6003E09F3B}" srcOrd="0" destOrd="3" presId="urn:microsoft.com/office/officeart/2005/8/layout/hList1"/>
    <dgm:cxn modelId="{4BF4017B-5F66-4652-B347-515EE2B00182}" srcId="{B0EA6435-691E-44CC-8542-28408373593A}" destId="{C3B01FED-FE38-4CA9-8963-C789823E92D0}" srcOrd="2" destOrd="0" parTransId="{3129E284-CE0D-42F1-885F-BB790ABDAB1D}" sibTransId="{670C6AD8-9A5F-4153-9A9A-817AF8BDFC56}"/>
    <dgm:cxn modelId="{BA1E128F-A8DB-43F1-9EE5-1561B4BB5399}" srcId="{B0EA6435-691E-44CC-8542-28408373593A}" destId="{75D1B2A5-9A55-40CB-9619-E592333FF859}" srcOrd="0" destOrd="0" parTransId="{C3A220F3-5348-40FF-8248-2585E96B50AC}" sibTransId="{3C6B82B0-F5E7-4219-8B07-99931D3267A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7B9189A8-DECA-4DE1-9B21-BE2631D340F3}" srcId="{B0EA6435-691E-44CC-8542-28408373593A}" destId="{7A123786-6F5A-4CBF-9B55-548E6E77CF41}" srcOrd="1" destOrd="0" parTransId="{7EDAA766-E1DA-4C40-A5FA-45E4CA64BA35}" sibTransId="{E4168EDD-29D6-4450-A25B-B210F10AC70D}"/>
    <dgm:cxn modelId="{717B76B2-413F-4233-8379-B81BB44189CE}" type="presOf" srcId="{70096D66-5E67-4A32-8E94-9CE04EF6860D}" destId="{7E169A81-AB17-4F76-B7DB-9D434BF15411}" srcOrd="0" destOrd="0" presId="urn:microsoft.com/office/officeart/2005/8/layout/hList1"/>
    <dgm:cxn modelId="{A24622B4-BACC-405D-B113-2C261F59A781}" type="presOf" srcId="{89B08E62-C4C7-40E8-8CEA-9B13791E32CC}" destId="{DCCABA9E-4151-44D7-876B-1D17B9B31030}" srcOrd="0" destOrd="3" presId="urn:microsoft.com/office/officeart/2005/8/layout/hList1"/>
    <dgm:cxn modelId="{21C1B1B4-1DDA-4222-9892-9D1E1B5ED5B0}" type="presOf" srcId="{C3B01FED-FE38-4CA9-8963-C789823E92D0}" destId="{90A222B9-56D3-4010-9CE7-1E6003E09F3B}" srcOrd="0" destOrd="2" presId="urn:microsoft.com/office/officeart/2005/8/layout/hList1"/>
    <dgm:cxn modelId="{316AEBB5-27F0-432F-9B35-8DDF48BC72B5}" type="presOf" srcId="{13D946D9-F841-4FC0-BC23-4CCFD8AB8BAE}" destId="{441603C2-CCE9-4E0C-A6E8-F2580D73872F}" srcOrd="0" destOrd="1" presId="urn:microsoft.com/office/officeart/2005/8/layout/hList1"/>
    <dgm:cxn modelId="{E4331DB6-9AB3-4DB8-9ED8-32DEB109B675}" srcId="{70096D66-5E67-4A32-8E94-9CE04EF6860D}" destId="{EAA4F856-F891-4265-9870-EF638046E239}" srcOrd="1" destOrd="0" parTransId="{BD35978F-740E-4C06-AF65-4024D90F8C79}" sibTransId="{C9E9A037-AE6C-4296-93B7-D9E2C73082F0}"/>
    <dgm:cxn modelId="{497E2ABB-CBE2-4E2A-8403-618F6D607785}" type="presOf" srcId="{0B88BEF2-83FE-4B85-BF9B-EAA9BA5ABD0E}" destId="{DCCABA9E-4151-44D7-876B-1D17B9B31030}" srcOrd="0" destOrd="2" presId="urn:microsoft.com/office/officeart/2005/8/layout/hList1"/>
    <dgm:cxn modelId="{948A5FBD-F4BC-45E7-BF53-93F19A38769C}" type="presOf" srcId="{75D1B2A5-9A55-40CB-9619-E592333FF859}" destId="{90A222B9-56D3-4010-9CE7-1E6003E09F3B}" srcOrd="0" destOrd="0" presId="urn:microsoft.com/office/officeart/2005/8/layout/hList1"/>
    <dgm:cxn modelId="{C0F287C1-DE9C-49C3-938E-118F669C983C}" srcId="{70096D66-5E67-4A32-8E94-9CE04EF6860D}" destId="{0B88BEF2-83FE-4B85-BF9B-EAA9BA5ABD0E}" srcOrd="2" destOrd="0" parTransId="{3EB56A3A-EDEA-4C82-8EB5-CF478259D325}" sibTransId="{A98C72DE-CDC8-4031-90F0-F35045063F27}"/>
    <dgm:cxn modelId="{E82667C5-D237-43B2-80D0-243C4D83593C}" srcId="{C039F6F6-EE78-4744-8AB1-83D679A62728}" destId="{31407479-3C9F-4C35-BE26-3BF25381946C}" srcOrd="2" destOrd="0" parTransId="{7BEAB1E0-9AB4-4688-A8CA-08E86425AF52}" sibTransId="{0F06087C-E86D-494F-8814-DBDF81C62FF0}"/>
    <dgm:cxn modelId="{291D18C9-0409-425C-8591-3AC99EA25C0E}" srcId="{098FD910-236A-4C87-B7F9-8F92F2B54FD2}" destId="{C039F6F6-EE78-4744-8AB1-83D679A62728}" srcOrd="0" destOrd="0" parTransId="{D2EDC21F-7D86-482F-A9F8-7A938A47C213}" sibTransId="{18777E02-2325-4264-A21B-38999CAF5A75}"/>
    <dgm:cxn modelId="{1693BDD9-D419-48A8-81E2-C77819F9B6C5}" type="presOf" srcId="{9BD24849-3607-4BE6-BAA4-A1F1A0DEED72}" destId="{441603C2-CCE9-4E0C-A6E8-F2580D73872F}" srcOrd="0" destOrd="0" presId="urn:microsoft.com/office/officeart/2005/8/layout/hList1"/>
    <dgm:cxn modelId="{20FBB3E3-B8CE-47A5-BCBA-81315B4CCEBE}" type="presOf" srcId="{BD8F2646-2682-4941-89B3-A1F1CEC2FEC2}" destId="{DCCABA9E-4151-44D7-876B-1D17B9B31030}" srcOrd="0" destOrd="4" presId="urn:microsoft.com/office/officeart/2005/8/layout/hList1"/>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C75A6AFE-8026-4EC7-9E27-9D415B589E61}" type="presOf" srcId="{7A123786-6F5A-4CBF-9B55-548E6E77CF41}" destId="{90A222B9-56D3-4010-9CE7-1E6003E09F3B}"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2CF820-5F0A-443E-815D-5E59BFB5FB0C}"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IN"/>
        </a:p>
      </dgm:t>
    </dgm:pt>
    <dgm:pt modelId="{28992C08-A315-4422-A594-B6D15E70E254}">
      <dgm:prSet custT="1"/>
      <dgm:spPr/>
      <dgm:t>
        <a:bodyPr/>
        <a:lstStyle/>
        <a:p>
          <a:pPr algn="l"/>
          <a:r>
            <a:rPr lang="en-IN" sz="1800" b="1" i="0" dirty="0"/>
            <a:t> 1. Simplified Web Development</a:t>
          </a:r>
          <a:endParaRPr lang="en-IN" sz="1800" b="1" dirty="0"/>
        </a:p>
      </dgm:t>
    </dgm:pt>
    <dgm:pt modelId="{530954BD-2A45-48D8-BFC2-9B3D74B855A6}" type="parTrans" cxnId="{0EF6F649-0C71-44DB-8E9A-ED2895DB3FA7}">
      <dgm:prSet/>
      <dgm:spPr/>
      <dgm:t>
        <a:bodyPr/>
        <a:lstStyle/>
        <a:p>
          <a:endParaRPr lang="en-IN" sz="1800"/>
        </a:p>
      </dgm:t>
    </dgm:pt>
    <dgm:pt modelId="{216B13D2-09DD-48B9-A28A-0E76021EA28A}" type="sibTrans" cxnId="{0EF6F649-0C71-44DB-8E9A-ED2895DB3FA7}">
      <dgm:prSet/>
      <dgm:spPr/>
      <dgm:t>
        <a:bodyPr/>
        <a:lstStyle/>
        <a:p>
          <a:endParaRPr lang="en-IN" sz="1800"/>
        </a:p>
      </dgm:t>
    </dgm:pt>
    <dgm:pt modelId="{385B6F44-CB42-43D0-8F6E-434A82C5A514}">
      <dgm:prSet custT="1"/>
      <dgm:spPr/>
      <dgm:t>
        <a:bodyPr anchor="ctr"/>
        <a:lstStyle/>
        <a:p>
          <a:r>
            <a:rPr lang="en-US" sz="1800" b="0" i="0" dirty="0"/>
            <a:t>Express.js provides a lightweight framework that simplifies the process of building web applications in Node.js. </a:t>
          </a:r>
          <a:endParaRPr lang="en-IN" sz="1800" dirty="0"/>
        </a:p>
      </dgm:t>
    </dgm:pt>
    <dgm:pt modelId="{D61ACABC-C536-4A5C-896E-211F5737BEA7}" type="parTrans" cxnId="{0D9B4418-C01A-4312-913B-99328F5A186B}">
      <dgm:prSet/>
      <dgm:spPr/>
      <dgm:t>
        <a:bodyPr/>
        <a:lstStyle/>
        <a:p>
          <a:endParaRPr lang="en-IN" sz="1800"/>
        </a:p>
      </dgm:t>
    </dgm:pt>
    <dgm:pt modelId="{0ED23B40-2E87-4FDC-876A-8BE0D067EED4}" type="sibTrans" cxnId="{0D9B4418-C01A-4312-913B-99328F5A186B}">
      <dgm:prSet/>
      <dgm:spPr/>
      <dgm:t>
        <a:bodyPr/>
        <a:lstStyle/>
        <a:p>
          <a:endParaRPr lang="en-IN" sz="1800"/>
        </a:p>
      </dgm:t>
    </dgm:pt>
    <dgm:pt modelId="{A0E57C61-1A5C-4F61-8512-875D7557788B}">
      <dgm:prSet custT="1"/>
      <dgm:spPr/>
      <dgm:t>
        <a:bodyPr/>
        <a:lstStyle/>
        <a:p>
          <a:pPr algn="l"/>
          <a:r>
            <a:rPr lang="en-US" sz="1800" b="1" i="0" dirty="0"/>
            <a:t> 2. </a:t>
          </a:r>
          <a:r>
            <a:rPr lang="en-IN" sz="1800" b="1" i="0" dirty="0"/>
            <a:t>Middleware Support</a:t>
          </a:r>
          <a:endParaRPr lang="en-IN" sz="1800" b="1" dirty="0"/>
        </a:p>
      </dgm:t>
    </dgm:pt>
    <dgm:pt modelId="{60DA5B39-07C6-4B7F-BB78-5942AD1AF737}" type="parTrans" cxnId="{DEC94516-65A9-4B63-97C7-ABEBA928F8C2}">
      <dgm:prSet/>
      <dgm:spPr/>
      <dgm:t>
        <a:bodyPr/>
        <a:lstStyle/>
        <a:p>
          <a:endParaRPr lang="en-IN" sz="1800"/>
        </a:p>
      </dgm:t>
    </dgm:pt>
    <dgm:pt modelId="{48FAF7CF-2F8C-4FC9-89BC-C2A64ED9A31F}" type="sibTrans" cxnId="{DEC94516-65A9-4B63-97C7-ABEBA928F8C2}">
      <dgm:prSet/>
      <dgm:spPr/>
      <dgm:t>
        <a:bodyPr/>
        <a:lstStyle/>
        <a:p>
          <a:endParaRPr lang="en-IN" sz="1800"/>
        </a:p>
      </dgm:t>
    </dgm:pt>
    <dgm:pt modelId="{F970BB9F-DC86-42B9-A42C-B7DD0175961E}">
      <dgm:prSet custT="1"/>
      <dgm:spPr/>
      <dgm:t>
        <a:bodyPr anchor="ctr"/>
        <a:lstStyle/>
        <a:p>
          <a:r>
            <a:rPr lang="en-US" sz="1800" b="0" i="0" dirty="0"/>
            <a:t>Easy integration of middleware functions into application's request-response cycle. </a:t>
          </a:r>
          <a:endParaRPr lang="en-IN" sz="1800" dirty="0"/>
        </a:p>
      </dgm:t>
    </dgm:pt>
    <dgm:pt modelId="{069D13D8-75F1-4868-97DA-A4C72547D6F0}" type="parTrans" cxnId="{A6C5DA7C-9AEE-4490-A8DF-4ED90FA0EAE2}">
      <dgm:prSet/>
      <dgm:spPr/>
      <dgm:t>
        <a:bodyPr/>
        <a:lstStyle/>
        <a:p>
          <a:endParaRPr lang="en-IN" sz="1800"/>
        </a:p>
      </dgm:t>
    </dgm:pt>
    <dgm:pt modelId="{A61EFFD2-FBFA-458D-A178-947E5E73DB89}" type="sibTrans" cxnId="{A6C5DA7C-9AEE-4490-A8DF-4ED90FA0EAE2}">
      <dgm:prSet/>
      <dgm:spPr/>
      <dgm:t>
        <a:bodyPr/>
        <a:lstStyle/>
        <a:p>
          <a:endParaRPr lang="en-IN" sz="1800"/>
        </a:p>
      </dgm:t>
    </dgm:pt>
    <dgm:pt modelId="{E7216F1F-A7C2-4CC2-AF67-5BE11E3F2065}">
      <dgm:prSet custT="1"/>
      <dgm:spPr/>
      <dgm:t>
        <a:bodyPr/>
        <a:lstStyle/>
        <a:p>
          <a:pPr algn="l"/>
          <a:r>
            <a:rPr lang="en-US" sz="1800" b="1" i="0" dirty="0"/>
            <a:t> 3. </a:t>
          </a:r>
          <a:r>
            <a:rPr lang="en-IN" sz="1800" b="1" i="0" dirty="0"/>
            <a:t>Flexible Routing System</a:t>
          </a:r>
          <a:endParaRPr lang="en-IN" sz="1800" b="1" dirty="0"/>
        </a:p>
      </dgm:t>
    </dgm:pt>
    <dgm:pt modelId="{2FEEEF7C-A3EC-41D4-9E79-B0ADF2277F6D}" type="parTrans" cxnId="{83A5A9B2-2A77-47AC-9A7D-0F613AE958C4}">
      <dgm:prSet/>
      <dgm:spPr/>
      <dgm:t>
        <a:bodyPr/>
        <a:lstStyle/>
        <a:p>
          <a:endParaRPr lang="en-IN" sz="1800"/>
        </a:p>
      </dgm:t>
    </dgm:pt>
    <dgm:pt modelId="{FB69869B-AD12-41B7-BF4A-607DDB740A11}" type="sibTrans" cxnId="{83A5A9B2-2A77-47AC-9A7D-0F613AE958C4}">
      <dgm:prSet/>
      <dgm:spPr/>
      <dgm:t>
        <a:bodyPr/>
        <a:lstStyle/>
        <a:p>
          <a:endParaRPr lang="en-IN" sz="1800"/>
        </a:p>
      </dgm:t>
    </dgm:pt>
    <dgm:pt modelId="{B524D46A-681B-4109-A91B-15DC4130527A}">
      <dgm:prSet custT="1"/>
      <dgm:spPr/>
      <dgm:t>
        <a:bodyPr anchor="ctr"/>
        <a:lstStyle/>
        <a:p>
          <a:r>
            <a:rPr lang="en-US" sz="1800" b="0" i="0" dirty="0"/>
            <a:t>Defining routes for handling different HTTP methods (GET, POST, PUT, DELETE, etc.) and URL patterns is easy.</a:t>
          </a:r>
          <a:endParaRPr lang="en-IN" sz="1800" dirty="0"/>
        </a:p>
      </dgm:t>
    </dgm:pt>
    <dgm:pt modelId="{297337C6-BCEF-4460-8C09-1B7130BE5B6B}" type="parTrans" cxnId="{CA027A93-38F7-4D5B-9BF7-13256DD2A610}">
      <dgm:prSet/>
      <dgm:spPr/>
      <dgm:t>
        <a:bodyPr/>
        <a:lstStyle/>
        <a:p>
          <a:endParaRPr lang="en-IN" sz="1800"/>
        </a:p>
      </dgm:t>
    </dgm:pt>
    <dgm:pt modelId="{C561A436-F879-4C33-A4B0-F8A2FE969525}" type="sibTrans" cxnId="{CA027A93-38F7-4D5B-9BF7-13256DD2A610}">
      <dgm:prSet/>
      <dgm:spPr/>
      <dgm:t>
        <a:bodyPr/>
        <a:lstStyle/>
        <a:p>
          <a:endParaRPr lang="en-IN" sz="1800"/>
        </a:p>
      </dgm:t>
    </dgm:pt>
    <dgm:pt modelId="{4032AF62-E1CB-4B3F-AABE-BFF34018EA6A}">
      <dgm:prSet custT="1"/>
      <dgm:spPr/>
      <dgm:t>
        <a:bodyPr/>
        <a:lstStyle/>
        <a:p>
          <a:pPr algn="l"/>
          <a:r>
            <a:rPr lang="en-US" sz="1800" b="1" i="0" dirty="0"/>
            <a:t> 4. </a:t>
          </a:r>
          <a:r>
            <a:rPr lang="en-IN" sz="1800" b="1" i="0" dirty="0"/>
            <a:t>Template Engine Integration</a:t>
          </a:r>
          <a:endParaRPr lang="en-IN" sz="1800" b="1" dirty="0"/>
        </a:p>
      </dgm:t>
    </dgm:pt>
    <dgm:pt modelId="{22895736-CDD9-47C1-B625-C15238620EC4}" type="parTrans" cxnId="{1E808270-780A-4782-A886-2698B35E1A2A}">
      <dgm:prSet/>
      <dgm:spPr/>
      <dgm:t>
        <a:bodyPr/>
        <a:lstStyle/>
        <a:p>
          <a:endParaRPr lang="en-IN" sz="1800"/>
        </a:p>
      </dgm:t>
    </dgm:pt>
    <dgm:pt modelId="{BFC4F381-473D-46EE-AA02-C0DE4986CCAD}" type="sibTrans" cxnId="{1E808270-780A-4782-A886-2698B35E1A2A}">
      <dgm:prSet/>
      <dgm:spPr/>
      <dgm:t>
        <a:bodyPr/>
        <a:lstStyle/>
        <a:p>
          <a:endParaRPr lang="en-IN" sz="1800"/>
        </a:p>
      </dgm:t>
    </dgm:pt>
    <dgm:pt modelId="{62EB6EA2-8A79-4DB1-9EAA-1B887DDE58B9}">
      <dgm:prSet custT="1"/>
      <dgm:spPr/>
      <dgm:t>
        <a:bodyPr anchor="ctr"/>
        <a:lstStyle/>
        <a:p>
          <a:r>
            <a:rPr lang="en-US" sz="1800" b="0" i="0" dirty="0"/>
            <a:t>Express.js supports various template engines making it easy to generate dynamic HTML content on the server side.</a:t>
          </a:r>
          <a:endParaRPr lang="en-IN" sz="1800" dirty="0"/>
        </a:p>
      </dgm:t>
    </dgm:pt>
    <dgm:pt modelId="{EAE30711-EABB-4A97-9934-8622F8FEBF95}" type="parTrans" cxnId="{4574ADED-163F-4F41-9D6A-59F93899FEAF}">
      <dgm:prSet/>
      <dgm:spPr/>
      <dgm:t>
        <a:bodyPr/>
        <a:lstStyle/>
        <a:p>
          <a:endParaRPr lang="en-IN" sz="1800"/>
        </a:p>
      </dgm:t>
    </dgm:pt>
    <dgm:pt modelId="{A24539D8-BAA8-41A0-9897-7C6F084B36E5}" type="sibTrans" cxnId="{4574ADED-163F-4F41-9D6A-59F93899FEAF}">
      <dgm:prSet/>
      <dgm:spPr/>
      <dgm:t>
        <a:bodyPr/>
        <a:lstStyle/>
        <a:p>
          <a:endParaRPr lang="en-IN" sz="1800"/>
        </a:p>
      </dgm:t>
    </dgm:pt>
    <dgm:pt modelId="{C619A919-E68F-42C6-895B-FBFC33C870BE}" type="pres">
      <dgm:prSet presAssocID="{132CF820-5F0A-443E-815D-5E59BFB5FB0C}" presName="Name0" presStyleCnt="0">
        <dgm:presLayoutVars>
          <dgm:chMax/>
          <dgm:chPref val="3"/>
          <dgm:dir/>
          <dgm:animOne val="branch"/>
          <dgm:animLvl val="lvl"/>
        </dgm:presLayoutVars>
      </dgm:prSet>
      <dgm:spPr/>
    </dgm:pt>
    <dgm:pt modelId="{91F417CE-D7DE-4658-9F2F-6FEBE7A02034}" type="pres">
      <dgm:prSet presAssocID="{28992C08-A315-4422-A594-B6D15E70E254}" presName="composite" presStyleCnt="0"/>
      <dgm:spPr/>
    </dgm:pt>
    <dgm:pt modelId="{95A7B6DF-C5D3-4C9D-ABC9-D01921DD238E}" type="pres">
      <dgm:prSet presAssocID="{28992C08-A315-4422-A594-B6D15E70E254}" presName="FirstChild" presStyleLbl="revTx" presStyleIdx="0" presStyleCnt="4" custScaleX="87705">
        <dgm:presLayoutVars>
          <dgm:chMax val="0"/>
          <dgm:chPref val="0"/>
          <dgm:bulletEnabled val="1"/>
        </dgm:presLayoutVars>
      </dgm:prSet>
      <dgm:spPr/>
    </dgm:pt>
    <dgm:pt modelId="{9CBC0050-7323-4002-90C4-4E8872AC4844}" type="pres">
      <dgm:prSet presAssocID="{28992C08-A315-4422-A594-B6D15E70E254}" presName="Parent" presStyleLbl="alignNode1" presStyleIdx="0" presStyleCnt="4" custScaleX="125861">
        <dgm:presLayoutVars>
          <dgm:chMax val="3"/>
          <dgm:chPref val="3"/>
          <dgm:bulletEnabled val="1"/>
        </dgm:presLayoutVars>
      </dgm:prSet>
      <dgm:spPr/>
    </dgm:pt>
    <dgm:pt modelId="{52E2B2E2-5F81-4D62-899E-D8515C010530}" type="pres">
      <dgm:prSet presAssocID="{28992C08-A315-4422-A594-B6D15E70E254}" presName="Accent" presStyleLbl="parChTrans1D1" presStyleIdx="0" presStyleCnt="4"/>
      <dgm:spPr/>
    </dgm:pt>
    <dgm:pt modelId="{C73CB718-2782-4C05-9924-D780AA0F8ECA}" type="pres">
      <dgm:prSet presAssocID="{216B13D2-09DD-48B9-A28A-0E76021EA28A}" presName="sibTrans" presStyleCnt="0"/>
      <dgm:spPr/>
    </dgm:pt>
    <dgm:pt modelId="{0C9D1B0E-A7B9-4132-8FAA-21B5F11C88E9}" type="pres">
      <dgm:prSet presAssocID="{A0E57C61-1A5C-4F61-8512-875D7557788B}" presName="composite" presStyleCnt="0"/>
      <dgm:spPr/>
    </dgm:pt>
    <dgm:pt modelId="{153E024D-051F-431A-9CC7-FEF8135C4F14}" type="pres">
      <dgm:prSet presAssocID="{A0E57C61-1A5C-4F61-8512-875D7557788B}" presName="FirstChild" presStyleLbl="revTx" presStyleIdx="1" presStyleCnt="4" custScaleX="87705">
        <dgm:presLayoutVars>
          <dgm:chMax val="0"/>
          <dgm:chPref val="0"/>
          <dgm:bulletEnabled val="1"/>
        </dgm:presLayoutVars>
      </dgm:prSet>
      <dgm:spPr/>
    </dgm:pt>
    <dgm:pt modelId="{20436E95-C413-4BFF-ABAF-F71C8E8EA5BC}" type="pres">
      <dgm:prSet presAssocID="{A0E57C61-1A5C-4F61-8512-875D7557788B}" presName="Parent" presStyleLbl="alignNode1" presStyleIdx="1" presStyleCnt="4" custScaleX="125861">
        <dgm:presLayoutVars>
          <dgm:chMax val="3"/>
          <dgm:chPref val="3"/>
          <dgm:bulletEnabled val="1"/>
        </dgm:presLayoutVars>
      </dgm:prSet>
      <dgm:spPr/>
    </dgm:pt>
    <dgm:pt modelId="{FD19C4B8-B7EC-4C0D-99BF-593BBD9D1330}" type="pres">
      <dgm:prSet presAssocID="{A0E57C61-1A5C-4F61-8512-875D7557788B}" presName="Accent" presStyleLbl="parChTrans1D1" presStyleIdx="1" presStyleCnt="4"/>
      <dgm:spPr/>
    </dgm:pt>
    <dgm:pt modelId="{4B78758C-A637-4C10-A561-835C804745C3}" type="pres">
      <dgm:prSet presAssocID="{48FAF7CF-2F8C-4FC9-89BC-C2A64ED9A31F}" presName="sibTrans" presStyleCnt="0"/>
      <dgm:spPr/>
    </dgm:pt>
    <dgm:pt modelId="{D93C7EC2-B264-47A1-B9EA-362CF9E9204B}" type="pres">
      <dgm:prSet presAssocID="{E7216F1F-A7C2-4CC2-AF67-5BE11E3F2065}" presName="composite" presStyleCnt="0"/>
      <dgm:spPr/>
    </dgm:pt>
    <dgm:pt modelId="{567F1307-F201-42C4-8437-D33BB5C44FB0}" type="pres">
      <dgm:prSet presAssocID="{E7216F1F-A7C2-4CC2-AF67-5BE11E3F2065}" presName="FirstChild" presStyleLbl="revTx" presStyleIdx="2" presStyleCnt="4" custScaleX="87705">
        <dgm:presLayoutVars>
          <dgm:chMax val="0"/>
          <dgm:chPref val="0"/>
          <dgm:bulletEnabled val="1"/>
        </dgm:presLayoutVars>
      </dgm:prSet>
      <dgm:spPr/>
    </dgm:pt>
    <dgm:pt modelId="{8ADBFAF5-A113-48E0-8A7B-C8DE7A759A8C}" type="pres">
      <dgm:prSet presAssocID="{E7216F1F-A7C2-4CC2-AF67-5BE11E3F2065}" presName="Parent" presStyleLbl="alignNode1" presStyleIdx="2" presStyleCnt="4" custScaleX="125861">
        <dgm:presLayoutVars>
          <dgm:chMax val="3"/>
          <dgm:chPref val="3"/>
          <dgm:bulletEnabled val="1"/>
        </dgm:presLayoutVars>
      </dgm:prSet>
      <dgm:spPr/>
    </dgm:pt>
    <dgm:pt modelId="{E99428EE-8184-49C0-BEDF-DBDF574144E1}" type="pres">
      <dgm:prSet presAssocID="{E7216F1F-A7C2-4CC2-AF67-5BE11E3F2065}" presName="Accent" presStyleLbl="parChTrans1D1" presStyleIdx="2" presStyleCnt="4"/>
      <dgm:spPr/>
    </dgm:pt>
    <dgm:pt modelId="{D7BE805E-EBCB-4A9B-B0A2-1DA85DBB8216}" type="pres">
      <dgm:prSet presAssocID="{FB69869B-AD12-41B7-BF4A-607DDB740A11}" presName="sibTrans" presStyleCnt="0"/>
      <dgm:spPr/>
    </dgm:pt>
    <dgm:pt modelId="{C64D583B-0F46-4E96-9A87-6F9D12E792DC}" type="pres">
      <dgm:prSet presAssocID="{4032AF62-E1CB-4B3F-AABE-BFF34018EA6A}" presName="composite" presStyleCnt="0"/>
      <dgm:spPr/>
    </dgm:pt>
    <dgm:pt modelId="{DEF8A728-5FCC-408D-A791-4A0C7031D986}" type="pres">
      <dgm:prSet presAssocID="{4032AF62-E1CB-4B3F-AABE-BFF34018EA6A}" presName="FirstChild" presStyleLbl="revTx" presStyleIdx="3" presStyleCnt="4" custScaleX="87705">
        <dgm:presLayoutVars>
          <dgm:chMax val="0"/>
          <dgm:chPref val="0"/>
          <dgm:bulletEnabled val="1"/>
        </dgm:presLayoutVars>
      </dgm:prSet>
      <dgm:spPr/>
    </dgm:pt>
    <dgm:pt modelId="{2302F807-4B11-4A84-9F13-7FE0EC30F531}" type="pres">
      <dgm:prSet presAssocID="{4032AF62-E1CB-4B3F-AABE-BFF34018EA6A}" presName="Parent" presStyleLbl="alignNode1" presStyleIdx="3" presStyleCnt="4" custScaleX="125861">
        <dgm:presLayoutVars>
          <dgm:chMax val="3"/>
          <dgm:chPref val="3"/>
          <dgm:bulletEnabled val="1"/>
        </dgm:presLayoutVars>
      </dgm:prSet>
      <dgm:spPr/>
    </dgm:pt>
    <dgm:pt modelId="{12BCD27C-52EF-4C7E-8B9A-05F39D30033B}" type="pres">
      <dgm:prSet presAssocID="{4032AF62-E1CB-4B3F-AABE-BFF34018EA6A}" presName="Accent" presStyleLbl="parChTrans1D1" presStyleIdx="3" presStyleCnt="4"/>
      <dgm:spPr/>
    </dgm:pt>
  </dgm:ptLst>
  <dgm:cxnLst>
    <dgm:cxn modelId="{DEC94516-65A9-4B63-97C7-ABEBA928F8C2}" srcId="{132CF820-5F0A-443E-815D-5E59BFB5FB0C}" destId="{A0E57C61-1A5C-4F61-8512-875D7557788B}" srcOrd="1" destOrd="0" parTransId="{60DA5B39-07C6-4B7F-BB78-5942AD1AF737}" sibTransId="{48FAF7CF-2F8C-4FC9-89BC-C2A64ED9A31F}"/>
    <dgm:cxn modelId="{0D9B4418-C01A-4312-913B-99328F5A186B}" srcId="{28992C08-A315-4422-A594-B6D15E70E254}" destId="{385B6F44-CB42-43D0-8F6E-434A82C5A514}" srcOrd="0" destOrd="0" parTransId="{D61ACABC-C536-4A5C-896E-211F5737BEA7}" sibTransId="{0ED23B40-2E87-4FDC-876A-8BE0D067EED4}"/>
    <dgm:cxn modelId="{CAFE2762-C1B8-4FCC-8318-E40EE7D70A60}" type="presOf" srcId="{A0E57C61-1A5C-4F61-8512-875D7557788B}" destId="{20436E95-C413-4BFF-ABAF-F71C8E8EA5BC}" srcOrd="0" destOrd="0" presId="urn:microsoft.com/office/officeart/2011/layout/TabList"/>
    <dgm:cxn modelId="{0EF6F649-0C71-44DB-8E9A-ED2895DB3FA7}" srcId="{132CF820-5F0A-443E-815D-5E59BFB5FB0C}" destId="{28992C08-A315-4422-A594-B6D15E70E254}" srcOrd="0" destOrd="0" parTransId="{530954BD-2A45-48D8-BFC2-9B3D74B855A6}" sibTransId="{216B13D2-09DD-48B9-A28A-0E76021EA28A}"/>
    <dgm:cxn modelId="{1E808270-780A-4782-A886-2698B35E1A2A}" srcId="{132CF820-5F0A-443E-815D-5E59BFB5FB0C}" destId="{4032AF62-E1CB-4B3F-AABE-BFF34018EA6A}" srcOrd="3" destOrd="0" parTransId="{22895736-CDD9-47C1-B625-C15238620EC4}" sibTransId="{BFC4F381-473D-46EE-AA02-C0DE4986CCAD}"/>
    <dgm:cxn modelId="{3CCA1A55-84FA-4657-AA86-2C10FE35315F}" type="presOf" srcId="{4032AF62-E1CB-4B3F-AABE-BFF34018EA6A}" destId="{2302F807-4B11-4A84-9F13-7FE0EC30F531}" srcOrd="0" destOrd="0" presId="urn:microsoft.com/office/officeart/2011/layout/TabList"/>
    <dgm:cxn modelId="{A6C5DA7C-9AEE-4490-A8DF-4ED90FA0EAE2}" srcId="{A0E57C61-1A5C-4F61-8512-875D7557788B}" destId="{F970BB9F-DC86-42B9-A42C-B7DD0175961E}" srcOrd="0" destOrd="0" parTransId="{069D13D8-75F1-4868-97DA-A4C72547D6F0}" sibTransId="{A61EFFD2-FBFA-458D-A178-947E5E73DB89}"/>
    <dgm:cxn modelId="{CA027A93-38F7-4D5B-9BF7-13256DD2A610}" srcId="{E7216F1F-A7C2-4CC2-AF67-5BE11E3F2065}" destId="{B524D46A-681B-4109-A91B-15DC4130527A}" srcOrd="0" destOrd="0" parTransId="{297337C6-BCEF-4460-8C09-1B7130BE5B6B}" sibTransId="{C561A436-F879-4C33-A4B0-F8A2FE969525}"/>
    <dgm:cxn modelId="{2CC7CE94-3154-4A94-8AC8-00F02077EA8D}" type="presOf" srcId="{E7216F1F-A7C2-4CC2-AF67-5BE11E3F2065}" destId="{8ADBFAF5-A113-48E0-8A7B-C8DE7A759A8C}" srcOrd="0" destOrd="0" presId="urn:microsoft.com/office/officeart/2011/layout/TabList"/>
    <dgm:cxn modelId="{F6232CB0-D214-40F2-8C5F-EDA315995A69}" type="presOf" srcId="{B524D46A-681B-4109-A91B-15DC4130527A}" destId="{567F1307-F201-42C4-8437-D33BB5C44FB0}" srcOrd="0" destOrd="0" presId="urn:microsoft.com/office/officeart/2011/layout/TabList"/>
    <dgm:cxn modelId="{83A5A9B2-2A77-47AC-9A7D-0F613AE958C4}" srcId="{132CF820-5F0A-443E-815D-5E59BFB5FB0C}" destId="{E7216F1F-A7C2-4CC2-AF67-5BE11E3F2065}" srcOrd="2" destOrd="0" parTransId="{2FEEEF7C-A3EC-41D4-9E79-B0ADF2277F6D}" sibTransId="{FB69869B-AD12-41B7-BF4A-607DDB740A11}"/>
    <dgm:cxn modelId="{C46760DD-CEBF-4342-83CD-DA5668F45C49}" type="presOf" srcId="{132CF820-5F0A-443E-815D-5E59BFB5FB0C}" destId="{C619A919-E68F-42C6-895B-FBFC33C870BE}" srcOrd="0" destOrd="0" presId="urn:microsoft.com/office/officeart/2011/layout/TabList"/>
    <dgm:cxn modelId="{5AE25ADE-F32D-49D0-9C6F-5307BC6F5D38}" type="presOf" srcId="{62EB6EA2-8A79-4DB1-9EAA-1B887DDE58B9}" destId="{DEF8A728-5FCC-408D-A791-4A0C7031D986}" srcOrd="0" destOrd="0" presId="urn:microsoft.com/office/officeart/2011/layout/TabList"/>
    <dgm:cxn modelId="{03CD56E5-66A9-4B5C-9610-22095B0436F6}" type="presOf" srcId="{385B6F44-CB42-43D0-8F6E-434A82C5A514}" destId="{95A7B6DF-C5D3-4C9D-ABC9-D01921DD238E}" srcOrd="0" destOrd="0" presId="urn:microsoft.com/office/officeart/2011/layout/TabList"/>
    <dgm:cxn modelId="{BF4DA9E6-50F7-4C3C-B02D-609402223F92}" type="presOf" srcId="{28992C08-A315-4422-A594-B6D15E70E254}" destId="{9CBC0050-7323-4002-90C4-4E8872AC4844}" srcOrd="0" destOrd="0" presId="urn:microsoft.com/office/officeart/2011/layout/TabList"/>
    <dgm:cxn modelId="{4574ADED-163F-4F41-9D6A-59F93899FEAF}" srcId="{4032AF62-E1CB-4B3F-AABE-BFF34018EA6A}" destId="{62EB6EA2-8A79-4DB1-9EAA-1B887DDE58B9}" srcOrd="0" destOrd="0" parTransId="{EAE30711-EABB-4A97-9934-8622F8FEBF95}" sibTransId="{A24539D8-BAA8-41A0-9897-7C6F084B36E5}"/>
    <dgm:cxn modelId="{038142FF-EE85-4881-B676-313CAE63F8D6}" type="presOf" srcId="{F970BB9F-DC86-42B9-A42C-B7DD0175961E}" destId="{153E024D-051F-431A-9CC7-FEF8135C4F14}" srcOrd="0" destOrd="0" presId="urn:microsoft.com/office/officeart/2011/layout/TabList"/>
    <dgm:cxn modelId="{678BB638-B1E1-4CAE-A51C-1F40D6DDAE69}" type="presParOf" srcId="{C619A919-E68F-42C6-895B-FBFC33C870BE}" destId="{91F417CE-D7DE-4658-9F2F-6FEBE7A02034}" srcOrd="0" destOrd="0" presId="urn:microsoft.com/office/officeart/2011/layout/TabList"/>
    <dgm:cxn modelId="{E73231DF-163A-45BB-A5B6-173356086C98}" type="presParOf" srcId="{91F417CE-D7DE-4658-9F2F-6FEBE7A02034}" destId="{95A7B6DF-C5D3-4C9D-ABC9-D01921DD238E}" srcOrd="0" destOrd="0" presId="urn:microsoft.com/office/officeart/2011/layout/TabList"/>
    <dgm:cxn modelId="{F6242D44-22C5-49A4-9732-7E1675AFA281}" type="presParOf" srcId="{91F417CE-D7DE-4658-9F2F-6FEBE7A02034}" destId="{9CBC0050-7323-4002-90C4-4E8872AC4844}" srcOrd="1" destOrd="0" presId="urn:microsoft.com/office/officeart/2011/layout/TabList"/>
    <dgm:cxn modelId="{28BE6912-935E-4F02-8E90-B8A1508230E5}" type="presParOf" srcId="{91F417CE-D7DE-4658-9F2F-6FEBE7A02034}" destId="{52E2B2E2-5F81-4D62-899E-D8515C010530}" srcOrd="2" destOrd="0" presId="urn:microsoft.com/office/officeart/2011/layout/TabList"/>
    <dgm:cxn modelId="{560C8831-8015-486E-813C-875E98A3E1AF}" type="presParOf" srcId="{C619A919-E68F-42C6-895B-FBFC33C870BE}" destId="{C73CB718-2782-4C05-9924-D780AA0F8ECA}" srcOrd="1" destOrd="0" presId="urn:microsoft.com/office/officeart/2011/layout/TabList"/>
    <dgm:cxn modelId="{B3FCAF55-0CCF-4499-ABA9-2B0639534129}" type="presParOf" srcId="{C619A919-E68F-42C6-895B-FBFC33C870BE}" destId="{0C9D1B0E-A7B9-4132-8FAA-21B5F11C88E9}" srcOrd="2" destOrd="0" presId="urn:microsoft.com/office/officeart/2011/layout/TabList"/>
    <dgm:cxn modelId="{D776B889-DB5C-44C6-9AB6-80E1CE6AA450}" type="presParOf" srcId="{0C9D1B0E-A7B9-4132-8FAA-21B5F11C88E9}" destId="{153E024D-051F-431A-9CC7-FEF8135C4F14}" srcOrd="0" destOrd="0" presId="urn:microsoft.com/office/officeart/2011/layout/TabList"/>
    <dgm:cxn modelId="{4B7BA1DF-5FF1-45D7-B53E-A4C4539D738A}" type="presParOf" srcId="{0C9D1B0E-A7B9-4132-8FAA-21B5F11C88E9}" destId="{20436E95-C413-4BFF-ABAF-F71C8E8EA5BC}" srcOrd="1" destOrd="0" presId="urn:microsoft.com/office/officeart/2011/layout/TabList"/>
    <dgm:cxn modelId="{42BD64D9-3E94-48B3-A821-2DA8711661E1}" type="presParOf" srcId="{0C9D1B0E-A7B9-4132-8FAA-21B5F11C88E9}" destId="{FD19C4B8-B7EC-4C0D-99BF-593BBD9D1330}" srcOrd="2" destOrd="0" presId="urn:microsoft.com/office/officeart/2011/layout/TabList"/>
    <dgm:cxn modelId="{3D3748C7-E687-4CD0-908D-A0CA77239CBE}" type="presParOf" srcId="{C619A919-E68F-42C6-895B-FBFC33C870BE}" destId="{4B78758C-A637-4C10-A561-835C804745C3}" srcOrd="3" destOrd="0" presId="urn:microsoft.com/office/officeart/2011/layout/TabList"/>
    <dgm:cxn modelId="{F5981E34-99D0-4974-BFDF-FC4B9F33F339}" type="presParOf" srcId="{C619A919-E68F-42C6-895B-FBFC33C870BE}" destId="{D93C7EC2-B264-47A1-B9EA-362CF9E9204B}" srcOrd="4" destOrd="0" presId="urn:microsoft.com/office/officeart/2011/layout/TabList"/>
    <dgm:cxn modelId="{B9047A13-F780-4CC3-A607-D4B9FCD22B5C}" type="presParOf" srcId="{D93C7EC2-B264-47A1-B9EA-362CF9E9204B}" destId="{567F1307-F201-42C4-8437-D33BB5C44FB0}" srcOrd="0" destOrd="0" presId="urn:microsoft.com/office/officeart/2011/layout/TabList"/>
    <dgm:cxn modelId="{838996A4-6094-4B78-8A18-D3814021429F}" type="presParOf" srcId="{D93C7EC2-B264-47A1-B9EA-362CF9E9204B}" destId="{8ADBFAF5-A113-48E0-8A7B-C8DE7A759A8C}" srcOrd="1" destOrd="0" presId="urn:microsoft.com/office/officeart/2011/layout/TabList"/>
    <dgm:cxn modelId="{24F5DD83-BC14-48B3-A728-35343766881E}" type="presParOf" srcId="{D93C7EC2-B264-47A1-B9EA-362CF9E9204B}" destId="{E99428EE-8184-49C0-BEDF-DBDF574144E1}" srcOrd="2" destOrd="0" presId="urn:microsoft.com/office/officeart/2011/layout/TabList"/>
    <dgm:cxn modelId="{8DC4239B-94DC-4CEE-9A98-785F8473D998}" type="presParOf" srcId="{C619A919-E68F-42C6-895B-FBFC33C870BE}" destId="{D7BE805E-EBCB-4A9B-B0A2-1DA85DBB8216}" srcOrd="5" destOrd="0" presId="urn:microsoft.com/office/officeart/2011/layout/TabList"/>
    <dgm:cxn modelId="{93E6088E-F074-4582-86A9-F3F78A68390B}" type="presParOf" srcId="{C619A919-E68F-42C6-895B-FBFC33C870BE}" destId="{C64D583B-0F46-4E96-9A87-6F9D12E792DC}" srcOrd="6" destOrd="0" presId="urn:microsoft.com/office/officeart/2011/layout/TabList"/>
    <dgm:cxn modelId="{5E8D4394-BF4A-4C94-AE75-89C1B162E843}" type="presParOf" srcId="{C64D583B-0F46-4E96-9A87-6F9D12E792DC}" destId="{DEF8A728-5FCC-408D-A791-4A0C7031D986}" srcOrd="0" destOrd="0" presId="urn:microsoft.com/office/officeart/2011/layout/TabList"/>
    <dgm:cxn modelId="{AB633BDC-F9D6-4FB0-ABB5-9F8FF271C82E}" type="presParOf" srcId="{C64D583B-0F46-4E96-9A87-6F9D12E792DC}" destId="{2302F807-4B11-4A84-9F13-7FE0EC30F531}" srcOrd="1" destOrd="0" presId="urn:microsoft.com/office/officeart/2011/layout/TabList"/>
    <dgm:cxn modelId="{7FA71A28-FC27-4E7A-90BC-D68C9EBCFE65}" type="presParOf" srcId="{C64D583B-0F46-4E96-9A87-6F9D12E792DC}" destId="{12BCD27C-52EF-4C7E-8B9A-05F39D30033B}"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2A8BC16-2C6F-4526-B5C7-8F4C9132AB1E}" type="doc">
      <dgm:prSet loTypeId="urn:microsoft.com/office/officeart/2008/layout/HorizontalMultiLevelHierarchy" loCatId="hierarchy" qsTypeId="urn:microsoft.com/office/officeart/2005/8/quickstyle/3d1" qsCatId="3D" csTypeId="urn:microsoft.com/office/officeart/2005/8/colors/colorful5" csCatId="colorful" phldr="1"/>
      <dgm:spPr/>
      <dgm:t>
        <a:bodyPr/>
        <a:lstStyle/>
        <a:p>
          <a:endParaRPr lang="en-IN"/>
        </a:p>
      </dgm:t>
    </dgm:pt>
    <dgm:pt modelId="{EEB61BA7-F140-4DDA-824C-7DAA3A850796}">
      <dgm:prSet phldrT="[Text]" custT="1"/>
      <dgm:spPr/>
      <dgm:t>
        <a:bodyPr/>
        <a:lstStyle/>
        <a:p>
          <a:r>
            <a:rPr lang="en-US" sz="2400" dirty="0">
              <a:solidFill>
                <a:schemeClr val="tx1"/>
              </a:solidFill>
            </a:rPr>
            <a:t>5 Types of Middlewares</a:t>
          </a:r>
          <a:endParaRPr lang="en-IN" sz="2400" dirty="0">
            <a:solidFill>
              <a:schemeClr val="tx1"/>
            </a:solidFill>
          </a:endParaRPr>
        </a:p>
      </dgm:t>
    </dgm:pt>
    <dgm:pt modelId="{49C340E6-5D5A-48DE-9C1B-8A28DDC9B439}" type="parTrans" cxnId="{CA1D262F-F1F9-4F8B-A4BE-CE923C0E05CC}">
      <dgm:prSet/>
      <dgm:spPr/>
      <dgm:t>
        <a:bodyPr/>
        <a:lstStyle/>
        <a:p>
          <a:endParaRPr lang="en-IN" sz="1800">
            <a:solidFill>
              <a:schemeClr val="tx1"/>
            </a:solidFill>
          </a:endParaRPr>
        </a:p>
      </dgm:t>
    </dgm:pt>
    <dgm:pt modelId="{BC683CDA-AA51-4CF7-8D53-01397CE72763}" type="sibTrans" cxnId="{CA1D262F-F1F9-4F8B-A4BE-CE923C0E05CC}">
      <dgm:prSet/>
      <dgm:spPr/>
      <dgm:t>
        <a:bodyPr/>
        <a:lstStyle/>
        <a:p>
          <a:endParaRPr lang="en-IN" sz="1800">
            <a:solidFill>
              <a:schemeClr val="tx1"/>
            </a:solidFill>
          </a:endParaRPr>
        </a:p>
      </dgm:t>
    </dgm:pt>
    <dgm:pt modelId="{709DE0CE-BA88-4C20-8B2A-28D631C23986}">
      <dgm:prSet phldrT="[Text]" custT="1"/>
      <dgm:spPr/>
      <dgm:t>
        <a:bodyPr/>
        <a:lstStyle/>
        <a:p>
          <a:pPr algn="l"/>
          <a:r>
            <a:rPr lang="en-IN" sz="1800" b="0" dirty="0">
              <a:solidFill>
                <a:schemeClr val="tx1"/>
              </a:solidFill>
            </a:rPr>
            <a:t>   1. Application-level middleware</a:t>
          </a:r>
          <a:endParaRPr lang="en-IN" sz="1800" dirty="0">
            <a:solidFill>
              <a:schemeClr val="tx1"/>
            </a:solidFill>
          </a:endParaRPr>
        </a:p>
      </dgm:t>
    </dgm:pt>
    <dgm:pt modelId="{7DB26551-83FF-4257-841A-A212801DE62E}" type="parTrans" cxnId="{26454810-BB6F-4655-807B-262C3034FFC3}">
      <dgm:prSet custT="1"/>
      <dgm:spPr/>
      <dgm:t>
        <a:bodyPr/>
        <a:lstStyle/>
        <a:p>
          <a:endParaRPr lang="en-IN" sz="1800">
            <a:solidFill>
              <a:schemeClr val="tx1"/>
            </a:solidFill>
          </a:endParaRPr>
        </a:p>
      </dgm:t>
    </dgm:pt>
    <dgm:pt modelId="{ACED1CA8-B2B1-4FBB-9847-A95DCB6F6338}" type="sibTrans" cxnId="{26454810-BB6F-4655-807B-262C3034FFC3}">
      <dgm:prSet/>
      <dgm:spPr/>
      <dgm:t>
        <a:bodyPr/>
        <a:lstStyle/>
        <a:p>
          <a:endParaRPr lang="en-IN" sz="1800">
            <a:solidFill>
              <a:schemeClr val="tx1"/>
            </a:solidFill>
          </a:endParaRPr>
        </a:p>
      </dgm:t>
    </dgm:pt>
    <dgm:pt modelId="{5C61D4C4-F613-461F-A2F3-6A0D9F4D7C07}">
      <dgm:prSet phldrT="[Text]" custT="1"/>
      <dgm:spPr/>
      <dgm:t>
        <a:bodyPr/>
        <a:lstStyle/>
        <a:p>
          <a:pPr algn="l"/>
          <a:r>
            <a:rPr lang="en-IN" sz="1800" b="0" dirty="0">
              <a:solidFill>
                <a:schemeClr val="tx1"/>
              </a:solidFill>
            </a:rPr>
            <a:t>   2. Router-level middleware </a:t>
          </a:r>
        </a:p>
      </dgm:t>
    </dgm:pt>
    <dgm:pt modelId="{D461D3A1-D1AA-47DA-A1B5-4FC58C1E86DA}" type="parTrans" cxnId="{26A21E46-33F5-45EC-BFF7-89B6735EC938}">
      <dgm:prSet custT="1"/>
      <dgm:spPr/>
      <dgm:t>
        <a:bodyPr/>
        <a:lstStyle/>
        <a:p>
          <a:endParaRPr lang="en-IN" sz="1800">
            <a:solidFill>
              <a:schemeClr val="tx1"/>
            </a:solidFill>
          </a:endParaRPr>
        </a:p>
      </dgm:t>
    </dgm:pt>
    <dgm:pt modelId="{FD1F8454-1943-4990-B31F-784AE7A7C837}" type="sibTrans" cxnId="{26A21E46-33F5-45EC-BFF7-89B6735EC938}">
      <dgm:prSet/>
      <dgm:spPr/>
      <dgm:t>
        <a:bodyPr/>
        <a:lstStyle/>
        <a:p>
          <a:endParaRPr lang="en-IN" sz="1800">
            <a:solidFill>
              <a:schemeClr val="tx1"/>
            </a:solidFill>
          </a:endParaRPr>
        </a:p>
      </dgm:t>
    </dgm:pt>
    <dgm:pt modelId="{4CFAACD7-AFD8-4213-A76B-37D9888EF046}">
      <dgm:prSet phldrT="[Text]" custT="1"/>
      <dgm:spPr/>
      <dgm:t>
        <a:bodyPr/>
        <a:lstStyle/>
        <a:p>
          <a:pPr algn="l"/>
          <a:r>
            <a:rPr lang="en-US" sz="1800" b="0" dirty="0">
              <a:solidFill>
                <a:schemeClr val="tx1"/>
              </a:solidFill>
            </a:rPr>
            <a:t>   4. Built-in middleware</a:t>
          </a:r>
        </a:p>
      </dgm:t>
    </dgm:pt>
    <dgm:pt modelId="{A999DBAB-D09E-4310-B116-7294FC2348C2}" type="parTrans" cxnId="{A44744FD-A2E2-412D-BE91-6509EE0F0346}">
      <dgm:prSet custT="1"/>
      <dgm:spPr/>
      <dgm:t>
        <a:bodyPr/>
        <a:lstStyle/>
        <a:p>
          <a:endParaRPr lang="en-IN" sz="1800">
            <a:solidFill>
              <a:schemeClr val="tx1"/>
            </a:solidFill>
          </a:endParaRPr>
        </a:p>
      </dgm:t>
    </dgm:pt>
    <dgm:pt modelId="{0B199B88-0186-4926-8452-7CC48793B208}" type="sibTrans" cxnId="{A44744FD-A2E2-412D-BE91-6509EE0F0346}">
      <dgm:prSet/>
      <dgm:spPr/>
      <dgm:t>
        <a:bodyPr/>
        <a:lstStyle/>
        <a:p>
          <a:endParaRPr lang="en-IN" sz="1800">
            <a:solidFill>
              <a:schemeClr val="tx1"/>
            </a:solidFill>
          </a:endParaRPr>
        </a:p>
      </dgm:t>
    </dgm:pt>
    <dgm:pt modelId="{4B8FC4DA-3662-41DE-B8D2-073EE3C40650}">
      <dgm:prSet phldrT="[Text]" custT="1"/>
      <dgm:spPr/>
      <dgm:t>
        <a:bodyPr/>
        <a:lstStyle/>
        <a:p>
          <a:pPr algn="l"/>
          <a:r>
            <a:rPr lang="en-IN" sz="1800" b="0" dirty="0">
              <a:solidFill>
                <a:schemeClr val="tx1"/>
              </a:solidFill>
            </a:rPr>
            <a:t>   5</a:t>
          </a:r>
          <a:r>
            <a:rPr lang="en-US" sz="1800" b="0" dirty="0">
              <a:solidFill>
                <a:schemeClr val="tx1"/>
              </a:solidFill>
            </a:rPr>
            <a:t>. Third-party middleware</a:t>
          </a:r>
          <a:endParaRPr lang="en-IN" sz="1800" b="0" dirty="0">
            <a:solidFill>
              <a:schemeClr val="tx1"/>
            </a:solidFill>
          </a:endParaRPr>
        </a:p>
      </dgm:t>
    </dgm:pt>
    <dgm:pt modelId="{B846D175-5761-4FFB-9B28-DAF9A283FB6E}" type="parTrans" cxnId="{DEB870B3-64FE-4BE4-811B-DF1B29A34D78}">
      <dgm:prSet custT="1"/>
      <dgm:spPr/>
      <dgm:t>
        <a:bodyPr/>
        <a:lstStyle/>
        <a:p>
          <a:endParaRPr lang="en-IN" sz="1800">
            <a:solidFill>
              <a:schemeClr val="tx1"/>
            </a:solidFill>
          </a:endParaRPr>
        </a:p>
      </dgm:t>
    </dgm:pt>
    <dgm:pt modelId="{C364E171-C214-4856-A56B-500BD65A9641}" type="sibTrans" cxnId="{DEB870B3-64FE-4BE4-811B-DF1B29A34D78}">
      <dgm:prSet/>
      <dgm:spPr/>
      <dgm:t>
        <a:bodyPr/>
        <a:lstStyle/>
        <a:p>
          <a:endParaRPr lang="en-IN" sz="1800">
            <a:solidFill>
              <a:schemeClr val="tx1"/>
            </a:solidFill>
          </a:endParaRPr>
        </a:p>
      </dgm:t>
    </dgm:pt>
    <dgm:pt modelId="{DCDF32D7-0511-4467-93A6-6FB774A706E5}">
      <dgm:prSet phldrT="[Text]" custT="1"/>
      <dgm:spPr/>
      <dgm:t>
        <a:bodyPr/>
        <a:lstStyle/>
        <a:p>
          <a:pPr algn="l"/>
          <a:r>
            <a:rPr lang="en-US" sz="1800" b="0" dirty="0">
              <a:solidFill>
                <a:schemeClr val="tx1"/>
              </a:solidFill>
            </a:rPr>
            <a:t>   3. </a:t>
          </a:r>
          <a:r>
            <a:rPr lang="en-IN" sz="1800" b="0" dirty="0">
              <a:solidFill>
                <a:schemeClr val="tx1"/>
              </a:solidFill>
            </a:rPr>
            <a:t>Error-handling middleware</a:t>
          </a:r>
          <a:endParaRPr lang="en-US" sz="1800" b="0" dirty="0">
            <a:solidFill>
              <a:schemeClr val="tx1"/>
            </a:solidFill>
          </a:endParaRPr>
        </a:p>
      </dgm:t>
    </dgm:pt>
    <dgm:pt modelId="{269B0BCD-A141-407B-BD65-CA296041B5A9}" type="sibTrans" cxnId="{A5388D5C-FDF1-46DB-8BDB-1D20739458D1}">
      <dgm:prSet/>
      <dgm:spPr/>
      <dgm:t>
        <a:bodyPr/>
        <a:lstStyle/>
        <a:p>
          <a:endParaRPr lang="en-IN" sz="1800">
            <a:solidFill>
              <a:schemeClr val="tx1"/>
            </a:solidFill>
          </a:endParaRPr>
        </a:p>
      </dgm:t>
    </dgm:pt>
    <dgm:pt modelId="{9D0DC5DD-EE59-4933-8F90-F8442355893D}" type="parTrans" cxnId="{A5388D5C-FDF1-46DB-8BDB-1D20739458D1}">
      <dgm:prSet custT="1"/>
      <dgm:spPr/>
      <dgm:t>
        <a:bodyPr/>
        <a:lstStyle/>
        <a:p>
          <a:endParaRPr lang="en-IN" sz="1800">
            <a:solidFill>
              <a:schemeClr val="tx1"/>
            </a:solidFill>
          </a:endParaRPr>
        </a:p>
      </dgm:t>
    </dgm:pt>
    <dgm:pt modelId="{05CFF0E1-8547-49B6-A237-2820613E052F}" type="pres">
      <dgm:prSet presAssocID="{E2A8BC16-2C6F-4526-B5C7-8F4C9132AB1E}" presName="Name0" presStyleCnt="0">
        <dgm:presLayoutVars>
          <dgm:chPref val="1"/>
          <dgm:dir/>
          <dgm:animOne val="branch"/>
          <dgm:animLvl val="lvl"/>
          <dgm:resizeHandles val="exact"/>
        </dgm:presLayoutVars>
      </dgm:prSet>
      <dgm:spPr/>
    </dgm:pt>
    <dgm:pt modelId="{F03A9E6F-3901-4B70-8C45-9717073978C1}" type="pres">
      <dgm:prSet presAssocID="{EEB61BA7-F140-4DDA-824C-7DAA3A850796}" presName="root1" presStyleCnt="0"/>
      <dgm:spPr/>
    </dgm:pt>
    <dgm:pt modelId="{9CD32713-DA38-4D27-BD00-245C4A4A5E49}" type="pres">
      <dgm:prSet presAssocID="{EEB61BA7-F140-4DDA-824C-7DAA3A850796}" presName="LevelOneTextNode" presStyleLbl="node0" presStyleIdx="0" presStyleCnt="1" custAng="5400000" custScaleX="203307" custScaleY="43548" custLinFactNeighborX="-98746" custLinFactNeighborY="0">
        <dgm:presLayoutVars>
          <dgm:chPref val="3"/>
        </dgm:presLayoutVars>
      </dgm:prSet>
      <dgm:spPr>
        <a:prstGeom prst="roundRect">
          <a:avLst/>
        </a:prstGeom>
      </dgm:spPr>
    </dgm:pt>
    <dgm:pt modelId="{02397D89-071E-43EB-812F-9F7FF5566DAE}" type="pres">
      <dgm:prSet presAssocID="{EEB61BA7-F140-4DDA-824C-7DAA3A850796}" presName="level2hierChild" presStyleCnt="0"/>
      <dgm:spPr/>
    </dgm:pt>
    <dgm:pt modelId="{89A63906-B082-4E0E-BFAD-F97E97EDEE58}" type="pres">
      <dgm:prSet presAssocID="{7DB26551-83FF-4257-841A-A212801DE62E}" presName="conn2-1" presStyleLbl="parChTrans1D2" presStyleIdx="0" presStyleCnt="5"/>
      <dgm:spPr/>
    </dgm:pt>
    <dgm:pt modelId="{7AE762A1-E1DB-4A8E-9E97-13566A54E1E5}" type="pres">
      <dgm:prSet presAssocID="{7DB26551-83FF-4257-841A-A212801DE62E}" presName="connTx" presStyleLbl="parChTrans1D2" presStyleIdx="0" presStyleCnt="5"/>
      <dgm:spPr/>
    </dgm:pt>
    <dgm:pt modelId="{4D1634B2-BF15-41E3-8CDB-CE7E8D470E3B}" type="pres">
      <dgm:prSet presAssocID="{709DE0CE-BA88-4C20-8B2A-28D631C23986}" presName="root2" presStyleCnt="0"/>
      <dgm:spPr/>
    </dgm:pt>
    <dgm:pt modelId="{091F1B74-E2BD-41A4-A0BF-742DC3ED1A78}" type="pres">
      <dgm:prSet presAssocID="{709DE0CE-BA88-4C20-8B2A-28D631C23986}" presName="LevelTwoTextNode" presStyleLbl="node2" presStyleIdx="0" presStyleCnt="5" custScaleX="134665" custScaleY="68598">
        <dgm:presLayoutVars>
          <dgm:chPref val="3"/>
        </dgm:presLayoutVars>
      </dgm:prSet>
      <dgm:spPr>
        <a:prstGeom prst="roundRect">
          <a:avLst/>
        </a:prstGeom>
      </dgm:spPr>
    </dgm:pt>
    <dgm:pt modelId="{0CAF26F0-11F7-4FB2-8D9F-E70AADD3B459}" type="pres">
      <dgm:prSet presAssocID="{709DE0CE-BA88-4C20-8B2A-28D631C23986}" presName="level3hierChild" presStyleCnt="0"/>
      <dgm:spPr/>
    </dgm:pt>
    <dgm:pt modelId="{9A081392-04D3-4AC9-83E4-2CD75257E8C3}" type="pres">
      <dgm:prSet presAssocID="{D461D3A1-D1AA-47DA-A1B5-4FC58C1E86DA}" presName="conn2-1" presStyleLbl="parChTrans1D2" presStyleIdx="1" presStyleCnt="5"/>
      <dgm:spPr/>
    </dgm:pt>
    <dgm:pt modelId="{8010821C-A558-4BA7-8E72-2D309E2ED812}" type="pres">
      <dgm:prSet presAssocID="{D461D3A1-D1AA-47DA-A1B5-4FC58C1E86DA}" presName="connTx" presStyleLbl="parChTrans1D2" presStyleIdx="1" presStyleCnt="5"/>
      <dgm:spPr/>
    </dgm:pt>
    <dgm:pt modelId="{DB7066FF-4CBF-444A-B1B9-E4CF022AF47C}" type="pres">
      <dgm:prSet presAssocID="{5C61D4C4-F613-461F-A2F3-6A0D9F4D7C07}" presName="root2" presStyleCnt="0"/>
      <dgm:spPr/>
    </dgm:pt>
    <dgm:pt modelId="{13FE8BDD-87F6-4866-B934-3A838A3292C4}" type="pres">
      <dgm:prSet presAssocID="{5C61D4C4-F613-461F-A2F3-6A0D9F4D7C07}" presName="LevelTwoTextNode" presStyleLbl="node2" presStyleIdx="1" presStyleCnt="5" custScaleX="134665" custScaleY="68598">
        <dgm:presLayoutVars>
          <dgm:chPref val="3"/>
        </dgm:presLayoutVars>
      </dgm:prSet>
      <dgm:spPr>
        <a:prstGeom prst="roundRect">
          <a:avLst/>
        </a:prstGeom>
      </dgm:spPr>
    </dgm:pt>
    <dgm:pt modelId="{8FE03AD2-83FA-46F4-8A75-F1B623DDAE7F}" type="pres">
      <dgm:prSet presAssocID="{5C61D4C4-F613-461F-A2F3-6A0D9F4D7C07}" presName="level3hierChild" presStyleCnt="0"/>
      <dgm:spPr/>
    </dgm:pt>
    <dgm:pt modelId="{F51DFC0D-82DE-4314-A3D3-AC89096967F6}" type="pres">
      <dgm:prSet presAssocID="{9D0DC5DD-EE59-4933-8F90-F8442355893D}" presName="conn2-1" presStyleLbl="parChTrans1D2" presStyleIdx="2" presStyleCnt="5"/>
      <dgm:spPr/>
    </dgm:pt>
    <dgm:pt modelId="{18E4C406-A3A4-4398-BFBE-0728076DD7F0}" type="pres">
      <dgm:prSet presAssocID="{9D0DC5DD-EE59-4933-8F90-F8442355893D}" presName="connTx" presStyleLbl="parChTrans1D2" presStyleIdx="2" presStyleCnt="5"/>
      <dgm:spPr/>
    </dgm:pt>
    <dgm:pt modelId="{D3B90C2F-DDF3-46BF-8131-5FE2EBFE0DA2}" type="pres">
      <dgm:prSet presAssocID="{DCDF32D7-0511-4467-93A6-6FB774A706E5}" presName="root2" presStyleCnt="0"/>
      <dgm:spPr/>
    </dgm:pt>
    <dgm:pt modelId="{34D4B61A-884D-4E85-ACE5-F72F756A46E4}" type="pres">
      <dgm:prSet presAssocID="{DCDF32D7-0511-4467-93A6-6FB774A706E5}" presName="LevelTwoTextNode" presStyleLbl="node2" presStyleIdx="2" presStyleCnt="5" custScaleX="134665" custScaleY="68598">
        <dgm:presLayoutVars>
          <dgm:chPref val="3"/>
        </dgm:presLayoutVars>
      </dgm:prSet>
      <dgm:spPr>
        <a:prstGeom prst="roundRect">
          <a:avLst/>
        </a:prstGeom>
      </dgm:spPr>
    </dgm:pt>
    <dgm:pt modelId="{27C4FAA6-BE7B-4705-8301-B26F2D197FF5}" type="pres">
      <dgm:prSet presAssocID="{DCDF32D7-0511-4467-93A6-6FB774A706E5}" presName="level3hierChild" presStyleCnt="0"/>
      <dgm:spPr/>
    </dgm:pt>
    <dgm:pt modelId="{8DC80BB6-3B0A-4A8D-BCFE-D933A2E3167E}" type="pres">
      <dgm:prSet presAssocID="{A999DBAB-D09E-4310-B116-7294FC2348C2}" presName="conn2-1" presStyleLbl="parChTrans1D2" presStyleIdx="3" presStyleCnt="5"/>
      <dgm:spPr/>
    </dgm:pt>
    <dgm:pt modelId="{0156FF02-820F-4FB3-986F-39AC6C82F204}" type="pres">
      <dgm:prSet presAssocID="{A999DBAB-D09E-4310-B116-7294FC2348C2}" presName="connTx" presStyleLbl="parChTrans1D2" presStyleIdx="3" presStyleCnt="5"/>
      <dgm:spPr/>
    </dgm:pt>
    <dgm:pt modelId="{C49CF916-16DE-42A8-A7AB-A4C4DD21A4F9}" type="pres">
      <dgm:prSet presAssocID="{4CFAACD7-AFD8-4213-A76B-37D9888EF046}" presName="root2" presStyleCnt="0"/>
      <dgm:spPr/>
    </dgm:pt>
    <dgm:pt modelId="{AF6EA621-04B4-422C-840D-D30BD7594C7D}" type="pres">
      <dgm:prSet presAssocID="{4CFAACD7-AFD8-4213-A76B-37D9888EF046}" presName="LevelTwoTextNode" presStyleLbl="node2" presStyleIdx="3" presStyleCnt="5" custScaleX="134665" custScaleY="68598">
        <dgm:presLayoutVars>
          <dgm:chPref val="3"/>
        </dgm:presLayoutVars>
      </dgm:prSet>
      <dgm:spPr>
        <a:prstGeom prst="roundRect">
          <a:avLst/>
        </a:prstGeom>
      </dgm:spPr>
    </dgm:pt>
    <dgm:pt modelId="{BCEFC411-8D7C-45C3-829D-E0C715181724}" type="pres">
      <dgm:prSet presAssocID="{4CFAACD7-AFD8-4213-A76B-37D9888EF046}" presName="level3hierChild" presStyleCnt="0"/>
      <dgm:spPr/>
    </dgm:pt>
    <dgm:pt modelId="{9FCC935C-5716-4571-B80C-CC6E4B0C5D93}" type="pres">
      <dgm:prSet presAssocID="{B846D175-5761-4FFB-9B28-DAF9A283FB6E}" presName="conn2-1" presStyleLbl="parChTrans1D2" presStyleIdx="4" presStyleCnt="5"/>
      <dgm:spPr/>
    </dgm:pt>
    <dgm:pt modelId="{7598A08B-F596-42ED-B317-D6DFEA1E538E}" type="pres">
      <dgm:prSet presAssocID="{B846D175-5761-4FFB-9B28-DAF9A283FB6E}" presName="connTx" presStyleLbl="parChTrans1D2" presStyleIdx="4" presStyleCnt="5"/>
      <dgm:spPr/>
    </dgm:pt>
    <dgm:pt modelId="{CD66F317-0214-420B-B54C-78E0BC5F67BE}" type="pres">
      <dgm:prSet presAssocID="{4B8FC4DA-3662-41DE-B8D2-073EE3C40650}" presName="root2" presStyleCnt="0"/>
      <dgm:spPr/>
    </dgm:pt>
    <dgm:pt modelId="{AD64FD56-3FEB-42C2-8D09-6638551EB74D}" type="pres">
      <dgm:prSet presAssocID="{4B8FC4DA-3662-41DE-B8D2-073EE3C40650}" presName="LevelTwoTextNode" presStyleLbl="node2" presStyleIdx="4" presStyleCnt="5" custScaleX="134665" custScaleY="68598">
        <dgm:presLayoutVars>
          <dgm:chPref val="3"/>
        </dgm:presLayoutVars>
      </dgm:prSet>
      <dgm:spPr>
        <a:prstGeom prst="roundRect">
          <a:avLst/>
        </a:prstGeom>
      </dgm:spPr>
    </dgm:pt>
    <dgm:pt modelId="{E8DD2C39-948D-46DF-9AE1-A9ABDE31D7D9}" type="pres">
      <dgm:prSet presAssocID="{4B8FC4DA-3662-41DE-B8D2-073EE3C40650}" presName="level3hierChild" presStyleCnt="0"/>
      <dgm:spPr/>
    </dgm:pt>
  </dgm:ptLst>
  <dgm:cxnLst>
    <dgm:cxn modelId="{26454810-BB6F-4655-807B-262C3034FFC3}" srcId="{EEB61BA7-F140-4DDA-824C-7DAA3A850796}" destId="{709DE0CE-BA88-4C20-8B2A-28D631C23986}" srcOrd="0" destOrd="0" parTransId="{7DB26551-83FF-4257-841A-A212801DE62E}" sibTransId="{ACED1CA8-B2B1-4FBB-9847-A95DCB6F6338}"/>
    <dgm:cxn modelId="{FBB1AE15-F2FF-4D81-AC85-2F443968C086}" type="presOf" srcId="{D461D3A1-D1AA-47DA-A1B5-4FC58C1E86DA}" destId="{8010821C-A558-4BA7-8E72-2D309E2ED812}" srcOrd="1" destOrd="0" presId="urn:microsoft.com/office/officeart/2008/layout/HorizontalMultiLevelHierarchy"/>
    <dgm:cxn modelId="{7082E422-DB75-42C7-9866-F95DA5213C55}" type="presOf" srcId="{7DB26551-83FF-4257-841A-A212801DE62E}" destId="{7AE762A1-E1DB-4A8E-9E97-13566A54E1E5}" srcOrd="1" destOrd="0" presId="urn:microsoft.com/office/officeart/2008/layout/HorizontalMultiLevelHierarchy"/>
    <dgm:cxn modelId="{CA1D262F-F1F9-4F8B-A4BE-CE923C0E05CC}" srcId="{E2A8BC16-2C6F-4526-B5C7-8F4C9132AB1E}" destId="{EEB61BA7-F140-4DDA-824C-7DAA3A850796}" srcOrd="0" destOrd="0" parTransId="{49C340E6-5D5A-48DE-9C1B-8A28DDC9B439}" sibTransId="{BC683CDA-AA51-4CF7-8D53-01397CE72763}"/>
    <dgm:cxn modelId="{A5388D5C-FDF1-46DB-8BDB-1D20739458D1}" srcId="{EEB61BA7-F140-4DDA-824C-7DAA3A850796}" destId="{DCDF32D7-0511-4467-93A6-6FB774A706E5}" srcOrd="2" destOrd="0" parTransId="{9D0DC5DD-EE59-4933-8F90-F8442355893D}" sibTransId="{269B0BCD-A141-407B-BD65-CA296041B5A9}"/>
    <dgm:cxn modelId="{26A21E46-33F5-45EC-BFF7-89B6735EC938}" srcId="{EEB61BA7-F140-4DDA-824C-7DAA3A850796}" destId="{5C61D4C4-F613-461F-A2F3-6A0D9F4D7C07}" srcOrd="1" destOrd="0" parTransId="{D461D3A1-D1AA-47DA-A1B5-4FC58C1E86DA}" sibTransId="{FD1F8454-1943-4990-B31F-784AE7A7C837}"/>
    <dgm:cxn modelId="{47705369-15FF-4373-B377-B925FC6F4220}" type="presOf" srcId="{5C61D4C4-F613-461F-A2F3-6A0D9F4D7C07}" destId="{13FE8BDD-87F6-4866-B934-3A838A3292C4}" srcOrd="0" destOrd="0" presId="urn:microsoft.com/office/officeart/2008/layout/HorizontalMultiLevelHierarchy"/>
    <dgm:cxn modelId="{E277F14A-855E-4D62-87F8-69C675243284}" type="presOf" srcId="{9D0DC5DD-EE59-4933-8F90-F8442355893D}" destId="{F51DFC0D-82DE-4314-A3D3-AC89096967F6}" srcOrd="0" destOrd="0" presId="urn:microsoft.com/office/officeart/2008/layout/HorizontalMultiLevelHierarchy"/>
    <dgm:cxn modelId="{E4C6D37A-E1D4-4057-B061-1EE271741E6F}" type="presOf" srcId="{A999DBAB-D09E-4310-B116-7294FC2348C2}" destId="{0156FF02-820F-4FB3-986F-39AC6C82F204}" srcOrd="1" destOrd="0" presId="urn:microsoft.com/office/officeart/2008/layout/HorizontalMultiLevelHierarchy"/>
    <dgm:cxn modelId="{42F53A7C-83EA-4057-B7B8-7C7028DFD814}" type="presOf" srcId="{7DB26551-83FF-4257-841A-A212801DE62E}" destId="{89A63906-B082-4E0E-BFAD-F97E97EDEE58}" srcOrd="0" destOrd="0" presId="urn:microsoft.com/office/officeart/2008/layout/HorizontalMultiLevelHierarchy"/>
    <dgm:cxn modelId="{526C869F-4B8E-4F7B-9419-5A747A1A3A46}" type="presOf" srcId="{E2A8BC16-2C6F-4526-B5C7-8F4C9132AB1E}" destId="{05CFF0E1-8547-49B6-A237-2820613E052F}" srcOrd="0" destOrd="0" presId="urn:microsoft.com/office/officeart/2008/layout/HorizontalMultiLevelHierarchy"/>
    <dgm:cxn modelId="{A4E8CFA6-BC5D-4295-91E3-118110615A26}" type="presOf" srcId="{DCDF32D7-0511-4467-93A6-6FB774A706E5}" destId="{34D4B61A-884D-4E85-ACE5-F72F756A46E4}" srcOrd="0" destOrd="0" presId="urn:microsoft.com/office/officeart/2008/layout/HorizontalMultiLevelHierarchy"/>
    <dgm:cxn modelId="{AF418FB2-45F3-49E1-A062-32B20CDF0039}" type="presOf" srcId="{B846D175-5761-4FFB-9B28-DAF9A283FB6E}" destId="{7598A08B-F596-42ED-B317-D6DFEA1E538E}" srcOrd="1" destOrd="0" presId="urn:microsoft.com/office/officeart/2008/layout/HorizontalMultiLevelHierarchy"/>
    <dgm:cxn modelId="{DEB870B3-64FE-4BE4-811B-DF1B29A34D78}" srcId="{EEB61BA7-F140-4DDA-824C-7DAA3A850796}" destId="{4B8FC4DA-3662-41DE-B8D2-073EE3C40650}" srcOrd="4" destOrd="0" parTransId="{B846D175-5761-4FFB-9B28-DAF9A283FB6E}" sibTransId="{C364E171-C214-4856-A56B-500BD65A9641}"/>
    <dgm:cxn modelId="{E18AC6B6-0E97-4CC0-A7F4-2996CDFD5E22}" type="presOf" srcId="{B846D175-5761-4FFB-9B28-DAF9A283FB6E}" destId="{9FCC935C-5716-4571-B80C-CC6E4B0C5D93}" srcOrd="0" destOrd="0" presId="urn:microsoft.com/office/officeart/2008/layout/HorizontalMultiLevelHierarchy"/>
    <dgm:cxn modelId="{D4AD25BB-A6F1-46FC-812F-B8B90264E81B}" type="presOf" srcId="{D461D3A1-D1AA-47DA-A1B5-4FC58C1E86DA}" destId="{9A081392-04D3-4AC9-83E4-2CD75257E8C3}" srcOrd="0" destOrd="0" presId="urn:microsoft.com/office/officeart/2008/layout/HorizontalMultiLevelHierarchy"/>
    <dgm:cxn modelId="{329585BF-5177-411E-BD05-4909A5E239C3}" type="presOf" srcId="{709DE0CE-BA88-4C20-8B2A-28D631C23986}" destId="{091F1B74-E2BD-41A4-A0BF-742DC3ED1A78}" srcOrd="0" destOrd="0" presId="urn:microsoft.com/office/officeart/2008/layout/HorizontalMultiLevelHierarchy"/>
    <dgm:cxn modelId="{990838C6-2C1C-45CF-B2A9-B038E2FA8FFD}" type="presOf" srcId="{4CFAACD7-AFD8-4213-A76B-37D9888EF046}" destId="{AF6EA621-04B4-422C-840D-D30BD7594C7D}" srcOrd="0" destOrd="0" presId="urn:microsoft.com/office/officeart/2008/layout/HorizontalMultiLevelHierarchy"/>
    <dgm:cxn modelId="{D90152CA-3B6F-4CC4-B3B2-D29C7FA06E77}" type="presOf" srcId="{4B8FC4DA-3662-41DE-B8D2-073EE3C40650}" destId="{AD64FD56-3FEB-42C2-8D09-6638551EB74D}" srcOrd="0" destOrd="0" presId="urn:microsoft.com/office/officeart/2008/layout/HorizontalMultiLevelHierarchy"/>
    <dgm:cxn modelId="{D59509EE-7ABE-46C2-8F53-480FD1EE7D0C}" type="presOf" srcId="{EEB61BA7-F140-4DDA-824C-7DAA3A850796}" destId="{9CD32713-DA38-4D27-BD00-245C4A4A5E49}" srcOrd="0" destOrd="0" presId="urn:microsoft.com/office/officeart/2008/layout/HorizontalMultiLevelHierarchy"/>
    <dgm:cxn modelId="{D753B5F3-A5A6-4F89-BBE3-C7AC0EB4C196}" type="presOf" srcId="{A999DBAB-D09E-4310-B116-7294FC2348C2}" destId="{8DC80BB6-3B0A-4A8D-BCFE-D933A2E3167E}" srcOrd="0" destOrd="0" presId="urn:microsoft.com/office/officeart/2008/layout/HorizontalMultiLevelHierarchy"/>
    <dgm:cxn modelId="{A44744FD-A2E2-412D-BE91-6509EE0F0346}" srcId="{EEB61BA7-F140-4DDA-824C-7DAA3A850796}" destId="{4CFAACD7-AFD8-4213-A76B-37D9888EF046}" srcOrd="3" destOrd="0" parTransId="{A999DBAB-D09E-4310-B116-7294FC2348C2}" sibTransId="{0B199B88-0186-4926-8452-7CC48793B208}"/>
    <dgm:cxn modelId="{30E84DFF-E6D9-4603-B237-5B112B4479E6}" type="presOf" srcId="{9D0DC5DD-EE59-4933-8F90-F8442355893D}" destId="{18E4C406-A3A4-4398-BFBE-0728076DD7F0}" srcOrd="1" destOrd="0" presId="urn:microsoft.com/office/officeart/2008/layout/HorizontalMultiLevelHierarchy"/>
    <dgm:cxn modelId="{637EDF41-9495-4118-9D48-FC234FDF33A2}" type="presParOf" srcId="{05CFF0E1-8547-49B6-A237-2820613E052F}" destId="{F03A9E6F-3901-4B70-8C45-9717073978C1}" srcOrd="0" destOrd="0" presId="urn:microsoft.com/office/officeart/2008/layout/HorizontalMultiLevelHierarchy"/>
    <dgm:cxn modelId="{00AB50F9-BBCE-4EBD-B8F8-7C7AD80659E3}" type="presParOf" srcId="{F03A9E6F-3901-4B70-8C45-9717073978C1}" destId="{9CD32713-DA38-4D27-BD00-245C4A4A5E49}" srcOrd="0" destOrd="0" presId="urn:microsoft.com/office/officeart/2008/layout/HorizontalMultiLevelHierarchy"/>
    <dgm:cxn modelId="{8148BE3A-2D99-47B4-8EE5-6D0AAE11DD8A}" type="presParOf" srcId="{F03A9E6F-3901-4B70-8C45-9717073978C1}" destId="{02397D89-071E-43EB-812F-9F7FF5566DAE}" srcOrd="1" destOrd="0" presId="urn:microsoft.com/office/officeart/2008/layout/HorizontalMultiLevelHierarchy"/>
    <dgm:cxn modelId="{E6FD3D9B-2CD5-4E1A-B081-B608E433F9F2}" type="presParOf" srcId="{02397D89-071E-43EB-812F-9F7FF5566DAE}" destId="{89A63906-B082-4E0E-BFAD-F97E97EDEE58}" srcOrd="0" destOrd="0" presId="urn:microsoft.com/office/officeart/2008/layout/HorizontalMultiLevelHierarchy"/>
    <dgm:cxn modelId="{7624B7F0-58FB-4857-8F5A-50D1225677E6}" type="presParOf" srcId="{89A63906-B082-4E0E-BFAD-F97E97EDEE58}" destId="{7AE762A1-E1DB-4A8E-9E97-13566A54E1E5}" srcOrd="0" destOrd="0" presId="urn:microsoft.com/office/officeart/2008/layout/HorizontalMultiLevelHierarchy"/>
    <dgm:cxn modelId="{627976BA-BE54-47F6-BEA5-3E03C92B569B}" type="presParOf" srcId="{02397D89-071E-43EB-812F-9F7FF5566DAE}" destId="{4D1634B2-BF15-41E3-8CDB-CE7E8D470E3B}" srcOrd="1" destOrd="0" presId="urn:microsoft.com/office/officeart/2008/layout/HorizontalMultiLevelHierarchy"/>
    <dgm:cxn modelId="{625C6A79-521D-4732-8B36-9C5FF23702A0}" type="presParOf" srcId="{4D1634B2-BF15-41E3-8CDB-CE7E8D470E3B}" destId="{091F1B74-E2BD-41A4-A0BF-742DC3ED1A78}" srcOrd="0" destOrd="0" presId="urn:microsoft.com/office/officeart/2008/layout/HorizontalMultiLevelHierarchy"/>
    <dgm:cxn modelId="{44904CAF-C25F-42FE-81B1-320216B62CB9}" type="presParOf" srcId="{4D1634B2-BF15-41E3-8CDB-CE7E8D470E3B}" destId="{0CAF26F0-11F7-4FB2-8D9F-E70AADD3B459}" srcOrd="1" destOrd="0" presId="urn:microsoft.com/office/officeart/2008/layout/HorizontalMultiLevelHierarchy"/>
    <dgm:cxn modelId="{FE0385F7-9FB4-4D63-A527-BF90BE39DFBC}" type="presParOf" srcId="{02397D89-071E-43EB-812F-9F7FF5566DAE}" destId="{9A081392-04D3-4AC9-83E4-2CD75257E8C3}" srcOrd="2" destOrd="0" presId="urn:microsoft.com/office/officeart/2008/layout/HorizontalMultiLevelHierarchy"/>
    <dgm:cxn modelId="{9B947372-DF4F-43D2-9A60-F3B0A5B4C161}" type="presParOf" srcId="{9A081392-04D3-4AC9-83E4-2CD75257E8C3}" destId="{8010821C-A558-4BA7-8E72-2D309E2ED812}" srcOrd="0" destOrd="0" presId="urn:microsoft.com/office/officeart/2008/layout/HorizontalMultiLevelHierarchy"/>
    <dgm:cxn modelId="{D198954F-7318-4250-92E6-E129B6759388}" type="presParOf" srcId="{02397D89-071E-43EB-812F-9F7FF5566DAE}" destId="{DB7066FF-4CBF-444A-B1B9-E4CF022AF47C}" srcOrd="3" destOrd="0" presId="urn:microsoft.com/office/officeart/2008/layout/HorizontalMultiLevelHierarchy"/>
    <dgm:cxn modelId="{E812C721-85E1-44F1-BEF6-F17E5CCED578}" type="presParOf" srcId="{DB7066FF-4CBF-444A-B1B9-E4CF022AF47C}" destId="{13FE8BDD-87F6-4866-B934-3A838A3292C4}" srcOrd="0" destOrd="0" presId="urn:microsoft.com/office/officeart/2008/layout/HorizontalMultiLevelHierarchy"/>
    <dgm:cxn modelId="{49E2B765-2487-4520-9A24-A63AD74FD192}" type="presParOf" srcId="{DB7066FF-4CBF-444A-B1B9-E4CF022AF47C}" destId="{8FE03AD2-83FA-46F4-8A75-F1B623DDAE7F}" srcOrd="1" destOrd="0" presId="urn:microsoft.com/office/officeart/2008/layout/HorizontalMultiLevelHierarchy"/>
    <dgm:cxn modelId="{D8350940-1260-45B9-B7DB-32D786705C81}" type="presParOf" srcId="{02397D89-071E-43EB-812F-9F7FF5566DAE}" destId="{F51DFC0D-82DE-4314-A3D3-AC89096967F6}" srcOrd="4" destOrd="0" presId="urn:microsoft.com/office/officeart/2008/layout/HorizontalMultiLevelHierarchy"/>
    <dgm:cxn modelId="{C0142F75-35A8-4CB7-97D8-340AB981F03C}" type="presParOf" srcId="{F51DFC0D-82DE-4314-A3D3-AC89096967F6}" destId="{18E4C406-A3A4-4398-BFBE-0728076DD7F0}" srcOrd="0" destOrd="0" presId="urn:microsoft.com/office/officeart/2008/layout/HorizontalMultiLevelHierarchy"/>
    <dgm:cxn modelId="{F6DEFDA0-7360-401A-899F-2A3051D5CD29}" type="presParOf" srcId="{02397D89-071E-43EB-812F-9F7FF5566DAE}" destId="{D3B90C2F-DDF3-46BF-8131-5FE2EBFE0DA2}" srcOrd="5" destOrd="0" presId="urn:microsoft.com/office/officeart/2008/layout/HorizontalMultiLevelHierarchy"/>
    <dgm:cxn modelId="{55C53871-938D-4A31-B55E-AE210CF50FA9}" type="presParOf" srcId="{D3B90C2F-DDF3-46BF-8131-5FE2EBFE0DA2}" destId="{34D4B61A-884D-4E85-ACE5-F72F756A46E4}" srcOrd="0" destOrd="0" presId="urn:microsoft.com/office/officeart/2008/layout/HorizontalMultiLevelHierarchy"/>
    <dgm:cxn modelId="{855283F7-72C2-4C4C-8F23-91C36F6021AC}" type="presParOf" srcId="{D3B90C2F-DDF3-46BF-8131-5FE2EBFE0DA2}" destId="{27C4FAA6-BE7B-4705-8301-B26F2D197FF5}" srcOrd="1" destOrd="0" presId="urn:microsoft.com/office/officeart/2008/layout/HorizontalMultiLevelHierarchy"/>
    <dgm:cxn modelId="{4C8A2FA6-1C10-4A66-9E9D-CE66771E9CB2}" type="presParOf" srcId="{02397D89-071E-43EB-812F-9F7FF5566DAE}" destId="{8DC80BB6-3B0A-4A8D-BCFE-D933A2E3167E}" srcOrd="6" destOrd="0" presId="urn:microsoft.com/office/officeart/2008/layout/HorizontalMultiLevelHierarchy"/>
    <dgm:cxn modelId="{932CABDF-4C85-49D8-948E-B70E11E917F0}" type="presParOf" srcId="{8DC80BB6-3B0A-4A8D-BCFE-D933A2E3167E}" destId="{0156FF02-820F-4FB3-986F-39AC6C82F204}" srcOrd="0" destOrd="0" presId="urn:microsoft.com/office/officeart/2008/layout/HorizontalMultiLevelHierarchy"/>
    <dgm:cxn modelId="{353C816F-BFEB-423C-8F97-A176C50ED3BF}" type="presParOf" srcId="{02397D89-071E-43EB-812F-9F7FF5566DAE}" destId="{C49CF916-16DE-42A8-A7AB-A4C4DD21A4F9}" srcOrd="7" destOrd="0" presId="urn:microsoft.com/office/officeart/2008/layout/HorizontalMultiLevelHierarchy"/>
    <dgm:cxn modelId="{333FF5D7-E459-4FAB-AF25-B33ED7855F32}" type="presParOf" srcId="{C49CF916-16DE-42A8-A7AB-A4C4DD21A4F9}" destId="{AF6EA621-04B4-422C-840D-D30BD7594C7D}" srcOrd="0" destOrd="0" presId="urn:microsoft.com/office/officeart/2008/layout/HorizontalMultiLevelHierarchy"/>
    <dgm:cxn modelId="{CD9CBA41-C3D4-4181-866F-7C04EBE13460}" type="presParOf" srcId="{C49CF916-16DE-42A8-A7AB-A4C4DD21A4F9}" destId="{BCEFC411-8D7C-45C3-829D-E0C715181724}" srcOrd="1" destOrd="0" presId="urn:microsoft.com/office/officeart/2008/layout/HorizontalMultiLevelHierarchy"/>
    <dgm:cxn modelId="{7E83158A-736A-43A1-AF2D-A38B0C2FD4DF}" type="presParOf" srcId="{02397D89-071E-43EB-812F-9F7FF5566DAE}" destId="{9FCC935C-5716-4571-B80C-CC6E4B0C5D93}" srcOrd="8" destOrd="0" presId="urn:microsoft.com/office/officeart/2008/layout/HorizontalMultiLevelHierarchy"/>
    <dgm:cxn modelId="{256200CC-5E9D-4164-8E76-475FC58AC897}" type="presParOf" srcId="{9FCC935C-5716-4571-B80C-CC6E4B0C5D93}" destId="{7598A08B-F596-42ED-B317-D6DFEA1E538E}" srcOrd="0" destOrd="0" presId="urn:microsoft.com/office/officeart/2008/layout/HorizontalMultiLevelHierarchy"/>
    <dgm:cxn modelId="{D8F8BFC6-D284-41BB-9691-928922A554FD}" type="presParOf" srcId="{02397D89-071E-43EB-812F-9F7FF5566DAE}" destId="{CD66F317-0214-420B-B54C-78E0BC5F67BE}" srcOrd="9" destOrd="0" presId="urn:microsoft.com/office/officeart/2008/layout/HorizontalMultiLevelHierarchy"/>
    <dgm:cxn modelId="{E0C23F8B-D9A0-4DBF-AF6B-96B9FB92F320}" type="presParOf" srcId="{CD66F317-0214-420B-B54C-78E0BC5F67BE}" destId="{AD64FD56-3FEB-42C2-8D09-6638551EB74D}" srcOrd="0" destOrd="0" presId="urn:microsoft.com/office/officeart/2008/layout/HorizontalMultiLevelHierarchy"/>
    <dgm:cxn modelId="{0054327B-A4AD-45A1-9EED-17F65FFF4520}" type="presParOf" srcId="{CD66F317-0214-420B-B54C-78E0BC5F67BE}" destId="{E8DD2C39-948D-46DF-9AE1-A9ABDE31D7D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2A8BC16-2C6F-4526-B5C7-8F4C9132AB1E}"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IN"/>
        </a:p>
      </dgm:t>
    </dgm:pt>
    <dgm:pt modelId="{709DE0CE-BA88-4C20-8B2A-28D631C23986}">
      <dgm:prSet phldrT="[Text]" custT="1"/>
      <dgm:spPr/>
      <dgm:t>
        <a:bodyPr/>
        <a:lstStyle/>
        <a:p>
          <a:pPr algn="l"/>
          <a:r>
            <a:rPr lang="en-IN" sz="1800" b="1" dirty="0"/>
            <a:t>   1. Application-level middleware</a:t>
          </a:r>
        </a:p>
      </dgm:t>
    </dgm:pt>
    <dgm:pt modelId="{7DB26551-83FF-4257-841A-A212801DE62E}" type="parTrans" cxnId="{26454810-BB6F-4655-807B-262C3034FFC3}">
      <dgm:prSet custT="1"/>
      <dgm:spPr/>
      <dgm:t>
        <a:bodyPr/>
        <a:lstStyle/>
        <a:p>
          <a:endParaRPr lang="en-IN" sz="1800">
            <a:solidFill>
              <a:schemeClr val="tx1"/>
            </a:solidFill>
          </a:endParaRPr>
        </a:p>
      </dgm:t>
    </dgm:pt>
    <dgm:pt modelId="{ACED1CA8-B2B1-4FBB-9847-A95DCB6F6338}" type="sibTrans" cxnId="{26454810-BB6F-4655-807B-262C3034FFC3}">
      <dgm:prSet/>
      <dgm:spPr/>
      <dgm:t>
        <a:bodyPr/>
        <a:lstStyle/>
        <a:p>
          <a:endParaRPr lang="en-IN" sz="1800">
            <a:solidFill>
              <a:schemeClr val="tx1"/>
            </a:solidFill>
          </a:endParaRPr>
        </a:p>
      </dgm:t>
    </dgm:pt>
    <dgm:pt modelId="{5C61D4C4-F613-461F-A2F3-6A0D9F4D7C07}">
      <dgm:prSet phldrT="[Text]" custT="1"/>
      <dgm:spPr/>
      <dgm:t>
        <a:bodyPr/>
        <a:lstStyle/>
        <a:p>
          <a:pPr algn="l"/>
          <a:r>
            <a:rPr lang="en-IN" sz="1800" b="1" dirty="0"/>
            <a:t>   2. Router-level middleware </a:t>
          </a:r>
        </a:p>
      </dgm:t>
    </dgm:pt>
    <dgm:pt modelId="{D461D3A1-D1AA-47DA-A1B5-4FC58C1E86DA}" type="parTrans" cxnId="{26A21E46-33F5-45EC-BFF7-89B6735EC938}">
      <dgm:prSet custT="1"/>
      <dgm:spPr/>
      <dgm:t>
        <a:bodyPr/>
        <a:lstStyle/>
        <a:p>
          <a:endParaRPr lang="en-IN" sz="1800">
            <a:solidFill>
              <a:schemeClr val="tx1"/>
            </a:solidFill>
          </a:endParaRPr>
        </a:p>
      </dgm:t>
    </dgm:pt>
    <dgm:pt modelId="{FD1F8454-1943-4990-B31F-784AE7A7C837}" type="sibTrans" cxnId="{26A21E46-33F5-45EC-BFF7-89B6735EC938}">
      <dgm:prSet/>
      <dgm:spPr/>
      <dgm:t>
        <a:bodyPr/>
        <a:lstStyle/>
        <a:p>
          <a:endParaRPr lang="en-IN" sz="1800">
            <a:solidFill>
              <a:schemeClr val="tx1"/>
            </a:solidFill>
          </a:endParaRPr>
        </a:p>
      </dgm:t>
    </dgm:pt>
    <dgm:pt modelId="{4CFAACD7-AFD8-4213-A76B-37D9888EF046}">
      <dgm:prSet phldrT="[Text]" custT="1"/>
      <dgm:spPr/>
      <dgm:t>
        <a:bodyPr/>
        <a:lstStyle/>
        <a:p>
          <a:pPr algn="l"/>
          <a:r>
            <a:rPr lang="en-US" sz="1800" b="1" dirty="0"/>
            <a:t>   4. </a:t>
          </a:r>
          <a:r>
            <a:rPr lang="en-IN" sz="1800" b="1" dirty="0"/>
            <a:t>Error-handling middleware </a:t>
          </a:r>
          <a:endParaRPr lang="en-US" sz="1800" b="1" dirty="0"/>
        </a:p>
      </dgm:t>
    </dgm:pt>
    <dgm:pt modelId="{A999DBAB-D09E-4310-B116-7294FC2348C2}" type="parTrans" cxnId="{A44744FD-A2E2-412D-BE91-6509EE0F0346}">
      <dgm:prSet custT="1"/>
      <dgm:spPr/>
      <dgm:t>
        <a:bodyPr/>
        <a:lstStyle/>
        <a:p>
          <a:endParaRPr lang="en-IN" sz="1800">
            <a:solidFill>
              <a:schemeClr val="tx1"/>
            </a:solidFill>
          </a:endParaRPr>
        </a:p>
      </dgm:t>
    </dgm:pt>
    <dgm:pt modelId="{0B199B88-0186-4926-8452-7CC48793B208}" type="sibTrans" cxnId="{A44744FD-A2E2-412D-BE91-6509EE0F0346}">
      <dgm:prSet/>
      <dgm:spPr/>
      <dgm:t>
        <a:bodyPr/>
        <a:lstStyle/>
        <a:p>
          <a:endParaRPr lang="en-IN" sz="1800">
            <a:solidFill>
              <a:schemeClr val="tx1"/>
            </a:solidFill>
          </a:endParaRPr>
        </a:p>
      </dgm:t>
    </dgm:pt>
    <dgm:pt modelId="{4B8FC4DA-3662-41DE-B8D2-073EE3C40650}">
      <dgm:prSet phldrT="[Text]" custT="1"/>
      <dgm:spPr/>
      <dgm:t>
        <a:bodyPr/>
        <a:lstStyle/>
        <a:p>
          <a:pPr algn="l"/>
          <a:r>
            <a:rPr lang="en-IN" sz="1800" b="1" dirty="0"/>
            <a:t>   5</a:t>
          </a:r>
          <a:r>
            <a:rPr lang="en-US" sz="1800" b="1" dirty="0"/>
            <a:t>. Third-party middleware</a:t>
          </a:r>
          <a:endParaRPr lang="en-IN" sz="1800" b="1" dirty="0"/>
        </a:p>
      </dgm:t>
    </dgm:pt>
    <dgm:pt modelId="{B846D175-5761-4FFB-9B28-DAF9A283FB6E}" type="parTrans" cxnId="{DEB870B3-64FE-4BE4-811B-DF1B29A34D78}">
      <dgm:prSet custT="1"/>
      <dgm:spPr/>
      <dgm:t>
        <a:bodyPr/>
        <a:lstStyle/>
        <a:p>
          <a:endParaRPr lang="en-IN" sz="1800">
            <a:solidFill>
              <a:schemeClr val="tx1"/>
            </a:solidFill>
          </a:endParaRPr>
        </a:p>
      </dgm:t>
    </dgm:pt>
    <dgm:pt modelId="{C364E171-C214-4856-A56B-500BD65A9641}" type="sibTrans" cxnId="{DEB870B3-64FE-4BE4-811B-DF1B29A34D78}">
      <dgm:prSet/>
      <dgm:spPr/>
      <dgm:t>
        <a:bodyPr/>
        <a:lstStyle/>
        <a:p>
          <a:endParaRPr lang="en-IN" sz="1800">
            <a:solidFill>
              <a:schemeClr val="tx1"/>
            </a:solidFill>
          </a:endParaRPr>
        </a:p>
      </dgm:t>
    </dgm:pt>
    <dgm:pt modelId="{DCDF32D7-0511-4467-93A6-6FB774A706E5}">
      <dgm:prSet phldrT="[Text]" custT="1"/>
      <dgm:spPr/>
      <dgm:t>
        <a:bodyPr/>
        <a:lstStyle/>
        <a:p>
          <a:pPr algn="l"/>
          <a:r>
            <a:rPr lang="en-US" sz="1800" b="1" dirty="0"/>
            <a:t>   3. Built-in middleware</a:t>
          </a:r>
        </a:p>
      </dgm:t>
    </dgm:pt>
    <dgm:pt modelId="{269B0BCD-A141-407B-BD65-CA296041B5A9}" type="sibTrans" cxnId="{A5388D5C-FDF1-46DB-8BDB-1D20739458D1}">
      <dgm:prSet/>
      <dgm:spPr/>
      <dgm:t>
        <a:bodyPr/>
        <a:lstStyle/>
        <a:p>
          <a:endParaRPr lang="en-IN" sz="1800">
            <a:solidFill>
              <a:schemeClr val="tx1"/>
            </a:solidFill>
          </a:endParaRPr>
        </a:p>
      </dgm:t>
    </dgm:pt>
    <dgm:pt modelId="{9D0DC5DD-EE59-4933-8F90-F8442355893D}" type="parTrans" cxnId="{A5388D5C-FDF1-46DB-8BDB-1D20739458D1}">
      <dgm:prSet custT="1"/>
      <dgm:spPr/>
      <dgm:t>
        <a:bodyPr/>
        <a:lstStyle/>
        <a:p>
          <a:endParaRPr lang="en-IN" sz="1800">
            <a:solidFill>
              <a:schemeClr val="tx1"/>
            </a:solidFill>
          </a:endParaRPr>
        </a:p>
      </dgm:t>
    </dgm:pt>
    <dgm:pt modelId="{CA46C7EA-2099-45A4-AB13-A5F2C671E507}">
      <dgm:prSet phldrT="[Text]" custT="1"/>
      <dgm:spPr/>
      <dgm:t>
        <a:bodyPr anchor="ctr"/>
        <a:lstStyle/>
        <a:p>
          <a:pPr algn="l"/>
          <a:r>
            <a:rPr lang="en-US" sz="1800" b="0" i="0" dirty="0"/>
            <a:t>Middleware applied to all routes; commonly used for logging, authentication, etc.</a:t>
          </a:r>
          <a:endParaRPr lang="en-IN" sz="1800" dirty="0"/>
        </a:p>
      </dgm:t>
    </dgm:pt>
    <dgm:pt modelId="{291BC18B-1D0C-4770-9750-6A9E23EAA897}" type="parTrans" cxnId="{2ACF279D-E64F-4CDC-A1D7-046883841BC8}">
      <dgm:prSet/>
      <dgm:spPr/>
      <dgm:t>
        <a:bodyPr/>
        <a:lstStyle/>
        <a:p>
          <a:endParaRPr lang="en-IN"/>
        </a:p>
      </dgm:t>
    </dgm:pt>
    <dgm:pt modelId="{D8FEF903-AAF8-489C-9907-A86E9F3D5E16}" type="sibTrans" cxnId="{2ACF279D-E64F-4CDC-A1D7-046883841BC8}">
      <dgm:prSet/>
      <dgm:spPr/>
      <dgm:t>
        <a:bodyPr/>
        <a:lstStyle/>
        <a:p>
          <a:endParaRPr lang="en-IN"/>
        </a:p>
      </dgm:t>
    </dgm:pt>
    <dgm:pt modelId="{C8F747F3-9E95-42BB-ADF2-0ECE7A3067EA}">
      <dgm:prSet phldrT="[Text]" custT="1"/>
      <dgm:spPr/>
      <dgm:t>
        <a:bodyPr anchor="ctr"/>
        <a:lstStyle/>
        <a:p>
          <a:pPr algn="l"/>
          <a:r>
            <a:rPr lang="en-US" sz="1800" b="0" i="0"/>
            <a:t>Middleware specific to certain routes; applied using or .</a:t>
          </a:r>
          <a:endParaRPr lang="en-IN" sz="1800" b="0" dirty="0"/>
        </a:p>
      </dgm:t>
    </dgm:pt>
    <dgm:pt modelId="{2EA70A4F-2952-464D-92FE-AB50E484F505}" type="parTrans" cxnId="{9EBD9C7D-B23D-44BA-89DB-23B8F543E905}">
      <dgm:prSet/>
      <dgm:spPr/>
      <dgm:t>
        <a:bodyPr/>
        <a:lstStyle/>
        <a:p>
          <a:endParaRPr lang="en-IN"/>
        </a:p>
      </dgm:t>
    </dgm:pt>
    <dgm:pt modelId="{9EFE72D4-41BD-45F5-AB06-3479DAB364E0}" type="sibTrans" cxnId="{9EBD9C7D-B23D-44BA-89DB-23B8F543E905}">
      <dgm:prSet/>
      <dgm:spPr/>
      <dgm:t>
        <a:bodyPr/>
        <a:lstStyle/>
        <a:p>
          <a:endParaRPr lang="en-IN"/>
        </a:p>
      </dgm:t>
    </dgm:pt>
    <dgm:pt modelId="{86A2DC57-BA9E-417B-AB2F-C2C8AE524737}">
      <dgm:prSet phldrT="[Text]" custT="1"/>
      <dgm:spPr/>
      <dgm:t>
        <a:bodyPr anchor="ctr"/>
        <a:lstStyle/>
        <a:p>
          <a:pPr algn="l"/>
          <a:r>
            <a:rPr lang="en-US" sz="1800" b="0" i="0" dirty="0"/>
            <a:t>Pre-packaged middleware included with Express.js, like for serving static files.</a:t>
          </a:r>
          <a:endParaRPr lang="en-US" sz="1800" b="0" dirty="0"/>
        </a:p>
      </dgm:t>
    </dgm:pt>
    <dgm:pt modelId="{041AC502-8914-4BEF-86C8-F9B74CF006FF}" type="parTrans" cxnId="{B60CA17E-EB0F-4AF8-9383-FA2A6CD21610}">
      <dgm:prSet/>
      <dgm:spPr/>
      <dgm:t>
        <a:bodyPr/>
        <a:lstStyle/>
        <a:p>
          <a:endParaRPr lang="en-IN"/>
        </a:p>
      </dgm:t>
    </dgm:pt>
    <dgm:pt modelId="{171F9A53-6899-4353-9844-0B4F82C0E96F}" type="sibTrans" cxnId="{B60CA17E-EB0F-4AF8-9383-FA2A6CD21610}">
      <dgm:prSet/>
      <dgm:spPr/>
      <dgm:t>
        <a:bodyPr/>
        <a:lstStyle/>
        <a:p>
          <a:endParaRPr lang="en-IN"/>
        </a:p>
      </dgm:t>
    </dgm:pt>
    <dgm:pt modelId="{EE54EF75-E2AC-4EA7-9083-E170C6A41FF6}">
      <dgm:prSet phldrT="[Text]" custT="1"/>
      <dgm:spPr/>
      <dgm:t>
        <a:bodyPr anchor="ctr"/>
        <a:lstStyle/>
        <a:p>
          <a:pPr algn="l"/>
          <a:r>
            <a:rPr lang="en-US" sz="1800" b="0" i="0" dirty="0"/>
            <a:t>Middleware for handling errors; declared after other middleware, triggered on errors.</a:t>
          </a:r>
          <a:endParaRPr lang="en-US" sz="1800" b="0" dirty="0"/>
        </a:p>
      </dgm:t>
    </dgm:pt>
    <dgm:pt modelId="{79467E97-C35C-4D91-BA01-CADF3AB067F5}" type="parTrans" cxnId="{327DC193-B411-46A5-BC8B-FD66BDB1528F}">
      <dgm:prSet/>
      <dgm:spPr/>
      <dgm:t>
        <a:bodyPr/>
        <a:lstStyle/>
        <a:p>
          <a:endParaRPr lang="en-IN"/>
        </a:p>
      </dgm:t>
    </dgm:pt>
    <dgm:pt modelId="{73C89C3C-EF73-4449-87A4-E256C5356031}" type="sibTrans" cxnId="{327DC193-B411-46A5-BC8B-FD66BDB1528F}">
      <dgm:prSet/>
      <dgm:spPr/>
      <dgm:t>
        <a:bodyPr/>
        <a:lstStyle/>
        <a:p>
          <a:endParaRPr lang="en-IN"/>
        </a:p>
      </dgm:t>
    </dgm:pt>
    <dgm:pt modelId="{09190AB2-7E4F-4993-B19C-6E6778425F7B}">
      <dgm:prSet phldrT="[Text]" custT="1"/>
      <dgm:spPr/>
      <dgm:t>
        <a:bodyPr anchor="ctr"/>
        <a:lstStyle/>
        <a:p>
          <a:pPr algn="l"/>
          <a:r>
            <a:rPr lang="en-US" sz="1800" b="0" i="0" dirty="0"/>
            <a:t>Middleware developed by others, not part of Express.js core; adds various functionalities.</a:t>
          </a:r>
          <a:endParaRPr lang="en-IN" sz="1800" b="0" dirty="0"/>
        </a:p>
      </dgm:t>
    </dgm:pt>
    <dgm:pt modelId="{93280BBC-98F4-405E-AE33-D47DBA0B2440}" type="parTrans" cxnId="{0504836A-9E2E-4A3F-87AD-F356D17EA18C}">
      <dgm:prSet/>
      <dgm:spPr/>
      <dgm:t>
        <a:bodyPr/>
        <a:lstStyle/>
        <a:p>
          <a:endParaRPr lang="en-IN"/>
        </a:p>
      </dgm:t>
    </dgm:pt>
    <dgm:pt modelId="{CD3203D0-3BD9-4292-B046-F8104A310798}" type="sibTrans" cxnId="{0504836A-9E2E-4A3F-87AD-F356D17EA18C}">
      <dgm:prSet/>
      <dgm:spPr/>
      <dgm:t>
        <a:bodyPr/>
        <a:lstStyle/>
        <a:p>
          <a:endParaRPr lang="en-IN"/>
        </a:p>
      </dgm:t>
    </dgm:pt>
    <dgm:pt modelId="{01F35514-C995-49DB-91AE-1DD0396919D0}" type="pres">
      <dgm:prSet presAssocID="{E2A8BC16-2C6F-4526-B5C7-8F4C9132AB1E}" presName="Name0" presStyleCnt="0">
        <dgm:presLayoutVars>
          <dgm:chMax/>
          <dgm:chPref val="3"/>
          <dgm:dir/>
          <dgm:animOne val="branch"/>
          <dgm:animLvl val="lvl"/>
        </dgm:presLayoutVars>
      </dgm:prSet>
      <dgm:spPr/>
    </dgm:pt>
    <dgm:pt modelId="{092C3013-D13F-4F2B-83B3-C3163E79F385}" type="pres">
      <dgm:prSet presAssocID="{709DE0CE-BA88-4C20-8B2A-28D631C23986}" presName="composite" presStyleCnt="0"/>
      <dgm:spPr/>
    </dgm:pt>
    <dgm:pt modelId="{083F3A14-B1AE-49CC-BE24-5BAC1A69FDCD}" type="pres">
      <dgm:prSet presAssocID="{709DE0CE-BA88-4C20-8B2A-28D631C23986}" presName="FirstChild" presStyleLbl="revTx" presStyleIdx="0" presStyleCnt="5" custScaleX="87893">
        <dgm:presLayoutVars>
          <dgm:chMax val="0"/>
          <dgm:chPref val="0"/>
          <dgm:bulletEnabled val="1"/>
        </dgm:presLayoutVars>
      </dgm:prSet>
      <dgm:spPr/>
    </dgm:pt>
    <dgm:pt modelId="{D9763529-CFC4-4D61-8F52-ABE8DCD45F8E}" type="pres">
      <dgm:prSet presAssocID="{709DE0CE-BA88-4C20-8B2A-28D631C23986}" presName="Parent" presStyleLbl="alignNode1" presStyleIdx="0" presStyleCnt="5" custScaleX="132228">
        <dgm:presLayoutVars>
          <dgm:chMax val="3"/>
          <dgm:chPref val="3"/>
          <dgm:bulletEnabled val="1"/>
        </dgm:presLayoutVars>
      </dgm:prSet>
      <dgm:spPr/>
    </dgm:pt>
    <dgm:pt modelId="{334E43A8-314D-4A3B-B79D-976F0D84B3D3}" type="pres">
      <dgm:prSet presAssocID="{709DE0CE-BA88-4C20-8B2A-28D631C23986}" presName="Accent" presStyleLbl="parChTrans1D1" presStyleIdx="0" presStyleCnt="5"/>
      <dgm:spPr/>
    </dgm:pt>
    <dgm:pt modelId="{255CEBFE-1701-454E-86CD-9581E79F1383}" type="pres">
      <dgm:prSet presAssocID="{ACED1CA8-B2B1-4FBB-9847-A95DCB6F6338}" presName="sibTrans" presStyleCnt="0"/>
      <dgm:spPr/>
    </dgm:pt>
    <dgm:pt modelId="{A896524A-4D80-4871-8344-E20E3403EAEC}" type="pres">
      <dgm:prSet presAssocID="{5C61D4C4-F613-461F-A2F3-6A0D9F4D7C07}" presName="composite" presStyleCnt="0"/>
      <dgm:spPr/>
    </dgm:pt>
    <dgm:pt modelId="{B54956FF-CF63-4F85-A2DB-36DFB3DB4099}" type="pres">
      <dgm:prSet presAssocID="{5C61D4C4-F613-461F-A2F3-6A0D9F4D7C07}" presName="FirstChild" presStyleLbl="revTx" presStyleIdx="1" presStyleCnt="5" custScaleX="87893">
        <dgm:presLayoutVars>
          <dgm:chMax val="0"/>
          <dgm:chPref val="0"/>
          <dgm:bulletEnabled val="1"/>
        </dgm:presLayoutVars>
      </dgm:prSet>
      <dgm:spPr/>
    </dgm:pt>
    <dgm:pt modelId="{162EF84B-E9CB-4815-8D14-D4B781977320}" type="pres">
      <dgm:prSet presAssocID="{5C61D4C4-F613-461F-A2F3-6A0D9F4D7C07}" presName="Parent" presStyleLbl="alignNode1" presStyleIdx="1" presStyleCnt="5" custScaleX="132228">
        <dgm:presLayoutVars>
          <dgm:chMax val="3"/>
          <dgm:chPref val="3"/>
          <dgm:bulletEnabled val="1"/>
        </dgm:presLayoutVars>
      </dgm:prSet>
      <dgm:spPr/>
    </dgm:pt>
    <dgm:pt modelId="{D2D7E763-C261-400B-A7E9-981EAE282597}" type="pres">
      <dgm:prSet presAssocID="{5C61D4C4-F613-461F-A2F3-6A0D9F4D7C07}" presName="Accent" presStyleLbl="parChTrans1D1" presStyleIdx="1" presStyleCnt="5"/>
      <dgm:spPr/>
    </dgm:pt>
    <dgm:pt modelId="{E72DAF35-0290-48A0-948D-90DB911FE283}" type="pres">
      <dgm:prSet presAssocID="{FD1F8454-1943-4990-B31F-784AE7A7C837}" presName="sibTrans" presStyleCnt="0"/>
      <dgm:spPr/>
    </dgm:pt>
    <dgm:pt modelId="{02DE58F0-3F71-4AD1-B6AE-E35783ABF59A}" type="pres">
      <dgm:prSet presAssocID="{DCDF32D7-0511-4467-93A6-6FB774A706E5}" presName="composite" presStyleCnt="0"/>
      <dgm:spPr/>
    </dgm:pt>
    <dgm:pt modelId="{D1C39C5C-F1DA-4B1E-A468-817C269FFD40}" type="pres">
      <dgm:prSet presAssocID="{DCDF32D7-0511-4467-93A6-6FB774A706E5}" presName="FirstChild" presStyleLbl="revTx" presStyleIdx="2" presStyleCnt="5" custScaleX="87893">
        <dgm:presLayoutVars>
          <dgm:chMax val="0"/>
          <dgm:chPref val="0"/>
          <dgm:bulletEnabled val="1"/>
        </dgm:presLayoutVars>
      </dgm:prSet>
      <dgm:spPr/>
    </dgm:pt>
    <dgm:pt modelId="{04B07425-40BE-4054-8424-AF716A3E58EF}" type="pres">
      <dgm:prSet presAssocID="{DCDF32D7-0511-4467-93A6-6FB774A706E5}" presName="Parent" presStyleLbl="alignNode1" presStyleIdx="2" presStyleCnt="5" custScaleX="132228">
        <dgm:presLayoutVars>
          <dgm:chMax val="3"/>
          <dgm:chPref val="3"/>
          <dgm:bulletEnabled val="1"/>
        </dgm:presLayoutVars>
      </dgm:prSet>
      <dgm:spPr/>
    </dgm:pt>
    <dgm:pt modelId="{B45C9D9C-592C-41CB-9D4B-7FD93BD87147}" type="pres">
      <dgm:prSet presAssocID="{DCDF32D7-0511-4467-93A6-6FB774A706E5}" presName="Accent" presStyleLbl="parChTrans1D1" presStyleIdx="2" presStyleCnt="5"/>
      <dgm:spPr/>
    </dgm:pt>
    <dgm:pt modelId="{9F3B3136-7FF1-4029-8F1B-BDB78D1E9062}" type="pres">
      <dgm:prSet presAssocID="{269B0BCD-A141-407B-BD65-CA296041B5A9}" presName="sibTrans" presStyleCnt="0"/>
      <dgm:spPr/>
    </dgm:pt>
    <dgm:pt modelId="{B008F78D-AF89-4DE0-9B56-05ADC9C98163}" type="pres">
      <dgm:prSet presAssocID="{4CFAACD7-AFD8-4213-A76B-37D9888EF046}" presName="composite" presStyleCnt="0"/>
      <dgm:spPr/>
    </dgm:pt>
    <dgm:pt modelId="{C5B83B07-B72B-48AA-BCFD-1E463D866638}" type="pres">
      <dgm:prSet presAssocID="{4CFAACD7-AFD8-4213-A76B-37D9888EF046}" presName="FirstChild" presStyleLbl="revTx" presStyleIdx="3" presStyleCnt="5" custScaleX="87893">
        <dgm:presLayoutVars>
          <dgm:chMax val="0"/>
          <dgm:chPref val="0"/>
          <dgm:bulletEnabled val="1"/>
        </dgm:presLayoutVars>
      </dgm:prSet>
      <dgm:spPr/>
    </dgm:pt>
    <dgm:pt modelId="{A9C5B679-58DF-4013-8511-AEA64537BC4E}" type="pres">
      <dgm:prSet presAssocID="{4CFAACD7-AFD8-4213-A76B-37D9888EF046}" presName="Parent" presStyleLbl="alignNode1" presStyleIdx="3" presStyleCnt="5" custScaleX="132228">
        <dgm:presLayoutVars>
          <dgm:chMax val="3"/>
          <dgm:chPref val="3"/>
          <dgm:bulletEnabled val="1"/>
        </dgm:presLayoutVars>
      </dgm:prSet>
      <dgm:spPr/>
    </dgm:pt>
    <dgm:pt modelId="{AE1341C3-7E58-4443-9BAD-BE50EF4DFA26}" type="pres">
      <dgm:prSet presAssocID="{4CFAACD7-AFD8-4213-A76B-37D9888EF046}" presName="Accent" presStyleLbl="parChTrans1D1" presStyleIdx="3" presStyleCnt="5"/>
      <dgm:spPr/>
    </dgm:pt>
    <dgm:pt modelId="{47296E43-A278-4446-9658-D0844D07E2C9}" type="pres">
      <dgm:prSet presAssocID="{0B199B88-0186-4926-8452-7CC48793B208}" presName="sibTrans" presStyleCnt="0"/>
      <dgm:spPr/>
    </dgm:pt>
    <dgm:pt modelId="{6D0DB204-E742-4174-87D8-D517FB8E0F31}" type="pres">
      <dgm:prSet presAssocID="{4B8FC4DA-3662-41DE-B8D2-073EE3C40650}" presName="composite" presStyleCnt="0"/>
      <dgm:spPr/>
    </dgm:pt>
    <dgm:pt modelId="{6EB898E5-92A9-46E3-97F6-059C46159C9D}" type="pres">
      <dgm:prSet presAssocID="{4B8FC4DA-3662-41DE-B8D2-073EE3C40650}" presName="FirstChild" presStyleLbl="revTx" presStyleIdx="4" presStyleCnt="5" custScaleX="87893">
        <dgm:presLayoutVars>
          <dgm:chMax val="0"/>
          <dgm:chPref val="0"/>
          <dgm:bulletEnabled val="1"/>
        </dgm:presLayoutVars>
      </dgm:prSet>
      <dgm:spPr/>
    </dgm:pt>
    <dgm:pt modelId="{8E8C0F23-4A6E-4EFE-983B-85AC40BFCABD}" type="pres">
      <dgm:prSet presAssocID="{4B8FC4DA-3662-41DE-B8D2-073EE3C40650}" presName="Parent" presStyleLbl="alignNode1" presStyleIdx="4" presStyleCnt="5" custScaleX="132228">
        <dgm:presLayoutVars>
          <dgm:chMax val="3"/>
          <dgm:chPref val="3"/>
          <dgm:bulletEnabled val="1"/>
        </dgm:presLayoutVars>
      </dgm:prSet>
      <dgm:spPr/>
    </dgm:pt>
    <dgm:pt modelId="{AA96BFDC-023B-4AEB-B146-F10126BB4E4E}" type="pres">
      <dgm:prSet presAssocID="{4B8FC4DA-3662-41DE-B8D2-073EE3C40650}" presName="Accent" presStyleLbl="parChTrans1D1" presStyleIdx="4" presStyleCnt="5"/>
      <dgm:spPr/>
    </dgm:pt>
  </dgm:ptLst>
  <dgm:cxnLst>
    <dgm:cxn modelId="{C17A690E-9BDF-4028-B4EF-6CEC3D06FEA1}" type="presOf" srcId="{5C61D4C4-F613-461F-A2F3-6A0D9F4D7C07}" destId="{162EF84B-E9CB-4815-8D14-D4B781977320}" srcOrd="0" destOrd="0" presId="urn:microsoft.com/office/officeart/2011/layout/TabList"/>
    <dgm:cxn modelId="{26454810-BB6F-4655-807B-262C3034FFC3}" srcId="{E2A8BC16-2C6F-4526-B5C7-8F4C9132AB1E}" destId="{709DE0CE-BA88-4C20-8B2A-28D631C23986}" srcOrd="0" destOrd="0" parTransId="{7DB26551-83FF-4257-841A-A212801DE62E}" sibTransId="{ACED1CA8-B2B1-4FBB-9847-A95DCB6F6338}"/>
    <dgm:cxn modelId="{F65C0222-5F37-4FA8-84FB-9B433B9994A0}" type="presOf" srcId="{DCDF32D7-0511-4467-93A6-6FB774A706E5}" destId="{04B07425-40BE-4054-8424-AF716A3E58EF}" srcOrd="0" destOrd="0" presId="urn:microsoft.com/office/officeart/2011/layout/TabList"/>
    <dgm:cxn modelId="{F2647B34-144A-4E3D-93A2-EAD7437E5F4C}" type="presOf" srcId="{4CFAACD7-AFD8-4213-A76B-37D9888EF046}" destId="{A9C5B679-58DF-4013-8511-AEA64537BC4E}" srcOrd="0" destOrd="0" presId="urn:microsoft.com/office/officeart/2011/layout/TabList"/>
    <dgm:cxn modelId="{F70EA534-58EB-41E1-B95F-240310999047}" type="presOf" srcId="{4B8FC4DA-3662-41DE-B8D2-073EE3C40650}" destId="{8E8C0F23-4A6E-4EFE-983B-85AC40BFCABD}" srcOrd="0" destOrd="0" presId="urn:microsoft.com/office/officeart/2011/layout/TabList"/>
    <dgm:cxn modelId="{05F67837-7BF0-4B89-986E-50DA84C777DC}" type="presOf" srcId="{86A2DC57-BA9E-417B-AB2F-C2C8AE524737}" destId="{D1C39C5C-F1DA-4B1E-A468-817C269FFD40}" srcOrd="0" destOrd="0" presId="urn:microsoft.com/office/officeart/2011/layout/TabList"/>
    <dgm:cxn modelId="{A5388D5C-FDF1-46DB-8BDB-1D20739458D1}" srcId="{E2A8BC16-2C6F-4526-B5C7-8F4C9132AB1E}" destId="{DCDF32D7-0511-4467-93A6-6FB774A706E5}" srcOrd="2" destOrd="0" parTransId="{9D0DC5DD-EE59-4933-8F90-F8442355893D}" sibTransId="{269B0BCD-A141-407B-BD65-CA296041B5A9}"/>
    <dgm:cxn modelId="{FD382265-B1B2-4237-8AE2-739C92C1E4C8}" type="presOf" srcId="{E2A8BC16-2C6F-4526-B5C7-8F4C9132AB1E}" destId="{01F35514-C995-49DB-91AE-1DD0396919D0}" srcOrd="0" destOrd="0" presId="urn:microsoft.com/office/officeart/2011/layout/TabList"/>
    <dgm:cxn modelId="{26A21E46-33F5-45EC-BFF7-89B6735EC938}" srcId="{E2A8BC16-2C6F-4526-B5C7-8F4C9132AB1E}" destId="{5C61D4C4-F613-461F-A2F3-6A0D9F4D7C07}" srcOrd="1" destOrd="0" parTransId="{D461D3A1-D1AA-47DA-A1B5-4FC58C1E86DA}" sibTransId="{FD1F8454-1943-4990-B31F-784AE7A7C837}"/>
    <dgm:cxn modelId="{0504836A-9E2E-4A3F-87AD-F356D17EA18C}" srcId="{4B8FC4DA-3662-41DE-B8D2-073EE3C40650}" destId="{09190AB2-7E4F-4993-B19C-6E6778425F7B}" srcOrd="0" destOrd="0" parTransId="{93280BBC-98F4-405E-AE33-D47DBA0B2440}" sibTransId="{CD3203D0-3BD9-4292-B046-F8104A310798}"/>
    <dgm:cxn modelId="{99D84971-C711-4207-A019-A77847C07445}" type="presOf" srcId="{09190AB2-7E4F-4993-B19C-6E6778425F7B}" destId="{6EB898E5-92A9-46E3-97F6-059C46159C9D}" srcOrd="0" destOrd="0" presId="urn:microsoft.com/office/officeart/2011/layout/TabList"/>
    <dgm:cxn modelId="{27CAFA51-E639-4BE4-AFBD-95B40DE90A09}" type="presOf" srcId="{EE54EF75-E2AC-4EA7-9083-E170C6A41FF6}" destId="{C5B83B07-B72B-48AA-BCFD-1E463D866638}" srcOrd="0" destOrd="0" presId="urn:microsoft.com/office/officeart/2011/layout/TabList"/>
    <dgm:cxn modelId="{9EBD9C7D-B23D-44BA-89DB-23B8F543E905}" srcId="{5C61D4C4-F613-461F-A2F3-6A0D9F4D7C07}" destId="{C8F747F3-9E95-42BB-ADF2-0ECE7A3067EA}" srcOrd="0" destOrd="0" parTransId="{2EA70A4F-2952-464D-92FE-AB50E484F505}" sibTransId="{9EFE72D4-41BD-45F5-AB06-3479DAB364E0}"/>
    <dgm:cxn modelId="{B60CA17E-EB0F-4AF8-9383-FA2A6CD21610}" srcId="{DCDF32D7-0511-4467-93A6-6FB774A706E5}" destId="{86A2DC57-BA9E-417B-AB2F-C2C8AE524737}" srcOrd="0" destOrd="0" parTransId="{041AC502-8914-4BEF-86C8-F9B74CF006FF}" sibTransId="{171F9A53-6899-4353-9844-0B4F82C0E96F}"/>
    <dgm:cxn modelId="{7C05FC83-C748-4033-87AE-43FE386D3275}" type="presOf" srcId="{709DE0CE-BA88-4C20-8B2A-28D631C23986}" destId="{D9763529-CFC4-4D61-8F52-ABE8DCD45F8E}" srcOrd="0" destOrd="0" presId="urn:microsoft.com/office/officeart/2011/layout/TabList"/>
    <dgm:cxn modelId="{327DC193-B411-46A5-BC8B-FD66BDB1528F}" srcId="{4CFAACD7-AFD8-4213-A76B-37D9888EF046}" destId="{EE54EF75-E2AC-4EA7-9083-E170C6A41FF6}" srcOrd="0" destOrd="0" parTransId="{79467E97-C35C-4D91-BA01-CADF3AB067F5}" sibTransId="{73C89C3C-EF73-4449-87A4-E256C5356031}"/>
    <dgm:cxn modelId="{2ACF279D-E64F-4CDC-A1D7-046883841BC8}" srcId="{709DE0CE-BA88-4C20-8B2A-28D631C23986}" destId="{CA46C7EA-2099-45A4-AB13-A5F2C671E507}" srcOrd="0" destOrd="0" parTransId="{291BC18B-1D0C-4770-9750-6A9E23EAA897}" sibTransId="{D8FEF903-AAF8-489C-9907-A86E9F3D5E16}"/>
    <dgm:cxn modelId="{DEB870B3-64FE-4BE4-811B-DF1B29A34D78}" srcId="{E2A8BC16-2C6F-4526-B5C7-8F4C9132AB1E}" destId="{4B8FC4DA-3662-41DE-B8D2-073EE3C40650}" srcOrd="4" destOrd="0" parTransId="{B846D175-5761-4FFB-9B28-DAF9A283FB6E}" sibTransId="{C364E171-C214-4856-A56B-500BD65A9641}"/>
    <dgm:cxn modelId="{7C9EC9BE-3C5C-4B46-8A6B-2E563F3B0C97}" type="presOf" srcId="{C8F747F3-9E95-42BB-ADF2-0ECE7A3067EA}" destId="{B54956FF-CF63-4F85-A2DB-36DFB3DB4099}" srcOrd="0" destOrd="0" presId="urn:microsoft.com/office/officeart/2011/layout/TabList"/>
    <dgm:cxn modelId="{760EDBCE-084C-439D-8DDF-98A81857ED7F}" type="presOf" srcId="{CA46C7EA-2099-45A4-AB13-A5F2C671E507}" destId="{083F3A14-B1AE-49CC-BE24-5BAC1A69FDCD}" srcOrd="0" destOrd="0" presId="urn:microsoft.com/office/officeart/2011/layout/TabList"/>
    <dgm:cxn modelId="{A44744FD-A2E2-412D-BE91-6509EE0F0346}" srcId="{E2A8BC16-2C6F-4526-B5C7-8F4C9132AB1E}" destId="{4CFAACD7-AFD8-4213-A76B-37D9888EF046}" srcOrd="3" destOrd="0" parTransId="{A999DBAB-D09E-4310-B116-7294FC2348C2}" sibTransId="{0B199B88-0186-4926-8452-7CC48793B208}"/>
    <dgm:cxn modelId="{235190AE-5F87-4EB1-87FE-847D4D7BE5BE}" type="presParOf" srcId="{01F35514-C995-49DB-91AE-1DD0396919D0}" destId="{092C3013-D13F-4F2B-83B3-C3163E79F385}" srcOrd="0" destOrd="0" presId="urn:microsoft.com/office/officeart/2011/layout/TabList"/>
    <dgm:cxn modelId="{0A351EDE-808E-4D75-9FD2-15AD164E72EC}" type="presParOf" srcId="{092C3013-D13F-4F2B-83B3-C3163E79F385}" destId="{083F3A14-B1AE-49CC-BE24-5BAC1A69FDCD}" srcOrd="0" destOrd="0" presId="urn:microsoft.com/office/officeart/2011/layout/TabList"/>
    <dgm:cxn modelId="{8D2B426C-7ABA-4EE5-82E4-B7D06606A965}" type="presParOf" srcId="{092C3013-D13F-4F2B-83B3-C3163E79F385}" destId="{D9763529-CFC4-4D61-8F52-ABE8DCD45F8E}" srcOrd="1" destOrd="0" presId="urn:microsoft.com/office/officeart/2011/layout/TabList"/>
    <dgm:cxn modelId="{3C28A981-82F4-4BAD-AA20-8969366BC2DB}" type="presParOf" srcId="{092C3013-D13F-4F2B-83B3-C3163E79F385}" destId="{334E43A8-314D-4A3B-B79D-976F0D84B3D3}" srcOrd="2" destOrd="0" presId="urn:microsoft.com/office/officeart/2011/layout/TabList"/>
    <dgm:cxn modelId="{49406A20-EAFA-4827-B753-50DA4DB86CC0}" type="presParOf" srcId="{01F35514-C995-49DB-91AE-1DD0396919D0}" destId="{255CEBFE-1701-454E-86CD-9581E79F1383}" srcOrd="1" destOrd="0" presId="urn:microsoft.com/office/officeart/2011/layout/TabList"/>
    <dgm:cxn modelId="{18F2F7BE-E471-416D-91FF-45D6D1735D3E}" type="presParOf" srcId="{01F35514-C995-49DB-91AE-1DD0396919D0}" destId="{A896524A-4D80-4871-8344-E20E3403EAEC}" srcOrd="2" destOrd="0" presId="urn:microsoft.com/office/officeart/2011/layout/TabList"/>
    <dgm:cxn modelId="{EB676956-CC73-4A15-ADB0-9483692568E7}" type="presParOf" srcId="{A896524A-4D80-4871-8344-E20E3403EAEC}" destId="{B54956FF-CF63-4F85-A2DB-36DFB3DB4099}" srcOrd="0" destOrd="0" presId="urn:microsoft.com/office/officeart/2011/layout/TabList"/>
    <dgm:cxn modelId="{72800133-5487-409B-9C70-183209D6487B}" type="presParOf" srcId="{A896524A-4D80-4871-8344-E20E3403EAEC}" destId="{162EF84B-E9CB-4815-8D14-D4B781977320}" srcOrd="1" destOrd="0" presId="urn:microsoft.com/office/officeart/2011/layout/TabList"/>
    <dgm:cxn modelId="{AFD2D5AB-BB7D-4B5B-AA89-EBBEF2EDD5EC}" type="presParOf" srcId="{A896524A-4D80-4871-8344-E20E3403EAEC}" destId="{D2D7E763-C261-400B-A7E9-981EAE282597}" srcOrd="2" destOrd="0" presId="urn:microsoft.com/office/officeart/2011/layout/TabList"/>
    <dgm:cxn modelId="{08A650E3-19FB-4E24-AAB1-4C836E459149}" type="presParOf" srcId="{01F35514-C995-49DB-91AE-1DD0396919D0}" destId="{E72DAF35-0290-48A0-948D-90DB911FE283}" srcOrd="3" destOrd="0" presId="urn:microsoft.com/office/officeart/2011/layout/TabList"/>
    <dgm:cxn modelId="{2B0D4783-706B-458F-9E67-700359C3C867}" type="presParOf" srcId="{01F35514-C995-49DB-91AE-1DD0396919D0}" destId="{02DE58F0-3F71-4AD1-B6AE-E35783ABF59A}" srcOrd="4" destOrd="0" presId="urn:microsoft.com/office/officeart/2011/layout/TabList"/>
    <dgm:cxn modelId="{D035A6F4-2B08-461B-B94A-3D7E072992E7}" type="presParOf" srcId="{02DE58F0-3F71-4AD1-B6AE-E35783ABF59A}" destId="{D1C39C5C-F1DA-4B1E-A468-817C269FFD40}" srcOrd="0" destOrd="0" presId="urn:microsoft.com/office/officeart/2011/layout/TabList"/>
    <dgm:cxn modelId="{C7039E51-809B-418F-AC06-53BB19732122}" type="presParOf" srcId="{02DE58F0-3F71-4AD1-B6AE-E35783ABF59A}" destId="{04B07425-40BE-4054-8424-AF716A3E58EF}" srcOrd="1" destOrd="0" presId="urn:microsoft.com/office/officeart/2011/layout/TabList"/>
    <dgm:cxn modelId="{FB8547AB-900E-4A37-B3F0-1EEC2C1B6708}" type="presParOf" srcId="{02DE58F0-3F71-4AD1-B6AE-E35783ABF59A}" destId="{B45C9D9C-592C-41CB-9D4B-7FD93BD87147}" srcOrd="2" destOrd="0" presId="urn:microsoft.com/office/officeart/2011/layout/TabList"/>
    <dgm:cxn modelId="{555F6A8C-6762-4D38-9B79-0ED9FEF7C3F6}" type="presParOf" srcId="{01F35514-C995-49DB-91AE-1DD0396919D0}" destId="{9F3B3136-7FF1-4029-8F1B-BDB78D1E9062}" srcOrd="5" destOrd="0" presId="urn:microsoft.com/office/officeart/2011/layout/TabList"/>
    <dgm:cxn modelId="{6A24D272-E046-478E-BE23-F92CFCC592B4}" type="presParOf" srcId="{01F35514-C995-49DB-91AE-1DD0396919D0}" destId="{B008F78D-AF89-4DE0-9B56-05ADC9C98163}" srcOrd="6" destOrd="0" presId="urn:microsoft.com/office/officeart/2011/layout/TabList"/>
    <dgm:cxn modelId="{EF1EC90D-262A-4BC7-B6C0-56A2E1ADE4EA}" type="presParOf" srcId="{B008F78D-AF89-4DE0-9B56-05ADC9C98163}" destId="{C5B83B07-B72B-48AA-BCFD-1E463D866638}" srcOrd="0" destOrd="0" presId="urn:microsoft.com/office/officeart/2011/layout/TabList"/>
    <dgm:cxn modelId="{7313DB37-74E7-45A0-BA70-86A1A41AAAE9}" type="presParOf" srcId="{B008F78D-AF89-4DE0-9B56-05ADC9C98163}" destId="{A9C5B679-58DF-4013-8511-AEA64537BC4E}" srcOrd="1" destOrd="0" presId="urn:microsoft.com/office/officeart/2011/layout/TabList"/>
    <dgm:cxn modelId="{60116100-7F14-4B4C-A957-EE05B3066217}" type="presParOf" srcId="{B008F78D-AF89-4DE0-9B56-05ADC9C98163}" destId="{AE1341C3-7E58-4443-9BAD-BE50EF4DFA26}" srcOrd="2" destOrd="0" presId="urn:microsoft.com/office/officeart/2011/layout/TabList"/>
    <dgm:cxn modelId="{853DF839-DE24-4361-A14A-E54A5D2D20A5}" type="presParOf" srcId="{01F35514-C995-49DB-91AE-1DD0396919D0}" destId="{47296E43-A278-4446-9658-D0844D07E2C9}" srcOrd="7" destOrd="0" presId="urn:microsoft.com/office/officeart/2011/layout/TabList"/>
    <dgm:cxn modelId="{079FB152-FDD3-4810-A176-4DF367B61583}" type="presParOf" srcId="{01F35514-C995-49DB-91AE-1DD0396919D0}" destId="{6D0DB204-E742-4174-87D8-D517FB8E0F31}" srcOrd="8" destOrd="0" presId="urn:microsoft.com/office/officeart/2011/layout/TabList"/>
    <dgm:cxn modelId="{B66F2535-2D4D-434B-8C45-16C13358D716}" type="presParOf" srcId="{6D0DB204-E742-4174-87D8-D517FB8E0F31}" destId="{6EB898E5-92A9-46E3-97F6-059C46159C9D}" srcOrd="0" destOrd="0" presId="urn:microsoft.com/office/officeart/2011/layout/TabList"/>
    <dgm:cxn modelId="{B9680882-169E-45D5-8153-7AAAF5EC35AA}" type="presParOf" srcId="{6D0DB204-E742-4174-87D8-D517FB8E0F31}" destId="{8E8C0F23-4A6E-4EFE-983B-85AC40BFCABD}" srcOrd="1" destOrd="0" presId="urn:microsoft.com/office/officeart/2011/layout/TabList"/>
    <dgm:cxn modelId="{3977B30E-DD39-43DF-B4E2-BDB4CDCC8B77}" type="presParOf" srcId="{6D0DB204-E742-4174-87D8-D517FB8E0F31}" destId="{AA96BFDC-023B-4AEB-B146-F10126BB4E4E}"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32CF820-5F0A-443E-815D-5E59BFB5FB0C}"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IN"/>
        </a:p>
      </dgm:t>
    </dgm:pt>
    <dgm:pt modelId="{28992C08-A315-4422-A594-B6D15E70E254}">
      <dgm:prSet custT="1"/>
      <dgm:spPr/>
      <dgm:t>
        <a:bodyPr/>
        <a:lstStyle/>
        <a:p>
          <a:pPr algn="l"/>
          <a:r>
            <a:rPr lang="en-IN" sz="1800" b="1" i="0" dirty="0"/>
            <a:t> 1. Modularity</a:t>
          </a:r>
          <a:endParaRPr lang="en-IN" sz="1800" b="1" dirty="0"/>
        </a:p>
      </dgm:t>
    </dgm:pt>
    <dgm:pt modelId="{530954BD-2A45-48D8-BFC2-9B3D74B855A6}" type="parTrans" cxnId="{0EF6F649-0C71-44DB-8E9A-ED2895DB3FA7}">
      <dgm:prSet/>
      <dgm:spPr/>
      <dgm:t>
        <a:bodyPr/>
        <a:lstStyle/>
        <a:p>
          <a:endParaRPr lang="en-IN" sz="1800"/>
        </a:p>
      </dgm:t>
    </dgm:pt>
    <dgm:pt modelId="{216B13D2-09DD-48B9-A28A-0E76021EA28A}" type="sibTrans" cxnId="{0EF6F649-0C71-44DB-8E9A-ED2895DB3FA7}">
      <dgm:prSet/>
      <dgm:spPr/>
      <dgm:t>
        <a:bodyPr/>
        <a:lstStyle/>
        <a:p>
          <a:endParaRPr lang="en-IN" sz="1800"/>
        </a:p>
      </dgm:t>
    </dgm:pt>
    <dgm:pt modelId="{385B6F44-CB42-43D0-8F6E-434A82C5A514}">
      <dgm:prSet custT="1"/>
      <dgm:spPr/>
      <dgm:t>
        <a:bodyPr anchor="ctr"/>
        <a:lstStyle/>
        <a:p>
          <a:r>
            <a:rPr lang="en-US" sz="1800" b="0" i="0" dirty="0"/>
            <a:t>Middleware allows you to modularize your application's functionality into </a:t>
          </a:r>
          <a:r>
            <a:rPr lang="en-US" sz="1800" b="1" i="0" dirty="0"/>
            <a:t>smaller, self-contained units</a:t>
          </a:r>
          <a:r>
            <a:rPr lang="en-US" sz="1800" b="0" i="0" dirty="0"/>
            <a:t>. Each middleware function can handle a specific task or concern, such as logging, authentication, or error handling. </a:t>
          </a:r>
          <a:endParaRPr lang="en-IN" sz="1800" dirty="0"/>
        </a:p>
      </dgm:t>
    </dgm:pt>
    <dgm:pt modelId="{D61ACABC-C536-4A5C-896E-211F5737BEA7}" type="parTrans" cxnId="{0D9B4418-C01A-4312-913B-99328F5A186B}">
      <dgm:prSet/>
      <dgm:spPr/>
      <dgm:t>
        <a:bodyPr/>
        <a:lstStyle/>
        <a:p>
          <a:endParaRPr lang="en-IN" sz="1800"/>
        </a:p>
      </dgm:t>
    </dgm:pt>
    <dgm:pt modelId="{0ED23B40-2E87-4FDC-876A-8BE0D067EED4}" type="sibTrans" cxnId="{0D9B4418-C01A-4312-913B-99328F5A186B}">
      <dgm:prSet/>
      <dgm:spPr/>
      <dgm:t>
        <a:bodyPr/>
        <a:lstStyle/>
        <a:p>
          <a:endParaRPr lang="en-IN" sz="1800"/>
        </a:p>
      </dgm:t>
    </dgm:pt>
    <dgm:pt modelId="{A0E57C61-1A5C-4F61-8512-875D7557788B}">
      <dgm:prSet custT="1"/>
      <dgm:spPr/>
      <dgm:t>
        <a:bodyPr/>
        <a:lstStyle/>
        <a:p>
          <a:pPr algn="l"/>
          <a:r>
            <a:rPr lang="en-US" sz="1800" b="1" i="0" dirty="0"/>
            <a:t> 2. </a:t>
          </a:r>
          <a:r>
            <a:rPr lang="en-IN" sz="1800" b="1" i="0" dirty="0"/>
            <a:t>Reusability</a:t>
          </a:r>
          <a:endParaRPr lang="en-IN" sz="1800" b="1" dirty="0"/>
        </a:p>
      </dgm:t>
    </dgm:pt>
    <dgm:pt modelId="{60DA5B39-07C6-4B7F-BB78-5942AD1AF737}" type="parTrans" cxnId="{DEC94516-65A9-4B63-97C7-ABEBA928F8C2}">
      <dgm:prSet/>
      <dgm:spPr/>
      <dgm:t>
        <a:bodyPr/>
        <a:lstStyle/>
        <a:p>
          <a:endParaRPr lang="en-IN" sz="1800"/>
        </a:p>
      </dgm:t>
    </dgm:pt>
    <dgm:pt modelId="{48FAF7CF-2F8C-4FC9-89BC-C2A64ED9A31F}" type="sibTrans" cxnId="{DEC94516-65A9-4B63-97C7-ABEBA928F8C2}">
      <dgm:prSet/>
      <dgm:spPr/>
      <dgm:t>
        <a:bodyPr/>
        <a:lstStyle/>
        <a:p>
          <a:endParaRPr lang="en-IN" sz="1800"/>
        </a:p>
      </dgm:t>
    </dgm:pt>
    <dgm:pt modelId="{F970BB9F-DC86-42B9-A42C-B7DD0175961E}">
      <dgm:prSet custT="1"/>
      <dgm:spPr/>
      <dgm:t>
        <a:bodyPr anchor="ctr"/>
        <a:lstStyle/>
        <a:p>
          <a:r>
            <a:rPr lang="en-US" sz="1800" b="0" i="0" dirty="0" err="1"/>
            <a:t>Middlewares</a:t>
          </a:r>
          <a:r>
            <a:rPr lang="en-US" sz="1800" b="0" i="0" dirty="0"/>
            <a:t> can be reused at </a:t>
          </a:r>
          <a:r>
            <a:rPr lang="en-US" sz="1800" b="1" i="0" dirty="0"/>
            <a:t>multiple places</a:t>
          </a:r>
          <a:r>
            <a:rPr lang="en-US" sz="1800" b="0" i="0" dirty="0"/>
            <a:t> and that makes application code easier to maintain.</a:t>
          </a:r>
          <a:endParaRPr lang="en-IN" sz="1800" dirty="0"/>
        </a:p>
      </dgm:t>
    </dgm:pt>
    <dgm:pt modelId="{069D13D8-75F1-4868-97DA-A4C72547D6F0}" type="parTrans" cxnId="{A6C5DA7C-9AEE-4490-A8DF-4ED90FA0EAE2}">
      <dgm:prSet/>
      <dgm:spPr/>
      <dgm:t>
        <a:bodyPr/>
        <a:lstStyle/>
        <a:p>
          <a:endParaRPr lang="en-IN" sz="1800"/>
        </a:p>
      </dgm:t>
    </dgm:pt>
    <dgm:pt modelId="{A61EFFD2-FBFA-458D-A178-947E5E73DB89}" type="sibTrans" cxnId="{A6C5DA7C-9AEE-4490-A8DF-4ED90FA0EAE2}">
      <dgm:prSet/>
      <dgm:spPr/>
      <dgm:t>
        <a:bodyPr/>
        <a:lstStyle/>
        <a:p>
          <a:endParaRPr lang="en-IN" sz="1800"/>
        </a:p>
      </dgm:t>
    </dgm:pt>
    <dgm:pt modelId="{E7216F1F-A7C2-4CC2-AF67-5BE11E3F2065}">
      <dgm:prSet custT="1"/>
      <dgm:spPr/>
      <dgm:t>
        <a:bodyPr/>
        <a:lstStyle/>
        <a:p>
          <a:pPr algn="l"/>
          <a:r>
            <a:rPr lang="en-US" sz="1800" b="1" i="0" dirty="0"/>
            <a:t> 3. </a:t>
          </a:r>
          <a:r>
            <a:rPr lang="en-IN" sz="1800" b="1" i="0" dirty="0"/>
            <a:t>Improved Request Handling</a:t>
          </a:r>
          <a:endParaRPr lang="en-IN" sz="1800" b="1" dirty="0"/>
        </a:p>
      </dgm:t>
    </dgm:pt>
    <dgm:pt modelId="{2FEEEF7C-A3EC-41D4-9E79-B0ADF2277F6D}" type="parTrans" cxnId="{83A5A9B2-2A77-47AC-9A7D-0F613AE958C4}">
      <dgm:prSet/>
      <dgm:spPr/>
      <dgm:t>
        <a:bodyPr/>
        <a:lstStyle/>
        <a:p>
          <a:endParaRPr lang="en-IN" sz="1800"/>
        </a:p>
      </dgm:t>
    </dgm:pt>
    <dgm:pt modelId="{FB69869B-AD12-41B7-BF4A-607DDB740A11}" type="sibTrans" cxnId="{83A5A9B2-2A77-47AC-9A7D-0F613AE958C4}">
      <dgm:prSet/>
      <dgm:spPr/>
      <dgm:t>
        <a:bodyPr/>
        <a:lstStyle/>
        <a:p>
          <a:endParaRPr lang="en-IN" sz="1800"/>
        </a:p>
      </dgm:t>
    </dgm:pt>
    <dgm:pt modelId="{B524D46A-681B-4109-A91B-15DC4130527A}">
      <dgm:prSet custT="1"/>
      <dgm:spPr/>
      <dgm:t>
        <a:bodyPr anchor="ctr"/>
        <a:lstStyle/>
        <a:p>
          <a:r>
            <a:rPr lang="en-US" sz="1800" b="0" i="0" dirty="0"/>
            <a:t>Middleware functions have access to both the request (req) and response (res) objects which enables you to perform </a:t>
          </a:r>
          <a:r>
            <a:rPr lang="en-US" sz="1800" b="1" i="0" dirty="0"/>
            <a:t>validations on request</a:t>
          </a:r>
          <a:r>
            <a:rPr lang="en-US" sz="1800" b="0" i="0" dirty="0"/>
            <a:t> or modify the response before sending it back to the client.</a:t>
          </a:r>
          <a:endParaRPr lang="en-IN" sz="1800" dirty="0"/>
        </a:p>
      </dgm:t>
    </dgm:pt>
    <dgm:pt modelId="{297337C6-BCEF-4460-8C09-1B7130BE5B6B}" type="parTrans" cxnId="{CA027A93-38F7-4D5B-9BF7-13256DD2A610}">
      <dgm:prSet/>
      <dgm:spPr/>
      <dgm:t>
        <a:bodyPr/>
        <a:lstStyle/>
        <a:p>
          <a:endParaRPr lang="en-IN" sz="1800"/>
        </a:p>
      </dgm:t>
    </dgm:pt>
    <dgm:pt modelId="{C561A436-F879-4C33-A4B0-F8A2FE969525}" type="sibTrans" cxnId="{CA027A93-38F7-4D5B-9BF7-13256DD2A610}">
      <dgm:prSet/>
      <dgm:spPr/>
      <dgm:t>
        <a:bodyPr/>
        <a:lstStyle/>
        <a:p>
          <a:endParaRPr lang="en-IN" sz="1800"/>
        </a:p>
      </dgm:t>
    </dgm:pt>
    <dgm:pt modelId="{4032AF62-E1CB-4B3F-AABE-BFF34018EA6A}">
      <dgm:prSet custT="1"/>
      <dgm:spPr/>
      <dgm:t>
        <a:bodyPr/>
        <a:lstStyle/>
        <a:p>
          <a:pPr algn="l"/>
          <a:r>
            <a:rPr lang="en-US" sz="1800" b="1" i="0" dirty="0"/>
            <a:t> 4. </a:t>
          </a:r>
          <a:r>
            <a:rPr lang="en-IN" sz="1800" b="1" i="0" dirty="0"/>
            <a:t>Flexible Control Flow</a:t>
          </a:r>
          <a:endParaRPr lang="en-IN" sz="1800" b="1" dirty="0"/>
        </a:p>
      </dgm:t>
    </dgm:pt>
    <dgm:pt modelId="{22895736-CDD9-47C1-B625-C15238620EC4}" type="parTrans" cxnId="{1E808270-780A-4782-A886-2698B35E1A2A}">
      <dgm:prSet/>
      <dgm:spPr/>
      <dgm:t>
        <a:bodyPr/>
        <a:lstStyle/>
        <a:p>
          <a:endParaRPr lang="en-IN" sz="1800"/>
        </a:p>
      </dgm:t>
    </dgm:pt>
    <dgm:pt modelId="{BFC4F381-473D-46EE-AA02-C0DE4986CCAD}" type="sibTrans" cxnId="{1E808270-780A-4782-A886-2698B35E1A2A}">
      <dgm:prSet/>
      <dgm:spPr/>
      <dgm:t>
        <a:bodyPr/>
        <a:lstStyle/>
        <a:p>
          <a:endParaRPr lang="en-IN" sz="1800"/>
        </a:p>
      </dgm:t>
    </dgm:pt>
    <dgm:pt modelId="{62EB6EA2-8A79-4DB1-9EAA-1B887DDE58B9}">
      <dgm:prSet custT="1"/>
      <dgm:spPr/>
      <dgm:t>
        <a:bodyPr anchor="ctr"/>
        <a:lstStyle/>
        <a:p>
          <a:r>
            <a:rPr lang="en-US" sz="1800" b="0" i="0" dirty="0"/>
            <a:t>Middleware functions can be applied globally to all routes or selectively to specific routes, allowing you to control the flow of request processing in your application.</a:t>
          </a:r>
          <a:endParaRPr lang="en-IN" sz="1800" dirty="0"/>
        </a:p>
      </dgm:t>
    </dgm:pt>
    <dgm:pt modelId="{EAE30711-EABB-4A97-9934-8622F8FEBF95}" type="parTrans" cxnId="{4574ADED-163F-4F41-9D6A-59F93899FEAF}">
      <dgm:prSet/>
      <dgm:spPr/>
      <dgm:t>
        <a:bodyPr/>
        <a:lstStyle/>
        <a:p>
          <a:endParaRPr lang="en-IN" sz="1800"/>
        </a:p>
      </dgm:t>
    </dgm:pt>
    <dgm:pt modelId="{A24539D8-BAA8-41A0-9897-7C6F084B36E5}" type="sibTrans" cxnId="{4574ADED-163F-4F41-9D6A-59F93899FEAF}">
      <dgm:prSet/>
      <dgm:spPr/>
      <dgm:t>
        <a:bodyPr/>
        <a:lstStyle/>
        <a:p>
          <a:endParaRPr lang="en-IN" sz="1800"/>
        </a:p>
      </dgm:t>
    </dgm:pt>
    <dgm:pt modelId="{C2EAD187-82BD-41AE-8E3E-CBDD46033CD3}">
      <dgm:prSet custT="1"/>
      <dgm:spPr/>
      <dgm:t>
        <a:bodyPr anchor="ctr"/>
        <a:lstStyle/>
        <a:p>
          <a:pPr algn="l"/>
          <a:r>
            <a:rPr lang="en-IN" sz="1800" b="1" dirty="0"/>
            <a:t> 5. Third-party Middleware’s</a:t>
          </a:r>
        </a:p>
      </dgm:t>
    </dgm:pt>
    <dgm:pt modelId="{5186E93C-B770-4CBD-8C05-6E8F59733809}" type="parTrans" cxnId="{23E02182-FEEF-432B-B9BA-9724C70D8DD0}">
      <dgm:prSet/>
      <dgm:spPr/>
      <dgm:t>
        <a:bodyPr/>
        <a:lstStyle/>
        <a:p>
          <a:endParaRPr lang="en-IN"/>
        </a:p>
      </dgm:t>
    </dgm:pt>
    <dgm:pt modelId="{8447724D-2424-4904-B143-DFB3C33D13DB}" type="sibTrans" cxnId="{23E02182-FEEF-432B-B9BA-9724C70D8DD0}">
      <dgm:prSet/>
      <dgm:spPr/>
      <dgm:t>
        <a:bodyPr/>
        <a:lstStyle/>
        <a:p>
          <a:endParaRPr lang="en-IN"/>
        </a:p>
      </dgm:t>
    </dgm:pt>
    <dgm:pt modelId="{8A06B9BE-CCB4-4CA1-BB1B-8A4838F062FD}">
      <dgm:prSet custT="1"/>
      <dgm:spPr/>
      <dgm:t>
        <a:bodyPr anchor="ctr"/>
        <a:lstStyle/>
        <a:p>
          <a:r>
            <a:rPr lang="en-US" sz="1800" dirty="0"/>
            <a:t>Express.js offers a wide range of third-party middleware packages that provide additional functionality. For</a:t>
          </a:r>
          <a:r>
            <a:rPr lang="en-US" sz="1800" b="0" dirty="0"/>
            <a:t> </a:t>
          </a:r>
          <a:r>
            <a:rPr lang="en-US" sz="1800" b="0" dirty="0" err="1"/>
            <a:t>eg</a:t>
          </a:r>
          <a:r>
            <a:rPr lang="en-US" sz="1800" b="0" dirty="0"/>
            <a:t>: </a:t>
          </a:r>
          <a:r>
            <a:rPr lang="en-IN" sz="1800" b="0" i="0" dirty="0"/>
            <a:t>body-parser, </a:t>
          </a:r>
          <a:r>
            <a:rPr lang="en-IN" sz="1800" b="0" i="0" dirty="0" err="1"/>
            <a:t>cors</a:t>
          </a:r>
          <a:r>
            <a:rPr lang="en-IN" sz="1800" b="0" i="0" dirty="0"/>
            <a:t> etc.</a:t>
          </a:r>
          <a:endParaRPr lang="en-IN" sz="1800" b="0" dirty="0"/>
        </a:p>
      </dgm:t>
    </dgm:pt>
    <dgm:pt modelId="{E0033F5D-74E0-4177-8A10-9E69B62ACC13}" type="parTrans" cxnId="{2D45B587-834D-4A5C-AA0B-FDF48084A2FF}">
      <dgm:prSet/>
      <dgm:spPr/>
      <dgm:t>
        <a:bodyPr/>
        <a:lstStyle/>
        <a:p>
          <a:endParaRPr lang="en-IN"/>
        </a:p>
      </dgm:t>
    </dgm:pt>
    <dgm:pt modelId="{AE2FD207-A32B-4149-A15B-8E94BE457FB5}" type="sibTrans" cxnId="{2D45B587-834D-4A5C-AA0B-FDF48084A2FF}">
      <dgm:prSet/>
      <dgm:spPr/>
      <dgm:t>
        <a:bodyPr/>
        <a:lstStyle/>
        <a:p>
          <a:endParaRPr lang="en-IN"/>
        </a:p>
      </dgm:t>
    </dgm:pt>
    <dgm:pt modelId="{C619A919-E68F-42C6-895B-FBFC33C870BE}" type="pres">
      <dgm:prSet presAssocID="{132CF820-5F0A-443E-815D-5E59BFB5FB0C}" presName="Name0" presStyleCnt="0">
        <dgm:presLayoutVars>
          <dgm:chMax/>
          <dgm:chPref val="3"/>
          <dgm:dir/>
          <dgm:animOne val="branch"/>
          <dgm:animLvl val="lvl"/>
        </dgm:presLayoutVars>
      </dgm:prSet>
      <dgm:spPr/>
    </dgm:pt>
    <dgm:pt modelId="{91F417CE-D7DE-4658-9F2F-6FEBE7A02034}" type="pres">
      <dgm:prSet presAssocID="{28992C08-A315-4422-A594-B6D15E70E254}" presName="composite" presStyleCnt="0"/>
      <dgm:spPr/>
    </dgm:pt>
    <dgm:pt modelId="{95A7B6DF-C5D3-4C9D-ABC9-D01921DD238E}" type="pres">
      <dgm:prSet presAssocID="{28992C08-A315-4422-A594-B6D15E70E254}" presName="FirstChild" presStyleLbl="revTx" presStyleIdx="0" presStyleCnt="5" custScaleX="91479">
        <dgm:presLayoutVars>
          <dgm:chMax val="0"/>
          <dgm:chPref val="0"/>
          <dgm:bulletEnabled val="1"/>
        </dgm:presLayoutVars>
      </dgm:prSet>
      <dgm:spPr/>
    </dgm:pt>
    <dgm:pt modelId="{9CBC0050-7323-4002-90C4-4E8872AC4844}" type="pres">
      <dgm:prSet presAssocID="{28992C08-A315-4422-A594-B6D15E70E254}" presName="Parent" presStyleLbl="alignNode1" presStyleIdx="0" presStyleCnt="5" custScaleX="112972">
        <dgm:presLayoutVars>
          <dgm:chMax val="3"/>
          <dgm:chPref val="3"/>
          <dgm:bulletEnabled val="1"/>
        </dgm:presLayoutVars>
      </dgm:prSet>
      <dgm:spPr/>
    </dgm:pt>
    <dgm:pt modelId="{52E2B2E2-5F81-4D62-899E-D8515C010530}" type="pres">
      <dgm:prSet presAssocID="{28992C08-A315-4422-A594-B6D15E70E254}" presName="Accent" presStyleLbl="parChTrans1D1" presStyleIdx="0" presStyleCnt="5"/>
      <dgm:spPr/>
    </dgm:pt>
    <dgm:pt modelId="{C73CB718-2782-4C05-9924-D780AA0F8ECA}" type="pres">
      <dgm:prSet presAssocID="{216B13D2-09DD-48B9-A28A-0E76021EA28A}" presName="sibTrans" presStyleCnt="0"/>
      <dgm:spPr/>
    </dgm:pt>
    <dgm:pt modelId="{0C9D1B0E-A7B9-4132-8FAA-21B5F11C88E9}" type="pres">
      <dgm:prSet presAssocID="{A0E57C61-1A5C-4F61-8512-875D7557788B}" presName="composite" presStyleCnt="0"/>
      <dgm:spPr/>
    </dgm:pt>
    <dgm:pt modelId="{153E024D-051F-431A-9CC7-FEF8135C4F14}" type="pres">
      <dgm:prSet presAssocID="{A0E57C61-1A5C-4F61-8512-875D7557788B}" presName="FirstChild" presStyleLbl="revTx" presStyleIdx="1" presStyleCnt="5" custScaleX="91479">
        <dgm:presLayoutVars>
          <dgm:chMax val="0"/>
          <dgm:chPref val="0"/>
          <dgm:bulletEnabled val="1"/>
        </dgm:presLayoutVars>
      </dgm:prSet>
      <dgm:spPr/>
    </dgm:pt>
    <dgm:pt modelId="{20436E95-C413-4BFF-ABAF-F71C8E8EA5BC}" type="pres">
      <dgm:prSet presAssocID="{A0E57C61-1A5C-4F61-8512-875D7557788B}" presName="Parent" presStyleLbl="alignNode1" presStyleIdx="1" presStyleCnt="5" custScaleX="112972">
        <dgm:presLayoutVars>
          <dgm:chMax val="3"/>
          <dgm:chPref val="3"/>
          <dgm:bulletEnabled val="1"/>
        </dgm:presLayoutVars>
      </dgm:prSet>
      <dgm:spPr/>
    </dgm:pt>
    <dgm:pt modelId="{FD19C4B8-B7EC-4C0D-99BF-593BBD9D1330}" type="pres">
      <dgm:prSet presAssocID="{A0E57C61-1A5C-4F61-8512-875D7557788B}" presName="Accent" presStyleLbl="parChTrans1D1" presStyleIdx="1" presStyleCnt="5"/>
      <dgm:spPr/>
    </dgm:pt>
    <dgm:pt modelId="{4B78758C-A637-4C10-A561-835C804745C3}" type="pres">
      <dgm:prSet presAssocID="{48FAF7CF-2F8C-4FC9-89BC-C2A64ED9A31F}" presName="sibTrans" presStyleCnt="0"/>
      <dgm:spPr/>
    </dgm:pt>
    <dgm:pt modelId="{D93C7EC2-B264-47A1-B9EA-362CF9E9204B}" type="pres">
      <dgm:prSet presAssocID="{E7216F1F-A7C2-4CC2-AF67-5BE11E3F2065}" presName="composite" presStyleCnt="0"/>
      <dgm:spPr/>
    </dgm:pt>
    <dgm:pt modelId="{567F1307-F201-42C4-8437-D33BB5C44FB0}" type="pres">
      <dgm:prSet presAssocID="{E7216F1F-A7C2-4CC2-AF67-5BE11E3F2065}" presName="FirstChild" presStyleLbl="revTx" presStyleIdx="2" presStyleCnt="5" custScaleX="91479">
        <dgm:presLayoutVars>
          <dgm:chMax val="0"/>
          <dgm:chPref val="0"/>
          <dgm:bulletEnabled val="1"/>
        </dgm:presLayoutVars>
      </dgm:prSet>
      <dgm:spPr/>
    </dgm:pt>
    <dgm:pt modelId="{8ADBFAF5-A113-48E0-8A7B-C8DE7A759A8C}" type="pres">
      <dgm:prSet presAssocID="{E7216F1F-A7C2-4CC2-AF67-5BE11E3F2065}" presName="Parent" presStyleLbl="alignNode1" presStyleIdx="2" presStyleCnt="5" custScaleX="112972">
        <dgm:presLayoutVars>
          <dgm:chMax val="3"/>
          <dgm:chPref val="3"/>
          <dgm:bulletEnabled val="1"/>
        </dgm:presLayoutVars>
      </dgm:prSet>
      <dgm:spPr/>
    </dgm:pt>
    <dgm:pt modelId="{E99428EE-8184-49C0-BEDF-DBDF574144E1}" type="pres">
      <dgm:prSet presAssocID="{E7216F1F-A7C2-4CC2-AF67-5BE11E3F2065}" presName="Accent" presStyleLbl="parChTrans1D1" presStyleIdx="2" presStyleCnt="5"/>
      <dgm:spPr/>
    </dgm:pt>
    <dgm:pt modelId="{D7BE805E-EBCB-4A9B-B0A2-1DA85DBB8216}" type="pres">
      <dgm:prSet presAssocID="{FB69869B-AD12-41B7-BF4A-607DDB740A11}" presName="sibTrans" presStyleCnt="0"/>
      <dgm:spPr/>
    </dgm:pt>
    <dgm:pt modelId="{C64D583B-0F46-4E96-9A87-6F9D12E792DC}" type="pres">
      <dgm:prSet presAssocID="{4032AF62-E1CB-4B3F-AABE-BFF34018EA6A}" presName="composite" presStyleCnt="0"/>
      <dgm:spPr/>
    </dgm:pt>
    <dgm:pt modelId="{DEF8A728-5FCC-408D-A791-4A0C7031D986}" type="pres">
      <dgm:prSet presAssocID="{4032AF62-E1CB-4B3F-AABE-BFF34018EA6A}" presName="FirstChild" presStyleLbl="revTx" presStyleIdx="3" presStyleCnt="5" custScaleX="91479">
        <dgm:presLayoutVars>
          <dgm:chMax val="0"/>
          <dgm:chPref val="0"/>
          <dgm:bulletEnabled val="1"/>
        </dgm:presLayoutVars>
      </dgm:prSet>
      <dgm:spPr/>
    </dgm:pt>
    <dgm:pt modelId="{2302F807-4B11-4A84-9F13-7FE0EC30F531}" type="pres">
      <dgm:prSet presAssocID="{4032AF62-E1CB-4B3F-AABE-BFF34018EA6A}" presName="Parent" presStyleLbl="alignNode1" presStyleIdx="3" presStyleCnt="5" custScaleX="112972">
        <dgm:presLayoutVars>
          <dgm:chMax val="3"/>
          <dgm:chPref val="3"/>
          <dgm:bulletEnabled val="1"/>
        </dgm:presLayoutVars>
      </dgm:prSet>
      <dgm:spPr/>
    </dgm:pt>
    <dgm:pt modelId="{12BCD27C-52EF-4C7E-8B9A-05F39D30033B}" type="pres">
      <dgm:prSet presAssocID="{4032AF62-E1CB-4B3F-AABE-BFF34018EA6A}" presName="Accent" presStyleLbl="parChTrans1D1" presStyleIdx="3" presStyleCnt="5"/>
      <dgm:spPr/>
    </dgm:pt>
    <dgm:pt modelId="{14D343FA-D7F1-41AA-8D95-A71C87341686}" type="pres">
      <dgm:prSet presAssocID="{BFC4F381-473D-46EE-AA02-C0DE4986CCAD}" presName="sibTrans" presStyleCnt="0"/>
      <dgm:spPr/>
    </dgm:pt>
    <dgm:pt modelId="{8F841BF9-CCAD-4634-9C91-C95D9BD9EE1D}" type="pres">
      <dgm:prSet presAssocID="{C2EAD187-82BD-41AE-8E3E-CBDD46033CD3}" presName="composite" presStyleCnt="0"/>
      <dgm:spPr/>
    </dgm:pt>
    <dgm:pt modelId="{D1E4953E-BCAC-4B76-978D-E51F8805CB34}" type="pres">
      <dgm:prSet presAssocID="{C2EAD187-82BD-41AE-8E3E-CBDD46033CD3}" presName="FirstChild" presStyleLbl="revTx" presStyleIdx="4" presStyleCnt="5" custScaleX="91083">
        <dgm:presLayoutVars>
          <dgm:chMax val="0"/>
          <dgm:chPref val="0"/>
          <dgm:bulletEnabled val="1"/>
        </dgm:presLayoutVars>
      </dgm:prSet>
      <dgm:spPr/>
    </dgm:pt>
    <dgm:pt modelId="{772D470F-DD90-44DF-AC0F-8B6436578B59}" type="pres">
      <dgm:prSet presAssocID="{C2EAD187-82BD-41AE-8E3E-CBDD46033CD3}" presName="Parent" presStyleLbl="alignNode1" presStyleIdx="4" presStyleCnt="5" custScaleX="111885">
        <dgm:presLayoutVars>
          <dgm:chMax val="3"/>
          <dgm:chPref val="3"/>
          <dgm:bulletEnabled val="1"/>
        </dgm:presLayoutVars>
      </dgm:prSet>
      <dgm:spPr/>
    </dgm:pt>
    <dgm:pt modelId="{844E9606-5598-402A-9308-11A81050DF0D}" type="pres">
      <dgm:prSet presAssocID="{C2EAD187-82BD-41AE-8E3E-CBDD46033CD3}" presName="Accent" presStyleLbl="parChTrans1D1" presStyleIdx="4" presStyleCnt="5"/>
      <dgm:spPr/>
    </dgm:pt>
  </dgm:ptLst>
  <dgm:cxnLst>
    <dgm:cxn modelId="{DEC94516-65A9-4B63-97C7-ABEBA928F8C2}" srcId="{132CF820-5F0A-443E-815D-5E59BFB5FB0C}" destId="{A0E57C61-1A5C-4F61-8512-875D7557788B}" srcOrd="1" destOrd="0" parTransId="{60DA5B39-07C6-4B7F-BB78-5942AD1AF737}" sibTransId="{48FAF7CF-2F8C-4FC9-89BC-C2A64ED9A31F}"/>
    <dgm:cxn modelId="{0D9B4418-C01A-4312-913B-99328F5A186B}" srcId="{28992C08-A315-4422-A594-B6D15E70E254}" destId="{385B6F44-CB42-43D0-8F6E-434A82C5A514}" srcOrd="0" destOrd="0" parTransId="{D61ACABC-C536-4A5C-896E-211F5737BEA7}" sibTransId="{0ED23B40-2E87-4FDC-876A-8BE0D067EED4}"/>
    <dgm:cxn modelId="{41918E2D-6679-40EC-BFBB-F334C2133295}" type="presOf" srcId="{C2EAD187-82BD-41AE-8E3E-CBDD46033CD3}" destId="{772D470F-DD90-44DF-AC0F-8B6436578B59}" srcOrd="0" destOrd="0" presId="urn:microsoft.com/office/officeart/2011/layout/TabList"/>
    <dgm:cxn modelId="{CAFE2762-C1B8-4FCC-8318-E40EE7D70A60}" type="presOf" srcId="{A0E57C61-1A5C-4F61-8512-875D7557788B}" destId="{20436E95-C413-4BFF-ABAF-F71C8E8EA5BC}" srcOrd="0" destOrd="0" presId="urn:microsoft.com/office/officeart/2011/layout/TabList"/>
    <dgm:cxn modelId="{0EF6F649-0C71-44DB-8E9A-ED2895DB3FA7}" srcId="{132CF820-5F0A-443E-815D-5E59BFB5FB0C}" destId="{28992C08-A315-4422-A594-B6D15E70E254}" srcOrd="0" destOrd="0" parTransId="{530954BD-2A45-48D8-BFC2-9B3D74B855A6}" sibTransId="{216B13D2-09DD-48B9-A28A-0E76021EA28A}"/>
    <dgm:cxn modelId="{1E808270-780A-4782-A886-2698B35E1A2A}" srcId="{132CF820-5F0A-443E-815D-5E59BFB5FB0C}" destId="{4032AF62-E1CB-4B3F-AABE-BFF34018EA6A}" srcOrd="3" destOrd="0" parTransId="{22895736-CDD9-47C1-B625-C15238620EC4}" sibTransId="{BFC4F381-473D-46EE-AA02-C0DE4986CCAD}"/>
    <dgm:cxn modelId="{3CCA1A55-84FA-4657-AA86-2C10FE35315F}" type="presOf" srcId="{4032AF62-E1CB-4B3F-AABE-BFF34018EA6A}" destId="{2302F807-4B11-4A84-9F13-7FE0EC30F531}" srcOrd="0" destOrd="0" presId="urn:microsoft.com/office/officeart/2011/layout/TabList"/>
    <dgm:cxn modelId="{A6C5DA7C-9AEE-4490-A8DF-4ED90FA0EAE2}" srcId="{A0E57C61-1A5C-4F61-8512-875D7557788B}" destId="{F970BB9F-DC86-42B9-A42C-B7DD0175961E}" srcOrd="0" destOrd="0" parTransId="{069D13D8-75F1-4868-97DA-A4C72547D6F0}" sibTransId="{A61EFFD2-FBFA-458D-A178-947E5E73DB89}"/>
    <dgm:cxn modelId="{23E02182-FEEF-432B-B9BA-9724C70D8DD0}" srcId="{132CF820-5F0A-443E-815D-5E59BFB5FB0C}" destId="{C2EAD187-82BD-41AE-8E3E-CBDD46033CD3}" srcOrd="4" destOrd="0" parTransId="{5186E93C-B770-4CBD-8C05-6E8F59733809}" sibTransId="{8447724D-2424-4904-B143-DFB3C33D13DB}"/>
    <dgm:cxn modelId="{2D45B587-834D-4A5C-AA0B-FDF48084A2FF}" srcId="{C2EAD187-82BD-41AE-8E3E-CBDD46033CD3}" destId="{8A06B9BE-CCB4-4CA1-BB1B-8A4838F062FD}" srcOrd="0" destOrd="0" parTransId="{E0033F5D-74E0-4177-8A10-9E69B62ACC13}" sibTransId="{AE2FD207-A32B-4149-A15B-8E94BE457FB5}"/>
    <dgm:cxn modelId="{CA027A93-38F7-4D5B-9BF7-13256DD2A610}" srcId="{E7216F1F-A7C2-4CC2-AF67-5BE11E3F2065}" destId="{B524D46A-681B-4109-A91B-15DC4130527A}" srcOrd="0" destOrd="0" parTransId="{297337C6-BCEF-4460-8C09-1B7130BE5B6B}" sibTransId="{C561A436-F879-4C33-A4B0-F8A2FE969525}"/>
    <dgm:cxn modelId="{2CC7CE94-3154-4A94-8AC8-00F02077EA8D}" type="presOf" srcId="{E7216F1F-A7C2-4CC2-AF67-5BE11E3F2065}" destId="{8ADBFAF5-A113-48E0-8A7B-C8DE7A759A8C}" srcOrd="0" destOrd="0" presId="urn:microsoft.com/office/officeart/2011/layout/TabList"/>
    <dgm:cxn modelId="{F6232CB0-D214-40F2-8C5F-EDA315995A69}" type="presOf" srcId="{B524D46A-681B-4109-A91B-15DC4130527A}" destId="{567F1307-F201-42C4-8437-D33BB5C44FB0}" srcOrd="0" destOrd="0" presId="urn:microsoft.com/office/officeart/2011/layout/TabList"/>
    <dgm:cxn modelId="{83A5A9B2-2A77-47AC-9A7D-0F613AE958C4}" srcId="{132CF820-5F0A-443E-815D-5E59BFB5FB0C}" destId="{E7216F1F-A7C2-4CC2-AF67-5BE11E3F2065}" srcOrd="2" destOrd="0" parTransId="{2FEEEF7C-A3EC-41D4-9E79-B0ADF2277F6D}" sibTransId="{FB69869B-AD12-41B7-BF4A-607DDB740A11}"/>
    <dgm:cxn modelId="{CBBDF1C2-78F0-4FD5-B7A0-9F9EFCC0B090}" type="presOf" srcId="{8A06B9BE-CCB4-4CA1-BB1B-8A4838F062FD}" destId="{D1E4953E-BCAC-4B76-978D-E51F8805CB34}" srcOrd="0" destOrd="0" presId="urn:microsoft.com/office/officeart/2011/layout/TabList"/>
    <dgm:cxn modelId="{C46760DD-CEBF-4342-83CD-DA5668F45C49}" type="presOf" srcId="{132CF820-5F0A-443E-815D-5E59BFB5FB0C}" destId="{C619A919-E68F-42C6-895B-FBFC33C870BE}" srcOrd="0" destOrd="0" presId="urn:microsoft.com/office/officeart/2011/layout/TabList"/>
    <dgm:cxn modelId="{5AE25ADE-F32D-49D0-9C6F-5307BC6F5D38}" type="presOf" srcId="{62EB6EA2-8A79-4DB1-9EAA-1B887DDE58B9}" destId="{DEF8A728-5FCC-408D-A791-4A0C7031D986}" srcOrd="0" destOrd="0" presId="urn:microsoft.com/office/officeart/2011/layout/TabList"/>
    <dgm:cxn modelId="{03CD56E5-66A9-4B5C-9610-22095B0436F6}" type="presOf" srcId="{385B6F44-CB42-43D0-8F6E-434A82C5A514}" destId="{95A7B6DF-C5D3-4C9D-ABC9-D01921DD238E}" srcOrd="0" destOrd="0" presId="urn:microsoft.com/office/officeart/2011/layout/TabList"/>
    <dgm:cxn modelId="{BF4DA9E6-50F7-4C3C-B02D-609402223F92}" type="presOf" srcId="{28992C08-A315-4422-A594-B6D15E70E254}" destId="{9CBC0050-7323-4002-90C4-4E8872AC4844}" srcOrd="0" destOrd="0" presId="urn:microsoft.com/office/officeart/2011/layout/TabList"/>
    <dgm:cxn modelId="{4574ADED-163F-4F41-9D6A-59F93899FEAF}" srcId="{4032AF62-E1CB-4B3F-AABE-BFF34018EA6A}" destId="{62EB6EA2-8A79-4DB1-9EAA-1B887DDE58B9}" srcOrd="0" destOrd="0" parTransId="{EAE30711-EABB-4A97-9934-8622F8FEBF95}" sibTransId="{A24539D8-BAA8-41A0-9897-7C6F084B36E5}"/>
    <dgm:cxn modelId="{038142FF-EE85-4881-B676-313CAE63F8D6}" type="presOf" srcId="{F970BB9F-DC86-42B9-A42C-B7DD0175961E}" destId="{153E024D-051F-431A-9CC7-FEF8135C4F14}" srcOrd="0" destOrd="0" presId="urn:microsoft.com/office/officeart/2011/layout/TabList"/>
    <dgm:cxn modelId="{678BB638-B1E1-4CAE-A51C-1F40D6DDAE69}" type="presParOf" srcId="{C619A919-E68F-42C6-895B-FBFC33C870BE}" destId="{91F417CE-D7DE-4658-9F2F-6FEBE7A02034}" srcOrd="0" destOrd="0" presId="urn:microsoft.com/office/officeart/2011/layout/TabList"/>
    <dgm:cxn modelId="{E73231DF-163A-45BB-A5B6-173356086C98}" type="presParOf" srcId="{91F417CE-D7DE-4658-9F2F-6FEBE7A02034}" destId="{95A7B6DF-C5D3-4C9D-ABC9-D01921DD238E}" srcOrd="0" destOrd="0" presId="urn:microsoft.com/office/officeart/2011/layout/TabList"/>
    <dgm:cxn modelId="{F6242D44-22C5-49A4-9732-7E1675AFA281}" type="presParOf" srcId="{91F417CE-D7DE-4658-9F2F-6FEBE7A02034}" destId="{9CBC0050-7323-4002-90C4-4E8872AC4844}" srcOrd="1" destOrd="0" presId="urn:microsoft.com/office/officeart/2011/layout/TabList"/>
    <dgm:cxn modelId="{28BE6912-935E-4F02-8E90-B8A1508230E5}" type="presParOf" srcId="{91F417CE-D7DE-4658-9F2F-6FEBE7A02034}" destId="{52E2B2E2-5F81-4D62-899E-D8515C010530}" srcOrd="2" destOrd="0" presId="urn:microsoft.com/office/officeart/2011/layout/TabList"/>
    <dgm:cxn modelId="{560C8831-8015-486E-813C-875E98A3E1AF}" type="presParOf" srcId="{C619A919-E68F-42C6-895B-FBFC33C870BE}" destId="{C73CB718-2782-4C05-9924-D780AA0F8ECA}" srcOrd="1" destOrd="0" presId="urn:microsoft.com/office/officeart/2011/layout/TabList"/>
    <dgm:cxn modelId="{B3FCAF55-0CCF-4499-ABA9-2B0639534129}" type="presParOf" srcId="{C619A919-E68F-42C6-895B-FBFC33C870BE}" destId="{0C9D1B0E-A7B9-4132-8FAA-21B5F11C88E9}" srcOrd="2" destOrd="0" presId="urn:microsoft.com/office/officeart/2011/layout/TabList"/>
    <dgm:cxn modelId="{D776B889-DB5C-44C6-9AB6-80E1CE6AA450}" type="presParOf" srcId="{0C9D1B0E-A7B9-4132-8FAA-21B5F11C88E9}" destId="{153E024D-051F-431A-9CC7-FEF8135C4F14}" srcOrd="0" destOrd="0" presId="urn:microsoft.com/office/officeart/2011/layout/TabList"/>
    <dgm:cxn modelId="{4B7BA1DF-5FF1-45D7-B53E-A4C4539D738A}" type="presParOf" srcId="{0C9D1B0E-A7B9-4132-8FAA-21B5F11C88E9}" destId="{20436E95-C413-4BFF-ABAF-F71C8E8EA5BC}" srcOrd="1" destOrd="0" presId="urn:microsoft.com/office/officeart/2011/layout/TabList"/>
    <dgm:cxn modelId="{42BD64D9-3E94-48B3-A821-2DA8711661E1}" type="presParOf" srcId="{0C9D1B0E-A7B9-4132-8FAA-21B5F11C88E9}" destId="{FD19C4B8-B7EC-4C0D-99BF-593BBD9D1330}" srcOrd="2" destOrd="0" presId="urn:microsoft.com/office/officeart/2011/layout/TabList"/>
    <dgm:cxn modelId="{3D3748C7-E687-4CD0-908D-A0CA77239CBE}" type="presParOf" srcId="{C619A919-E68F-42C6-895B-FBFC33C870BE}" destId="{4B78758C-A637-4C10-A561-835C804745C3}" srcOrd="3" destOrd="0" presId="urn:microsoft.com/office/officeart/2011/layout/TabList"/>
    <dgm:cxn modelId="{F5981E34-99D0-4974-BFDF-FC4B9F33F339}" type="presParOf" srcId="{C619A919-E68F-42C6-895B-FBFC33C870BE}" destId="{D93C7EC2-B264-47A1-B9EA-362CF9E9204B}" srcOrd="4" destOrd="0" presId="urn:microsoft.com/office/officeart/2011/layout/TabList"/>
    <dgm:cxn modelId="{B9047A13-F780-4CC3-A607-D4B9FCD22B5C}" type="presParOf" srcId="{D93C7EC2-B264-47A1-B9EA-362CF9E9204B}" destId="{567F1307-F201-42C4-8437-D33BB5C44FB0}" srcOrd="0" destOrd="0" presId="urn:microsoft.com/office/officeart/2011/layout/TabList"/>
    <dgm:cxn modelId="{838996A4-6094-4B78-8A18-D3814021429F}" type="presParOf" srcId="{D93C7EC2-B264-47A1-B9EA-362CF9E9204B}" destId="{8ADBFAF5-A113-48E0-8A7B-C8DE7A759A8C}" srcOrd="1" destOrd="0" presId="urn:microsoft.com/office/officeart/2011/layout/TabList"/>
    <dgm:cxn modelId="{24F5DD83-BC14-48B3-A728-35343766881E}" type="presParOf" srcId="{D93C7EC2-B264-47A1-B9EA-362CF9E9204B}" destId="{E99428EE-8184-49C0-BEDF-DBDF574144E1}" srcOrd="2" destOrd="0" presId="urn:microsoft.com/office/officeart/2011/layout/TabList"/>
    <dgm:cxn modelId="{8DC4239B-94DC-4CEE-9A98-785F8473D998}" type="presParOf" srcId="{C619A919-E68F-42C6-895B-FBFC33C870BE}" destId="{D7BE805E-EBCB-4A9B-B0A2-1DA85DBB8216}" srcOrd="5" destOrd="0" presId="urn:microsoft.com/office/officeart/2011/layout/TabList"/>
    <dgm:cxn modelId="{93E6088E-F074-4582-86A9-F3F78A68390B}" type="presParOf" srcId="{C619A919-E68F-42C6-895B-FBFC33C870BE}" destId="{C64D583B-0F46-4E96-9A87-6F9D12E792DC}" srcOrd="6" destOrd="0" presId="urn:microsoft.com/office/officeart/2011/layout/TabList"/>
    <dgm:cxn modelId="{5E8D4394-BF4A-4C94-AE75-89C1B162E843}" type="presParOf" srcId="{C64D583B-0F46-4E96-9A87-6F9D12E792DC}" destId="{DEF8A728-5FCC-408D-A791-4A0C7031D986}" srcOrd="0" destOrd="0" presId="urn:microsoft.com/office/officeart/2011/layout/TabList"/>
    <dgm:cxn modelId="{AB633BDC-F9D6-4FB0-ABB5-9F8FF271C82E}" type="presParOf" srcId="{C64D583B-0F46-4E96-9A87-6F9D12E792DC}" destId="{2302F807-4B11-4A84-9F13-7FE0EC30F531}" srcOrd="1" destOrd="0" presId="urn:microsoft.com/office/officeart/2011/layout/TabList"/>
    <dgm:cxn modelId="{7FA71A28-FC27-4E7A-90BC-D68C9EBCFE65}" type="presParOf" srcId="{C64D583B-0F46-4E96-9A87-6F9D12E792DC}" destId="{12BCD27C-52EF-4C7E-8B9A-05F39D30033B}" srcOrd="2" destOrd="0" presId="urn:microsoft.com/office/officeart/2011/layout/TabList"/>
    <dgm:cxn modelId="{0BD87431-3F43-4800-B34C-D03DF71154F8}" type="presParOf" srcId="{C619A919-E68F-42C6-895B-FBFC33C870BE}" destId="{14D343FA-D7F1-41AA-8D95-A71C87341686}" srcOrd="7" destOrd="0" presId="urn:microsoft.com/office/officeart/2011/layout/TabList"/>
    <dgm:cxn modelId="{FF6C1F37-5952-4BA6-9040-CB7F4B168796}" type="presParOf" srcId="{C619A919-E68F-42C6-895B-FBFC33C870BE}" destId="{8F841BF9-CCAD-4634-9C91-C95D9BD9EE1D}" srcOrd="8" destOrd="0" presId="urn:microsoft.com/office/officeart/2011/layout/TabList"/>
    <dgm:cxn modelId="{823BC493-9625-4008-8D9B-BD0FBA75F39B}" type="presParOf" srcId="{8F841BF9-CCAD-4634-9C91-C95D9BD9EE1D}" destId="{D1E4953E-BCAC-4B76-978D-E51F8805CB34}" srcOrd="0" destOrd="0" presId="urn:microsoft.com/office/officeart/2011/layout/TabList"/>
    <dgm:cxn modelId="{5BEB9BC1-4E3A-4320-88A1-2580A3E06E94}" type="presParOf" srcId="{8F841BF9-CCAD-4634-9C91-C95D9BD9EE1D}" destId="{772D470F-DD90-44DF-AC0F-8B6436578B59}" srcOrd="1" destOrd="0" presId="urn:microsoft.com/office/officeart/2011/layout/TabList"/>
    <dgm:cxn modelId="{E4938548-1411-4546-81FD-EAA759097A29}" type="presParOf" srcId="{8F841BF9-CCAD-4634-9C91-C95D9BD9EE1D}" destId="{844E9606-5598-402A-9308-11A81050DF0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36BB838-48D6-4FC3-9266-EC8D12C1548D}" type="doc">
      <dgm:prSet loTypeId="urn:microsoft.com/office/officeart/2005/8/layout/process2" loCatId="process" qsTypeId="urn:microsoft.com/office/officeart/2005/8/quickstyle/simple3" qsCatId="simple" csTypeId="urn:microsoft.com/office/officeart/2005/8/colors/colorful1" csCatId="colorful" phldr="1"/>
      <dgm:spPr/>
    </dgm:pt>
    <dgm:pt modelId="{221F5F41-1611-474F-B0C0-C7F54C8F74B2}">
      <dgm:prSet phldrT="[Text]"/>
      <dgm:spPr/>
      <dgm:t>
        <a:bodyPr/>
        <a:lstStyle/>
        <a:p>
          <a:r>
            <a:rPr lang="en-US" b="0" dirty="0"/>
            <a:t>1. Import Express</a:t>
          </a:r>
          <a:endParaRPr lang="en-IN" b="0" dirty="0"/>
        </a:p>
      </dgm:t>
    </dgm:pt>
    <dgm:pt modelId="{B037D91F-E7E9-420B-9A14-6B39AFEC3B66}" type="parTrans" cxnId="{93D0C924-DCE4-4336-9B1F-EEDE1ED55159}">
      <dgm:prSet/>
      <dgm:spPr/>
      <dgm:t>
        <a:bodyPr/>
        <a:lstStyle/>
        <a:p>
          <a:endParaRPr lang="en-IN" b="0"/>
        </a:p>
      </dgm:t>
    </dgm:pt>
    <dgm:pt modelId="{EB2172E4-E66D-4BD6-AB32-2F273C26E514}" type="sibTrans" cxnId="{93D0C924-DCE4-4336-9B1F-EEDE1ED55159}">
      <dgm:prSet/>
      <dgm:spPr/>
      <dgm:t>
        <a:bodyPr/>
        <a:lstStyle/>
        <a:p>
          <a:endParaRPr lang="en-IN" b="0"/>
        </a:p>
      </dgm:t>
    </dgm:pt>
    <dgm:pt modelId="{B1D7B3CC-31C0-4B2C-AB4D-EA719A558A1D}">
      <dgm:prSet phldrT="[Text]"/>
      <dgm:spPr/>
      <dgm:t>
        <a:bodyPr/>
        <a:lstStyle/>
        <a:p>
          <a:r>
            <a:rPr lang="en-US" b="0" dirty="0"/>
            <a:t>2. Set Middleware's</a:t>
          </a:r>
          <a:endParaRPr lang="en-IN" b="0" dirty="0"/>
        </a:p>
      </dgm:t>
    </dgm:pt>
    <dgm:pt modelId="{C2B6A43A-FB8B-457A-B6B5-FA07117FB099}" type="parTrans" cxnId="{4A6C800E-38EE-4905-9887-34C9E51D28E1}">
      <dgm:prSet/>
      <dgm:spPr/>
      <dgm:t>
        <a:bodyPr/>
        <a:lstStyle/>
        <a:p>
          <a:endParaRPr lang="en-IN" b="0"/>
        </a:p>
      </dgm:t>
    </dgm:pt>
    <dgm:pt modelId="{685F2901-4E41-46B2-86C8-90577288D431}" type="sibTrans" cxnId="{4A6C800E-38EE-4905-9887-34C9E51D28E1}">
      <dgm:prSet/>
      <dgm:spPr/>
      <dgm:t>
        <a:bodyPr/>
        <a:lstStyle/>
        <a:p>
          <a:endParaRPr lang="en-IN" b="0"/>
        </a:p>
      </dgm:t>
    </dgm:pt>
    <dgm:pt modelId="{9AF12234-7709-475F-B275-6C10588E820F}">
      <dgm:prSet phldrT="[Text]"/>
      <dgm:spPr/>
      <dgm:t>
        <a:bodyPr/>
        <a:lstStyle/>
        <a:p>
          <a:r>
            <a:rPr lang="en-IN" b="0" i="0" dirty="0"/>
            <a:t>3. Import Controllers</a:t>
          </a:r>
          <a:endParaRPr lang="en-IN" b="0" dirty="0"/>
        </a:p>
      </dgm:t>
    </dgm:pt>
    <dgm:pt modelId="{2A8F744C-F3F6-4F72-B38E-C80301CF8946}" type="parTrans" cxnId="{E925CF0F-848D-49D9-8DEE-5DBAC99F2686}">
      <dgm:prSet/>
      <dgm:spPr/>
      <dgm:t>
        <a:bodyPr/>
        <a:lstStyle/>
        <a:p>
          <a:endParaRPr lang="en-IN" b="0"/>
        </a:p>
      </dgm:t>
    </dgm:pt>
    <dgm:pt modelId="{B456F021-949D-4BC7-9172-9BFAC715DD19}" type="sibTrans" cxnId="{E925CF0F-848D-49D9-8DEE-5DBAC99F2686}">
      <dgm:prSet/>
      <dgm:spPr/>
      <dgm:t>
        <a:bodyPr/>
        <a:lstStyle/>
        <a:p>
          <a:endParaRPr lang="en-IN" b="0"/>
        </a:p>
      </dgm:t>
    </dgm:pt>
    <dgm:pt modelId="{00EE80B2-FB7B-4852-89BB-FA28D6FD8A27}">
      <dgm:prSet phldrT="[Text]"/>
      <dgm:spPr/>
      <dgm:t>
        <a:bodyPr/>
        <a:lstStyle/>
        <a:p>
          <a:r>
            <a:rPr lang="en-IN" b="1" dirty="0"/>
            <a:t>4. Define Routes for different endpoints</a:t>
          </a:r>
        </a:p>
      </dgm:t>
    </dgm:pt>
    <dgm:pt modelId="{89AB5317-3D15-4999-AB04-B5D7744C2EF3}" type="parTrans" cxnId="{832C3852-C2F5-4CEF-8AEF-587D6FBA8222}">
      <dgm:prSet/>
      <dgm:spPr/>
      <dgm:t>
        <a:bodyPr/>
        <a:lstStyle/>
        <a:p>
          <a:endParaRPr lang="en-IN" b="0"/>
        </a:p>
      </dgm:t>
    </dgm:pt>
    <dgm:pt modelId="{1A0D4210-193D-49C7-8620-F2C1A9785FD3}" type="sibTrans" cxnId="{832C3852-C2F5-4CEF-8AEF-587D6FBA8222}">
      <dgm:prSet/>
      <dgm:spPr/>
      <dgm:t>
        <a:bodyPr/>
        <a:lstStyle/>
        <a:p>
          <a:endParaRPr lang="en-IN" b="0"/>
        </a:p>
      </dgm:t>
    </dgm:pt>
    <dgm:pt modelId="{DD310B0B-54AE-4FB5-9919-0E17AFAE05BD}">
      <dgm:prSet phldrT="[Text]"/>
      <dgm:spPr/>
      <dgm:t>
        <a:bodyPr/>
        <a:lstStyle/>
        <a:p>
          <a:r>
            <a:rPr lang="en-IN" b="0" i="0" dirty="0"/>
            <a:t>5. Start the server</a:t>
          </a:r>
          <a:endParaRPr lang="en-IN" b="0" dirty="0"/>
        </a:p>
      </dgm:t>
    </dgm:pt>
    <dgm:pt modelId="{6B1FB4F3-4DE2-495B-A7C5-DB10B0A789F0}" type="parTrans" cxnId="{AB2A7F23-4402-4025-BC08-2B13AC20D455}">
      <dgm:prSet/>
      <dgm:spPr/>
      <dgm:t>
        <a:bodyPr/>
        <a:lstStyle/>
        <a:p>
          <a:endParaRPr lang="en-IN" b="0"/>
        </a:p>
      </dgm:t>
    </dgm:pt>
    <dgm:pt modelId="{B5829294-6556-4339-AFBF-D8B84FA0AD64}" type="sibTrans" cxnId="{AB2A7F23-4402-4025-BC08-2B13AC20D455}">
      <dgm:prSet/>
      <dgm:spPr/>
      <dgm:t>
        <a:bodyPr/>
        <a:lstStyle/>
        <a:p>
          <a:endParaRPr lang="en-IN" b="0"/>
        </a:p>
      </dgm:t>
    </dgm:pt>
    <dgm:pt modelId="{2F3AC990-739A-4D21-A029-61D55F8B2B0F}" type="pres">
      <dgm:prSet presAssocID="{E36BB838-48D6-4FC3-9266-EC8D12C1548D}" presName="linearFlow" presStyleCnt="0">
        <dgm:presLayoutVars>
          <dgm:resizeHandles val="exact"/>
        </dgm:presLayoutVars>
      </dgm:prSet>
      <dgm:spPr/>
    </dgm:pt>
    <dgm:pt modelId="{486657E1-B505-4B9A-ACE7-AC7639BCB62F}" type="pres">
      <dgm:prSet presAssocID="{221F5F41-1611-474F-B0C0-C7F54C8F74B2}" presName="node" presStyleLbl="node1" presStyleIdx="0" presStyleCnt="5" custScaleX="148286">
        <dgm:presLayoutVars>
          <dgm:bulletEnabled val="1"/>
        </dgm:presLayoutVars>
      </dgm:prSet>
      <dgm:spPr/>
    </dgm:pt>
    <dgm:pt modelId="{043D6A14-8BBC-4A61-BA29-9DA809FB2E67}" type="pres">
      <dgm:prSet presAssocID="{EB2172E4-E66D-4BD6-AB32-2F273C26E514}" presName="sibTrans" presStyleLbl="sibTrans2D1" presStyleIdx="0" presStyleCnt="4"/>
      <dgm:spPr/>
    </dgm:pt>
    <dgm:pt modelId="{14AE76C7-8392-4853-8C2A-875DF6A42558}" type="pres">
      <dgm:prSet presAssocID="{EB2172E4-E66D-4BD6-AB32-2F273C26E514}" presName="connectorText" presStyleLbl="sibTrans2D1" presStyleIdx="0" presStyleCnt="4"/>
      <dgm:spPr/>
    </dgm:pt>
    <dgm:pt modelId="{B140540D-7A15-49D5-AF0E-E07383DB2596}" type="pres">
      <dgm:prSet presAssocID="{B1D7B3CC-31C0-4B2C-AB4D-EA719A558A1D}" presName="node" presStyleLbl="node1" presStyleIdx="1" presStyleCnt="5" custScaleX="148286">
        <dgm:presLayoutVars>
          <dgm:bulletEnabled val="1"/>
        </dgm:presLayoutVars>
      </dgm:prSet>
      <dgm:spPr/>
    </dgm:pt>
    <dgm:pt modelId="{EC7CE8A2-D4B2-445B-A922-16C04BA54D1C}" type="pres">
      <dgm:prSet presAssocID="{685F2901-4E41-46B2-86C8-90577288D431}" presName="sibTrans" presStyleLbl="sibTrans2D1" presStyleIdx="1" presStyleCnt="4"/>
      <dgm:spPr/>
    </dgm:pt>
    <dgm:pt modelId="{B96262B4-8754-4138-8A5D-F6ECBF2994A0}" type="pres">
      <dgm:prSet presAssocID="{685F2901-4E41-46B2-86C8-90577288D431}" presName="connectorText" presStyleLbl="sibTrans2D1" presStyleIdx="1" presStyleCnt="4"/>
      <dgm:spPr/>
    </dgm:pt>
    <dgm:pt modelId="{5240ED94-7D80-4C02-9DD0-26D03F5390B8}" type="pres">
      <dgm:prSet presAssocID="{9AF12234-7709-475F-B275-6C10588E820F}" presName="node" presStyleLbl="node1" presStyleIdx="2" presStyleCnt="5" custScaleX="148286">
        <dgm:presLayoutVars>
          <dgm:bulletEnabled val="1"/>
        </dgm:presLayoutVars>
      </dgm:prSet>
      <dgm:spPr/>
    </dgm:pt>
    <dgm:pt modelId="{5E9079B8-7BE1-4AF3-9BCF-2BA6B6F6E5FD}" type="pres">
      <dgm:prSet presAssocID="{B456F021-949D-4BC7-9172-9BFAC715DD19}" presName="sibTrans" presStyleLbl="sibTrans2D1" presStyleIdx="2" presStyleCnt="4"/>
      <dgm:spPr/>
    </dgm:pt>
    <dgm:pt modelId="{D7AE0851-36E3-4482-926B-1A659639E88E}" type="pres">
      <dgm:prSet presAssocID="{B456F021-949D-4BC7-9172-9BFAC715DD19}" presName="connectorText" presStyleLbl="sibTrans2D1" presStyleIdx="2" presStyleCnt="4"/>
      <dgm:spPr/>
    </dgm:pt>
    <dgm:pt modelId="{54EF50FE-295D-46B4-ADA0-9EA25CCA35EE}" type="pres">
      <dgm:prSet presAssocID="{00EE80B2-FB7B-4852-89BB-FA28D6FD8A27}" presName="node" presStyleLbl="node1" presStyleIdx="3" presStyleCnt="5" custScaleX="148286">
        <dgm:presLayoutVars>
          <dgm:bulletEnabled val="1"/>
        </dgm:presLayoutVars>
      </dgm:prSet>
      <dgm:spPr/>
    </dgm:pt>
    <dgm:pt modelId="{A048577E-09DA-412C-8FC1-F7A6BDE2FDE5}" type="pres">
      <dgm:prSet presAssocID="{1A0D4210-193D-49C7-8620-F2C1A9785FD3}" presName="sibTrans" presStyleLbl="sibTrans2D1" presStyleIdx="3" presStyleCnt="4"/>
      <dgm:spPr/>
    </dgm:pt>
    <dgm:pt modelId="{3B02E628-B1A8-43BB-8EF0-1244399EDA3E}" type="pres">
      <dgm:prSet presAssocID="{1A0D4210-193D-49C7-8620-F2C1A9785FD3}" presName="connectorText" presStyleLbl="sibTrans2D1" presStyleIdx="3" presStyleCnt="4"/>
      <dgm:spPr/>
    </dgm:pt>
    <dgm:pt modelId="{2E61C539-4DDB-4712-A773-BF4CECC8EA3C}" type="pres">
      <dgm:prSet presAssocID="{DD310B0B-54AE-4FB5-9919-0E17AFAE05BD}" presName="node" presStyleLbl="node1" presStyleIdx="4" presStyleCnt="5" custScaleX="148286">
        <dgm:presLayoutVars>
          <dgm:bulletEnabled val="1"/>
        </dgm:presLayoutVars>
      </dgm:prSet>
      <dgm:spPr/>
    </dgm:pt>
  </dgm:ptLst>
  <dgm:cxnLst>
    <dgm:cxn modelId="{4A6C800E-38EE-4905-9887-34C9E51D28E1}" srcId="{E36BB838-48D6-4FC3-9266-EC8D12C1548D}" destId="{B1D7B3CC-31C0-4B2C-AB4D-EA719A558A1D}" srcOrd="1" destOrd="0" parTransId="{C2B6A43A-FB8B-457A-B6B5-FA07117FB099}" sibTransId="{685F2901-4E41-46B2-86C8-90577288D431}"/>
    <dgm:cxn modelId="{E925CF0F-848D-49D9-8DEE-5DBAC99F2686}" srcId="{E36BB838-48D6-4FC3-9266-EC8D12C1548D}" destId="{9AF12234-7709-475F-B275-6C10588E820F}" srcOrd="2" destOrd="0" parTransId="{2A8F744C-F3F6-4F72-B38E-C80301CF8946}" sibTransId="{B456F021-949D-4BC7-9172-9BFAC715DD19}"/>
    <dgm:cxn modelId="{AAC9CF1B-6C69-4C42-A907-08397E5CA8D4}" type="presOf" srcId="{B456F021-949D-4BC7-9172-9BFAC715DD19}" destId="{D7AE0851-36E3-4482-926B-1A659639E88E}" srcOrd="1" destOrd="0" presId="urn:microsoft.com/office/officeart/2005/8/layout/process2"/>
    <dgm:cxn modelId="{AB2A7F23-4402-4025-BC08-2B13AC20D455}" srcId="{E36BB838-48D6-4FC3-9266-EC8D12C1548D}" destId="{DD310B0B-54AE-4FB5-9919-0E17AFAE05BD}" srcOrd="4" destOrd="0" parTransId="{6B1FB4F3-4DE2-495B-A7C5-DB10B0A789F0}" sibTransId="{B5829294-6556-4339-AFBF-D8B84FA0AD64}"/>
    <dgm:cxn modelId="{93D0C924-DCE4-4336-9B1F-EEDE1ED55159}" srcId="{E36BB838-48D6-4FC3-9266-EC8D12C1548D}" destId="{221F5F41-1611-474F-B0C0-C7F54C8F74B2}" srcOrd="0" destOrd="0" parTransId="{B037D91F-E7E9-420B-9A14-6B39AFEC3B66}" sibTransId="{EB2172E4-E66D-4BD6-AB32-2F273C26E514}"/>
    <dgm:cxn modelId="{F1411248-8CC3-48A0-96CB-05E827C1A297}" type="presOf" srcId="{221F5F41-1611-474F-B0C0-C7F54C8F74B2}" destId="{486657E1-B505-4B9A-ACE7-AC7639BCB62F}" srcOrd="0" destOrd="0" presId="urn:microsoft.com/office/officeart/2005/8/layout/process2"/>
    <dgm:cxn modelId="{FF81B96C-F8DC-4A90-8642-9C2AEFDE1A7B}" type="presOf" srcId="{1A0D4210-193D-49C7-8620-F2C1A9785FD3}" destId="{3B02E628-B1A8-43BB-8EF0-1244399EDA3E}" srcOrd="1" destOrd="0" presId="urn:microsoft.com/office/officeart/2005/8/layout/process2"/>
    <dgm:cxn modelId="{09E68E6D-1012-4F74-AB1D-3DA941EA10E0}" type="presOf" srcId="{E36BB838-48D6-4FC3-9266-EC8D12C1548D}" destId="{2F3AC990-739A-4D21-A029-61D55F8B2B0F}" srcOrd="0" destOrd="0" presId="urn:microsoft.com/office/officeart/2005/8/layout/process2"/>
    <dgm:cxn modelId="{832C3852-C2F5-4CEF-8AEF-587D6FBA8222}" srcId="{E36BB838-48D6-4FC3-9266-EC8D12C1548D}" destId="{00EE80B2-FB7B-4852-89BB-FA28D6FD8A27}" srcOrd="3" destOrd="0" parTransId="{89AB5317-3D15-4999-AB04-B5D7744C2EF3}" sibTransId="{1A0D4210-193D-49C7-8620-F2C1A9785FD3}"/>
    <dgm:cxn modelId="{33756A86-43AD-4F23-BC5E-608F8DB1EC95}" type="presOf" srcId="{B456F021-949D-4BC7-9172-9BFAC715DD19}" destId="{5E9079B8-7BE1-4AF3-9BCF-2BA6B6F6E5FD}" srcOrd="0" destOrd="0" presId="urn:microsoft.com/office/officeart/2005/8/layout/process2"/>
    <dgm:cxn modelId="{E88E638D-F157-464D-B504-FBCDAE03914A}" type="presOf" srcId="{DD310B0B-54AE-4FB5-9919-0E17AFAE05BD}" destId="{2E61C539-4DDB-4712-A773-BF4CECC8EA3C}" srcOrd="0" destOrd="0" presId="urn:microsoft.com/office/officeart/2005/8/layout/process2"/>
    <dgm:cxn modelId="{F2865397-B93E-4A0A-AB45-9D5AF96648F7}" type="presOf" srcId="{685F2901-4E41-46B2-86C8-90577288D431}" destId="{EC7CE8A2-D4B2-445B-A922-16C04BA54D1C}" srcOrd="0" destOrd="0" presId="urn:microsoft.com/office/officeart/2005/8/layout/process2"/>
    <dgm:cxn modelId="{911DD697-1B23-4989-9BDD-75BBC1F6815E}" type="presOf" srcId="{B1D7B3CC-31C0-4B2C-AB4D-EA719A558A1D}" destId="{B140540D-7A15-49D5-AF0E-E07383DB2596}" srcOrd="0" destOrd="0" presId="urn:microsoft.com/office/officeart/2005/8/layout/process2"/>
    <dgm:cxn modelId="{7CBB8CA8-50F4-4BD8-9655-442CDD2406D1}" type="presOf" srcId="{9AF12234-7709-475F-B275-6C10588E820F}" destId="{5240ED94-7D80-4C02-9DD0-26D03F5390B8}" srcOrd="0" destOrd="0" presId="urn:microsoft.com/office/officeart/2005/8/layout/process2"/>
    <dgm:cxn modelId="{DDB3F0B2-35D0-4A34-961B-CA3A76EFBD59}" type="presOf" srcId="{00EE80B2-FB7B-4852-89BB-FA28D6FD8A27}" destId="{54EF50FE-295D-46B4-ADA0-9EA25CCA35EE}" srcOrd="0" destOrd="0" presId="urn:microsoft.com/office/officeart/2005/8/layout/process2"/>
    <dgm:cxn modelId="{D55222BB-29B0-42F6-AE5B-106E3FABCCA9}" type="presOf" srcId="{685F2901-4E41-46B2-86C8-90577288D431}" destId="{B96262B4-8754-4138-8A5D-F6ECBF2994A0}" srcOrd="1" destOrd="0" presId="urn:microsoft.com/office/officeart/2005/8/layout/process2"/>
    <dgm:cxn modelId="{947794D5-46AA-4CE5-9108-18A55F875A41}" type="presOf" srcId="{EB2172E4-E66D-4BD6-AB32-2F273C26E514}" destId="{043D6A14-8BBC-4A61-BA29-9DA809FB2E67}" srcOrd="0" destOrd="0" presId="urn:microsoft.com/office/officeart/2005/8/layout/process2"/>
    <dgm:cxn modelId="{867BBEEE-144B-4B53-9FA3-706624FB8266}" type="presOf" srcId="{1A0D4210-193D-49C7-8620-F2C1A9785FD3}" destId="{A048577E-09DA-412C-8FC1-F7A6BDE2FDE5}" srcOrd="0" destOrd="0" presId="urn:microsoft.com/office/officeart/2005/8/layout/process2"/>
    <dgm:cxn modelId="{395544F9-409C-4F52-9DA4-E1B1B44C083F}" type="presOf" srcId="{EB2172E4-E66D-4BD6-AB32-2F273C26E514}" destId="{14AE76C7-8392-4853-8C2A-875DF6A42558}" srcOrd="1" destOrd="0" presId="urn:microsoft.com/office/officeart/2005/8/layout/process2"/>
    <dgm:cxn modelId="{E6388352-0F74-494D-9602-2499C1904C25}" type="presParOf" srcId="{2F3AC990-739A-4D21-A029-61D55F8B2B0F}" destId="{486657E1-B505-4B9A-ACE7-AC7639BCB62F}" srcOrd="0" destOrd="0" presId="urn:microsoft.com/office/officeart/2005/8/layout/process2"/>
    <dgm:cxn modelId="{6F4D8224-DDB1-45B7-A1AD-57988658F197}" type="presParOf" srcId="{2F3AC990-739A-4D21-A029-61D55F8B2B0F}" destId="{043D6A14-8BBC-4A61-BA29-9DA809FB2E67}" srcOrd="1" destOrd="0" presId="urn:microsoft.com/office/officeart/2005/8/layout/process2"/>
    <dgm:cxn modelId="{DC9B8A89-D269-4DF0-BA1C-DF656BE7795C}" type="presParOf" srcId="{043D6A14-8BBC-4A61-BA29-9DA809FB2E67}" destId="{14AE76C7-8392-4853-8C2A-875DF6A42558}" srcOrd="0" destOrd="0" presId="urn:microsoft.com/office/officeart/2005/8/layout/process2"/>
    <dgm:cxn modelId="{17B09CE8-1A02-4A57-95B2-A9770EE6E591}" type="presParOf" srcId="{2F3AC990-739A-4D21-A029-61D55F8B2B0F}" destId="{B140540D-7A15-49D5-AF0E-E07383DB2596}" srcOrd="2" destOrd="0" presId="urn:microsoft.com/office/officeart/2005/8/layout/process2"/>
    <dgm:cxn modelId="{07CF1F7B-9555-49B9-B14E-FD0EAD1606B1}" type="presParOf" srcId="{2F3AC990-739A-4D21-A029-61D55F8B2B0F}" destId="{EC7CE8A2-D4B2-445B-A922-16C04BA54D1C}" srcOrd="3" destOrd="0" presId="urn:microsoft.com/office/officeart/2005/8/layout/process2"/>
    <dgm:cxn modelId="{615E07FD-1DA5-4ED9-A2BB-D2706E24C4E6}" type="presParOf" srcId="{EC7CE8A2-D4B2-445B-A922-16C04BA54D1C}" destId="{B96262B4-8754-4138-8A5D-F6ECBF2994A0}" srcOrd="0" destOrd="0" presId="urn:microsoft.com/office/officeart/2005/8/layout/process2"/>
    <dgm:cxn modelId="{378ED928-B4F0-4FD0-B5F4-61FC8668C554}" type="presParOf" srcId="{2F3AC990-739A-4D21-A029-61D55F8B2B0F}" destId="{5240ED94-7D80-4C02-9DD0-26D03F5390B8}" srcOrd="4" destOrd="0" presId="urn:microsoft.com/office/officeart/2005/8/layout/process2"/>
    <dgm:cxn modelId="{5D906C0F-ED61-4805-83CB-AE0C9E8179FB}" type="presParOf" srcId="{2F3AC990-739A-4D21-A029-61D55F8B2B0F}" destId="{5E9079B8-7BE1-4AF3-9BCF-2BA6B6F6E5FD}" srcOrd="5" destOrd="0" presId="urn:microsoft.com/office/officeart/2005/8/layout/process2"/>
    <dgm:cxn modelId="{1B9299AF-2311-49AA-947E-8239B02E47A3}" type="presParOf" srcId="{5E9079B8-7BE1-4AF3-9BCF-2BA6B6F6E5FD}" destId="{D7AE0851-36E3-4482-926B-1A659639E88E}" srcOrd="0" destOrd="0" presId="urn:microsoft.com/office/officeart/2005/8/layout/process2"/>
    <dgm:cxn modelId="{28903F37-8E30-4AE7-AFC6-86AD602686A6}" type="presParOf" srcId="{2F3AC990-739A-4D21-A029-61D55F8B2B0F}" destId="{54EF50FE-295D-46B4-ADA0-9EA25CCA35EE}" srcOrd="6" destOrd="0" presId="urn:microsoft.com/office/officeart/2005/8/layout/process2"/>
    <dgm:cxn modelId="{A9E850A8-595B-4F46-8AAC-F375972B83FE}" type="presParOf" srcId="{2F3AC990-739A-4D21-A029-61D55F8B2B0F}" destId="{A048577E-09DA-412C-8FC1-F7A6BDE2FDE5}" srcOrd="7" destOrd="0" presId="urn:microsoft.com/office/officeart/2005/8/layout/process2"/>
    <dgm:cxn modelId="{945A4692-66B1-4B50-8A07-61D27140816A}" type="presParOf" srcId="{A048577E-09DA-412C-8FC1-F7A6BDE2FDE5}" destId="{3B02E628-B1A8-43BB-8EF0-1244399EDA3E}" srcOrd="0" destOrd="0" presId="urn:microsoft.com/office/officeart/2005/8/layout/process2"/>
    <dgm:cxn modelId="{2C648814-BF15-4625-B406-198EC5AE88BF}" type="presParOf" srcId="{2F3AC990-739A-4D21-A029-61D55F8B2B0F}" destId="{2E61C539-4DDB-4712-A773-BF4CECC8EA3C}" srcOrd="8"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851A099-9640-49D3-A5DD-4D916BF874E9}" type="doc">
      <dgm:prSet loTypeId="urn:microsoft.com/office/officeart/2009/3/layout/HorizontalOrganizationChart" loCatId="hierarchy" qsTypeId="urn:microsoft.com/office/officeart/2005/8/quickstyle/simple3" qsCatId="simple" csTypeId="urn:microsoft.com/office/officeart/2005/8/colors/colorful5" csCatId="colorful" phldr="1"/>
      <dgm:spPr/>
      <dgm:t>
        <a:bodyPr/>
        <a:lstStyle/>
        <a:p>
          <a:endParaRPr lang="en-IN"/>
        </a:p>
      </dgm:t>
    </dgm:pt>
    <dgm:pt modelId="{09279488-DE49-4AAF-A764-EE20F0EEF741}">
      <dgm:prSet phldrT="[Text]" custT="1"/>
      <dgm:spPr/>
      <dgm:t>
        <a:bodyPr/>
        <a:lstStyle/>
        <a:p>
          <a:r>
            <a:rPr lang="en-US" sz="2400" b="1" dirty="0"/>
            <a:t>Router methods</a:t>
          </a:r>
          <a:endParaRPr lang="en-IN" sz="2400" b="1" dirty="0"/>
        </a:p>
      </dgm:t>
    </dgm:pt>
    <dgm:pt modelId="{FF4135BF-8942-44FA-9ADE-38A30D04DB99}" type="parTrans" cxnId="{9290F9B5-5ACF-4023-9C0B-E87B2BDC3533}">
      <dgm:prSet/>
      <dgm:spPr/>
      <dgm:t>
        <a:bodyPr/>
        <a:lstStyle/>
        <a:p>
          <a:endParaRPr lang="en-IN" sz="1800" b="0"/>
        </a:p>
      </dgm:t>
    </dgm:pt>
    <dgm:pt modelId="{44B7ED53-97C3-49A0-90E2-37DD408B6FD1}" type="sibTrans" cxnId="{9290F9B5-5ACF-4023-9C0B-E87B2BDC3533}">
      <dgm:prSet/>
      <dgm:spPr/>
      <dgm:t>
        <a:bodyPr/>
        <a:lstStyle/>
        <a:p>
          <a:endParaRPr lang="en-IN" sz="1800" b="0"/>
        </a:p>
      </dgm:t>
    </dgm:pt>
    <dgm:pt modelId="{7EC99D3F-20BA-49FA-ABAE-5614F0BC9570}">
      <dgm:prSet phldrT="[Text]" custT="1"/>
      <dgm:spPr/>
      <dgm:t>
        <a:bodyPr/>
        <a:lstStyle/>
        <a:p>
          <a:r>
            <a:rPr lang="en-IN" sz="1800" b="0" i="0" dirty="0" err="1"/>
            <a:t>router.get</a:t>
          </a:r>
          <a:r>
            <a:rPr lang="en-IN" sz="1800" b="0" i="0" dirty="0"/>
            <a:t>(path, callback)</a:t>
          </a:r>
          <a:endParaRPr lang="en-IN" sz="1800" b="0" dirty="0"/>
        </a:p>
      </dgm:t>
    </dgm:pt>
    <dgm:pt modelId="{3275DB86-6B71-4684-8069-95AAEB46F3CA}" type="parTrans" cxnId="{FCC5FDE9-C98A-4D1B-A325-A929113433F5}">
      <dgm:prSet/>
      <dgm:spPr/>
      <dgm:t>
        <a:bodyPr/>
        <a:lstStyle/>
        <a:p>
          <a:endParaRPr lang="en-IN" sz="1800" b="0"/>
        </a:p>
      </dgm:t>
    </dgm:pt>
    <dgm:pt modelId="{0550F203-F59E-4DDA-9B2F-A39A2316DE02}" type="sibTrans" cxnId="{FCC5FDE9-C98A-4D1B-A325-A929113433F5}">
      <dgm:prSet/>
      <dgm:spPr/>
      <dgm:t>
        <a:bodyPr/>
        <a:lstStyle/>
        <a:p>
          <a:endParaRPr lang="en-IN" sz="1800" b="0"/>
        </a:p>
      </dgm:t>
    </dgm:pt>
    <dgm:pt modelId="{5FEBD784-97E2-4164-8FDC-E1CF1C237CFD}">
      <dgm:prSet phldrT="[Text]" custT="1"/>
      <dgm:spPr/>
      <dgm:t>
        <a:bodyPr/>
        <a:lstStyle/>
        <a:p>
          <a:r>
            <a:rPr lang="en-IN" sz="1800" b="0" i="0" dirty="0" err="1"/>
            <a:t>router.post</a:t>
          </a:r>
          <a:r>
            <a:rPr lang="en-IN" sz="1800" b="0" i="0" dirty="0"/>
            <a:t>(path, callback)</a:t>
          </a:r>
          <a:endParaRPr lang="en-IN" sz="1800" b="0" dirty="0"/>
        </a:p>
      </dgm:t>
    </dgm:pt>
    <dgm:pt modelId="{FB813840-136B-4535-9F3A-E2C5AB992424}" type="parTrans" cxnId="{4E978A21-9693-4FF4-8335-09CD0E3F185F}">
      <dgm:prSet/>
      <dgm:spPr/>
      <dgm:t>
        <a:bodyPr/>
        <a:lstStyle/>
        <a:p>
          <a:endParaRPr lang="en-IN" sz="1800" b="0"/>
        </a:p>
      </dgm:t>
    </dgm:pt>
    <dgm:pt modelId="{6EAE5DD5-84E0-4180-9A87-23306BFC2652}" type="sibTrans" cxnId="{4E978A21-9693-4FF4-8335-09CD0E3F185F}">
      <dgm:prSet/>
      <dgm:spPr/>
      <dgm:t>
        <a:bodyPr/>
        <a:lstStyle/>
        <a:p>
          <a:endParaRPr lang="en-IN" sz="1800" b="0"/>
        </a:p>
      </dgm:t>
    </dgm:pt>
    <dgm:pt modelId="{1C17099D-E811-4051-9712-38C0683C2FAF}">
      <dgm:prSet phldrT="[Text]" custT="1"/>
      <dgm:spPr/>
      <dgm:t>
        <a:bodyPr/>
        <a:lstStyle/>
        <a:p>
          <a:r>
            <a:rPr lang="en-IN" sz="1800" b="0" i="0" dirty="0" err="1"/>
            <a:t>router.put</a:t>
          </a:r>
          <a:r>
            <a:rPr lang="en-IN" sz="1800" b="0" i="0" dirty="0"/>
            <a:t>(path, callback)</a:t>
          </a:r>
          <a:endParaRPr lang="en-IN" sz="1800" b="0" dirty="0"/>
        </a:p>
      </dgm:t>
    </dgm:pt>
    <dgm:pt modelId="{CBB6885C-4EC6-4A4C-BC6A-AD77711852FA}" type="parTrans" cxnId="{D8BE28E6-951F-4D07-BCD3-BEB2BCD020C1}">
      <dgm:prSet/>
      <dgm:spPr/>
      <dgm:t>
        <a:bodyPr/>
        <a:lstStyle/>
        <a:p>
          <a:endParaRPr lang="en-IN" sz="1800" b="0"/>
        </a:p>
      </dgm:t>
    </dgm:pt>
    <dgm:pt modelId="{A9863599-275D-472C-B383-D1B5A9AECEE0}" type="sibTrans" cxnId="{D8BE28E6-951F-4D07-BCD3-BEB2BCD020C1}">
      <dgm:prSet/>
      <dgm:spPr/>
      <dgm:t>
        <a:bodyPr/>
        <a:lstStyle/>
        <a:p>
          <a:endParaRPr lang="en-IN" sz="1800" b="0"/>
        </a:p>
      </dgm:t>
    </dgm:pt>
    <dgm:pt modelId="{7E72AE42-4818-4006-8FF9-0E64240420B8}">
      <dgm:prSet phldrT="[Text]" custT="1"/>
      <dgm:spPr/>
      <dgm:t>
        <a:bodyPr/>
        <a:lstStyle/>
        <a:p>
          <a:r>
            <a:rPr lang="en-IN" sz="1800" b="0" i="0" dirty="0" err="1"/>
            <a:t>router.delete</a:t>
          </a:r>
          <a:r>
            <a:rPr lang="en-IN" sz="1800" b="0" i="0" dirty="0"/>
            <a:t>(path, callback)</a:t>
          </a:r>
          <a:endParaRPr lang="en-IN" sz="1800" b="0" dirty="0"/>
        </a:p>
      </dgm:t>
    </dgm:pt>
    <dgm:pt modelId="{F8DB5A74-592E-46A6-8B4D-B51F7BD307E1}" type="parTrans" cxnId="{1FE6D89E-7D34-4FA3-832C-BF970C63FC0D}">
      <dgm:prSet/>
      <dgm:spPr/>
      <dgm:t>
        <a:bodyPr/>
        <a:lstStyle/>
        <a:p>
          <a:endParaRPr lang="en-IN" sz="1800" b="0"/>
        </a:p>
      </dgm:t>
    </dgm:pt>
    <dgm:pt modelId="{E9E38C11-85D8-41A8-864D-046C5C7BCB52}" type="sibTrans" cxnId="{1FE6D89E-7D34-4FA3-832C-BF970C63FC0D}">
      <dgm:prSet/>
      <dgm:spPr/>
      <dgm:t>
        <a:bodyPr/>
        <a:lstStyle/>
        <a:p>
          <a:endParaRPr lang="en-IN" sz="1800" b="0"/>
        </a:p>
      </dgm:t>
    </dgm:pt>
    <dgm:pt modelId="{20E75618-5DFB-4B83-AA18-4D9BB3ED86F8}" type="pres">
      <dgm:prSet presAssocID="{8851A099-9640-49D3-A5DD-4D916BF874E9}" presName="hierChild1" presStyleCnt="0">
        <dgm:presLayoutVars>
          <dgm:orgChart val="1"/>
          <dgm:chPref val="1"/>
          <dgm:dir/>
          <dgm:animOne val="branch"/>
          <dgm:animLvl val="lvl"/>
          <dgm:resizeHandles/>
        </dgm:presLayoutVars>
      </dgm:prSet>
      <dgm:spPr/>
    </dgm:pt>
    <dgm:pt modelId="{2E654BFE-777F-4105-A283-D71498431E36}" type="pres">
      <dgm:prSet presAssocID="{09279488-DE49-4AAF-A764-EE20F0EEF741}" presName="hierRoot1" presStyleCnt="0">
        <dgm:presLayoutVars>
          <dgm:hierBranch val="init"/>
        </dgm:presLayoutVars>
      </dgm:prSet>
      <dgm:spPr/>
    </dgm:pt>
    <dgm:pt modelId="{F6EF4518-07FC-4DD3-BB96-DF9A0B969B6D}" type="pres">
      <dgm:prSet presAssocID="{09279488-DE49-4AAF-A764-EE20F0EEF741}" presName="rootComposite1" presStyleCnt="0"/>
      <dgm:spPr/>
    </dgm:pt>
    <dgm:pt modelId="{A74D8A9E-A586-45F7-8B79-2DAB22BE13C4}" type="pres">
      <dgm:prSet presAssocID="{09279488-DE49-4AAF-A764-EE20F0EEF741}" presName="rootText1" presStyleLbl="node0" presStyleIdx="0" presStyleCnt="1">
        <dgm:presLayoutVars>
          <dgm:chPref val="3"/>
        </dgm:presLayoutVars>
      </dgm:prSet>
      <dgm:spPr>
        <a:prstGeom prst="roundRect">
          <a:avLst/>
        </a:prstGeom>
      </dgm:spPr>
    </dgm:pt>
    <dgm:pt modelId="{5279D36F-04AF-4582-AF44-A9CD300F670F}" type="pres">
      <dgm:prSet presAssocID="{09279488-DE49-4AAF-A764-EE20F0EEF741}" presName="rootConnector1" presStyleLbl="node1" presStyleIdx="0" presStyleCnt="0"/>
      <dgm:spPr/>
    </dgm:pt>
    <dgm:pt modelId="{329A8C27-ADB4-47E8-B1F6-062DF8FEEDE2}" type="pres">
      <dgm:prSet presAssocID="{09279488-DE49-4AAF-A764-EE20F0EEF741}" presName="hierChild2" presStyleCnt="0"/>
      <dgm:spPr/>
    </dgm:pt>
    <dgm:pt modelId="{8C4A67DC-FFE7-4B73-8D22-2A3212A28D29}" type="pres">
      <dgm:prSet presAssocID="{3275DB86-6B71-4684-8069-95AAEB46F3CA}" presName="Name64" presStyleLbl="parChTrans1D2" presStyleIdx="0" presStyleCnt="4"/>
      <dgm:spPr/>
    </dgm:pt>
    <dgm:pt modelId="{A88E8771-0F04-4053-A210-F4DFDCBC453E}" type="pres">
      <dgm:prSet presAssocID="{7EC99D3F-20BA-49FA-ABAE-5614F0BC9570}" presName="hierRoot2" presStyleCnt="0">
        <dgm:presLayoutVars>
          <dgm:hierBranch val="init"/>
        </dgm:presLayoutVars>
      </dgm:prSet>
      <dgm:spPr/>
    </dgm:pt>
    <dgm:pt modelId="{60437695-244D-4DFD-B2BF-4591C20E0A88}" type="pres">
      <dgm:prSet presAssocID="{7EC99D3F-20BA-49FA-ABAE-5614F0BC9570}" presName="rootComposite" presStyleCnt="0"/>
      <dgm:spPr/>
    </dgm:pt>
    <dgm:pt modelId="{7FA7D749-55DD-45AD-8CC5-51069EFB0C02}" type="pres">
      <dgm:prSet presAssocID="{7EC99D3F-20BA-49FA-ABAE-5614F0BC9570}" presName="rootText" presStyleLbl="node2" presStyleIdx="0" presStyleCnt="4">
        <dgm:presLayoutVars>
          <dgm:chPref val="3"/>
        </dgm:presLayoutVars>
      </dgm:prSet>
      <dgm:spPr>
        <a:prstGeom prst="roundRect">
          <a:avLst/>
        </a:prstGeom>
      </dgm:spPr>
    </dgm:pt>
    <dgm:pt modelId="{EF70743A-CF2F-4DB6-BA84-7EB03DECB93C}" type="pres">
      <dgm:prSet presAssocID="{7EC99D3F-20BA-49FA-ABAE-5614F0BC9570}" presName="rootConnector" presStyleLbl="node2" presStyleIdx="0" presStyleCnt="4"/>
      <dgm:spPr/>
    </dgm:pt>
    <dgm:pt modelId="{98AB7740-FCD4-4441-8708-0196B74B0792}" type="pres">
      <dgm:prSet presAssocID="{7EC99D3F-20BA-49FA-ABAE-5614F0BC9570}" presName="hierChild4" presStyleCnt="0"/>
      <dgm:spPr/>
    </dgm:pt>
    <dgm:pt modelId="{E0448668-6844-4E8B-AC39-5BC62FE61294}" type="pres">
      <dgm:prSet presAssocID="{7EC99D3F-20BA-49FA-ABAE-5614F0BC9570}" presName="hierChild5" presStyleCnt="0"/>
      <dgm:spPr/>
    </dgm:pt>
    <dgm:pt modelId="{86426E99-9430-43DE-9B58-8D6C1957C99E}" type="pres">
      <dgm:prSet presAssocID="{FB813840-136B-4535-9F3A-E2C5AB992424}" presName="Name64" presStyleLbl="parChTrans1D2" presStyleIdx="1" presStyleCnt="4"/>
      <dgm:spPr/>
    </dgm:pt>
    <dgm:pt modelId="{72E1A444-EFFF-405F-88C8-C4A5B9AD15F5}" type="pres">
      <dgm:prSet presAssocID="{5FEBD784-97E2-4164-8FDC-E1CF1C237CFD}" presName="hierRoot2" presStyleCnt="0">
        <dgm:presLayoutVars>
          <dgm:hierBranch val="init"/>
        </dgm:presLayoutVars>
      </dgm:prSet>
      <dgm:spPr/>
    </dgm:pt>
    <dgm:pt modelId="{8BFC018A-CE61-48FB-BD8E-F55900C321F8}" type="pres">
      <dgm:prSet presAssocID="{5FEBD784-97E2-4164-8FDC-E1CF1C237CFD}" presName="rootComposite" presStyleCnt="0"/>
      <dgm:spPr/>
    </dgm:pt>
    <dgm:pt modelId="{55A17914-CE6B-4B30-B6AE-09EC5FBF0482}" type="pres">
      <dgm:prSet presAssocID="{5FEBD784-97E2-4164-8FDC-E1CF1C237CFD}" presName="rootText" presStyleLbl="node2" presStyleIdx="1" presStyleCnt="4">
        <dgm:presLayoutVars>
          <dgm:chPref val="3"/>
        </dgm:presLayoutVars>
      </dgm:prSet>
      <dgm:spPr>
        <a:prstGeom prst="roundRect">
          <a:avLst/>
        </a:prstGeom>
      </dgm:spPr>
    </dgm:pt>
    <dgm:pt modelId="{540B146F-1BD2-456C-8000-96212C17BE23}" type="pres">
      <dgm:prSet presAssocID="{5FEBD784-97E2-4164-8FDC-E1CF1C237CFD}" presName="rootConnector" presStyleLbl="node2" presStyleIdx="1" presStyleCnt="4"/>
      <dgm:spPr/>
    </dgm:pt>
    <dgm:pt modelId="{AAC22C30-60AC-418B-A10A-FFD4CEB4CB18}" type="pres">
      <dgm:prSet presAssocID="{5FEBD784-97E2-4164-8FDC-E1CF1C237CFD}" presName="hierChild4" presStyleCnt="0"/>
      <dgm:spPr/>
    </dgm:pt>
    <dgm:pt modelId="{0988539F-218F-4C36-BF15-C4CF633A7950}" type="pres">
      <dgm:prSet presAssocID="{5FEBD784-97E2-4164-8FDC-E1CF1C237CFD}" presName="hierChild5" presStyleCnt="0"/>
      <dgm:spPr/>
    </dgm:pt>
    <dgm:pt modelId="{7D97EB29-1E49-4953-8889-1CED7456600B}" type="pres">
      <dgm:prSet presAssocID="{CBB6885C-4EC6-4A4C-BC6A-AD77711852FA}" presName="Name64" presStyleLbl="parChTrans1D2" presStyleIdx="2" presStyleCnt="4"/>
      <dgm:spPr/>
    </dgm:pt>
    <dgm:pt modelId="{F0E0D7D0-1B46-4351-8A77-D148293ADF9F}" type="pres">
      <dgm:prSet presAssocID="{1C17099D-E811-4051-9712-38C0683C2FAF}" presName="hierRoot2" presStyleCnt="0">
        <dgm:presLayoutVars>
          <dgm:hierBranch val="init"/>
        </dgm:presLayoutVars>
      </dgm:prSet>
      <dgm:spPr/>
    </dgm:pt>
    <dgm:pt modelId="{4D4D3B2B-1039-406D-B6BC-C078A823C8F6}" type="pres">
      <dgm:prSet presAssocID="{1C17099D-E811-4051-9712-38C0683C2FAF}" presName="rootComposite" presStyleCnt="0"/>
      <dgm:spPr/>
    </dgm:pt>
    <dgm:pt modelId="{5D5F5076-A74C-4BF2-8470-4EC94B5AA819}" type="pres">
      <dgm:prSet presAssocID="{1C17099D-E811-4051-9712-38C0683C2FAF}" presName="rootText" presStyleLbl="node2" presStyleIdx="2" presStyleCnt="4">
        <dgm:presLayoutVars>
          <dgm:chPref val="3"/>
        </dgm:presLayoutVars>
      </dgm:prSet>
      <dgm:spPr>
        <a:prstGeom prst="roundRect">
          <a:avLst/>
        </a:prstGeom>
      </dgm:spPr>
    </dgm:pt>
    <dgm:pt modelId="{DDDBB0F4-1123-4319-808D-643821773E2B}" type="pres">
      <dgm:prSet presAssocID="{1C17099D-E811-4051-9712-38C0683C2FAF}" presName="rootConnector" presStyleLbl="node2" presStyleIdx="2" presStyleCnt="4"/>
      <dgm:spPr/>
    </dgm:pt>
    <dgm:pt modelId="{7E131FAC-5AEF-4DCC-8EE0-A85508BF035B}" type="pres">
      <dgm:prSet presAssocID="{1C17099D-E811-4051-9712-38C0683C2FAF}" presName="hierChild4" presStyleCnt="0"/>
      <dgm:spPr/>
    </dgm:pt>
    <dgm:pt modelId="{A2F6DB11-B9F5-4ED0-BDEE-4F5345AB35CA}" type="pres">
      <dgm:prSet presAssocID="{1C17099D-E811-4051-9712-38C0683C2FAF}" presName="hierChild5" presStyleCnt="0"/>
      <dgm:spPr/>
    </dgm:pt>
    <dgm:pt modelId="{697E0509-7C84-4052-8FAD-2F5B0FD5D3E9}" type="pres">
      <dgm:prSet presAssocID="{F8DB5A74-592E-46A6-8B4D-B51F7BD307E1}" presName="Name64" presStyleLbl="parChTrans1D2" presStyleIdx="3" presStyleCnt="4"/>
      <dgm:spPr/>
    </dgm:pt>
    <dgm:pt modelId="{7F1E112B-7BFA-465C-86ED-6CD431B57D4C}" type="pres">
      <dgm:prSet presAssocID="{7E72AE42-4818-4006-8FF9-0E64240420B8}" presName="hierRoot2" presStyleCnt="0">
        <dgm:presLayoutVars>
          <dgm:hierBranch val="init"/>
        </dgm:presLayoutVars>
      </dgm:prSet>
      <dgm:spPr/>
    </dgm:pt>
    <dgm:pt modelId="{48C02564-F6FE-473E-973C-4DCDAB88C1A1}" type="pres">
      <dgm:prSet presAssocID="{7E72AE42-4818-4006-8FF9-0E64240420B8}" presName="rootComposite" presStyleCnt="0"/>
      <dgm:spPr/>
    </dgm:pt>
    <dgm:pt modelId="{F4CCD109-FC3A-4DE8-8B4B-427F11B542C4}" type="pres">
      <dgm:prSet presAssocID="{7E72AE42-4818-4006-8FF9-0E64240420B8}" presName="rootText" presStyleLbl="node2" presStyleIdx="3" presStyleCnt="4">
        <dgm:presLayoutVars>
          <dgm:chPref val="3"/>
        </dgm:presLayoutVars>
      </dgm:prSet>
      <dgm:spPr>
        <a:prstGeom prst="roundRect">
          <a:avLst/>
        </a:prstGeom>
      </dgm:spPr>
    </dgm:pt>
    <dgm:pt modelId="{437A55D3-278E-41C0-A3B3-10BBF751D673}" type="pres">
      <dgm:prSet presAssocID="{7E72AE42-4818-4006-8FF9-0E64240420B8}" presName="rootConnector" presStyleLbl="node2" presStyleIdx="3" presStyleCnt="4"/>
      <dgm:spPr/>
    </dgm:pt>
    <dgm:pt modelId="{7EC36941-4298-4C62-AFC8-7CEFDFB5D273}" type="pres">
      <dgm:prSet presAssocID="{7E72AE42-4818-4006-8FF9-0E64240420B8}" presName="hierChild4" presStyleCnt="0"/>
      <dgm:spPr/>
    </dgm:pt>
    <dgm:pt modelId="{920B2A4A-D273-4AFE-85B8-72860D12687E}" type="pres">
      <dgm:prSet presAssocID="{7E72AE42-4818-4006-8FF9-0E64240420B8}" presName="hierChild5" presStyleCnt="0"/>
      <dgm:spPr/>
    </dgm:pt>
    <dgm:pt modelId="{1879CC0C-67ED-4FAE-BD6D-6F9ADC5F5815}" type="pres">
      <dgm:prSet presAssocID="{09279488-DE49-4AAF-A764-EE20F0EEF741}" presName="hierChild3" presStyleCnt="0"/>
      <dgm:spPr/>
    </dgm:pt>
  </dgm:ptLst>
  <dgm:cxnLst>
    <dgm:cxn modelId="{4B507D07-B0A2-4CBF-9DA2-62B82E53D333}" type="presOf" srcId="{7EC99D3F-20BA-49FA-ABAE-5614F0BC9570}" destId="{EF70743A-CF2F-4DB6-BA84-7EB03DECB93C}" srcOrd="1" destOrd="0" presId="urn:microsoft.com/office/officeart/2009/3/layout/HorizontalOrganizationChart"/>
    <dgm:cxn modelId="{3919E511-DD71-429A-A61A-EE97FD7AEBB6}" type="presOf" srcId="{09279488-DE49-4AAF-A764-EE20F0EEF741}" destId="{5279D36F-04AF-4582-AF44-A9CD300F670F}" srcOrd="1" destOrd="0" presId="urn:microsoft.com/office/officeart/2009/3/layout/HorizontalOrganizationChart"/>
    <dgm:cxn modelId="{0AC6D714-591E-4FDF-8F18-124FB6B0ACD0}" type="presOf" srcId="{09279488-DE49-4AAF-A764-EE20F0EEF741}" destId="{A74D8A9E-A586-45F7-8B79-2DAB22BE13C4}" srcOrd="0" destOrd="0" presId="urn:microsoft.com/office/officeart/2009/3/layout/HorizontalOrganizationChart"/>
    <dgm:cxn modelId="{4E978A21-9693-4FF4-8335-09CD0E3F185F}" srcId="{09279488-DE49-4AAF-A764-EE20F0EEF741}" destId="{5FEBD784-97E2-4164-8FDC-E1CF1C237CFD}" srcOrd="1" destOrd="0" parTransId="{FB813840-136B-4535-9F3A-E2C5AB992424}" sibTransId="{6EAE5DD5-84E0-4180-9A87-23306BFC2652}"/>
    <dgm:cxn modelId="{D6AAE223-E187-458B-A73A-ABFF1EFC3B5A}" type="presOf" srcId="{7E72AE42-4818-4006-8FF9-0E64240420B8}" destId="{437A55D3-278E-41C0-A3B3-10BBF751D673}" srcOrd="1" destOrd="0" presId="urn:microsoft.com/office/officeart/2009/3/layout/HorizontalOrganizationChart"/>
    <dgm:cxn modelId="{DC42772E-F70A-47BF-8E68-BFD74AA923D1}" type="presOf" srcId="{FB813840-136B-4535-9F3A-E2C5AB992424}" destId="{86426E99-9430-43DE-9B58-8D6C1957C99E}" srcOrd="0" destOrd="0" presId="urn:microsoft.com/office/officeart/2009/3/layout/HorizontalOrganizationChart"/>
    <dgm:cxn modelId="{2671E230-9D08-4D97-98CE-1BE44CE0024A}" type="presOf" srcId="{5FEBD784-97E2-4164-8FDC-E1CF1C237CFD}" destId="{55A17914-CE6B-4B30-B6AE-09EC5FBF0482}" srcOrd="0" destOrd="0" presId="urn:microsoft.com/office/officeart/2009/3/layout/HorizontalOrganizationChart"/>
    <dgm:cxn modelId="{4AE2DC37-5CD5-4FE5-8E59-6632D778B9C6}" type="presOf" srcId="{7EC99D3F-20BA-49FA-ABAE-5614F0BC9570}" destId="{7FA7D749-55DD-45AD-8CC5-51069EFB0C02}" srcOrd="0" destOrd="0" presId="urn:microsoft.com/office/officeart/2009/3/layout/HorizontalOrganizationChart"/>
    <dgm:cxn modelId="{5C641173-030C-4ABB-AD4C-9A3600E9DF52}" type="presOf" srcId="{3275DB86-6B71-4684-8069-95AAEB46F3CA}" destId="{8C4A67DC-FFE7-4B73-8D22-2A3212A28D29}" srcOrd="0" destOrd="0" presId="urn:microsoft.com/office/officeart/2009/3/layout/HorizontalOrganizationChart"/>
    <dgm:cxn modelId="{25ABF177-936F-44E0-9CB3-7D406491168F}" type="presOf" srcId="{F8DB5A74-592E-46A6-8B4D-B51F7BD307E1}" destId="{697E0509-7C84-4052-8FAD-2F5B0FD5D3E9}" srcOrd="0" destOrd="0" presId="urn:microsoft.com/office/officeart/2009/3/layout/HorizontalOrganizationChart"/>
    <dgm:cxn modelId="{1FE6D89E-7D34-4FA3-832C-BF970C63FC0D}" srcId="{09279488-DE49-4AAF-A764-EE20F0EEF741}" destId="{7E72AE42-4818-4006-8FF9-0E64240420B8}" srcOrd="3" destOrd="0" parTransId="{F8DB5A74-592E-46A6-8B4D-B51F7BD307E1}" sibTransId="{E9E38C11-85D8-41A8-864D-046C5C7BCB52}"/>
    <dgm:cxn modelId="{D731EDA7-CD20-41CC-BEC9-68311BDC31E8}" type="presOf" srcId="{5FEBD784-97E2-4164-8FDC-E1CF1C237CFD}" destId="{540B146F-1BD2-456C-8000-96212C17BE23}" srcOrd="1" destOrd="0" presId="urn:microsoft.com/office/officeart/2009/3/layout/HorizontalOrganizationChart"/>
    <dgm:cxn modelId="{D0A263AA-55CE-4481-9080-40087F54A265}" type="presOf" srcId="{CBB6885C-4EC6-4A4C-BC6A-AD77711852FA}" destId="{7D97EB29-1E49-4953-8889-1CED7456600B}" srcOrd="0" destOrd="0" presId="urn:microsoft.com/office/officeart/2009/3/layout/HorizontalOrganizationChart"/>
    <dgm:cxn modelId="{9290F9B5-5ACF-4023-9C0B-E87B2BDC3533}" srcId="{8851A099-9640-49D3-A5DD-4D916BF874E9}" destId="{09279488-DE49-4AAF-A764-EE20F0EEF741}" srcOrd="0" destOrd="0" parTransId="{FF4135BF-8942-44FA-9ADE-38A30D04DB99}" sibTransId="{44B7ED53-97C3-49A0-90E2-37DD408B6FD1}"/>
    <dgm:cxn modelId="{4F59CBD9-7E0E-4D37-A598-6414729DF935}" type="presOf" srcId="{7E72AE42-4818-4006-8FF9-0E64240420B8}" destId="{F4CCD109-FC3A-4DE8-8B4B-427F11B542C4}" srcOrd="0" destOrd="0" presId="urn:microsoft.com/office/officeart/2009/3/layout/HorizontalOrganizationChart"/>
    <dgm:cxn modelId="{D8BE28E6-951F-4D07-BCD3-BEB2BCD020C1}" srcId="{09279488-DE49-4AAF-A764-EE20F0EEF741}" destId="{1C17099D-E811-4051-9712-38C0683C2FAF}" srcOrd="2" destOrd="0" parTransId="{CBB6885C-4EC6-4A4C-BC6A-AD77711852FA}" sibTransId="{A9863599-275D-472C-B383-D1B5A9AECEE0}"/>
    <dgm:cxn modelId="{42F63DE6-C4A9-44F9-AB9F-73B215B15423}" type="presOf" srcId="{1C17099D-E811-4051-9712-38C0683C2FAF}" destId="{5D5F5076-A74C-4BF2-8470-4EC94B5AA819}" srcOrd="0" destOrd="0" presId="urn:microsoft.com/office/officeart/2009/3/layout/HorizontalOrganizationChart"/>
    <dgm:cxn modelId="{8C32ACE6-50B8-48E6-8DC7-D1B5C8A21C6B}" type="presOf" srcId="{1C17099D-E811-4051-9712-38C0683C2FAF}" destId="{DDDBB0F4-1123-4319-808D-643821773E2B}" srcOrd="1" destOrd="0" presId="urn:microsoft.com/office/officeart/2009/3/layout/HorizontalOrganizationChart"/>
    <dgm:cxn modelId="{FCC5FDE9-C98A-4D1B-A325-A929113433F5}" srcId="{09279488-DE49-4AAF-A764-EE20F0EEF741}" destId="{7EC99D3F-20BA-49FA-ABAE-5614F0BC9570}" srcOrd="0" destOrd="0" parTransId="{3275DB86-6B71-4684-8069-95AAEB46F3CA}" sibTransId="{0550F203-F59E-4DDA-9B2F-A39A2316DE02}"/>
    <dgm:cxn modelId="{A8A2F1F6-1A93-4FBE-872C-F73CA3C817EA}" type="presOf" srcId="{8851A099-9640-49D3-A5DD-4D916BF874E9}" destId="{20E75618-5DFB-4B83-AA18-4D9BB3ED86F8}" srcOrd="0" destOrd="0" presId="urn:microsoft.com/office/officeart/2009/3/layout/HorizontalOrganizationChart"/>
    <dgm:cxn modelId="{DBF0192D-19BE-408F-A2C1-2CFFAC9B32EF}" type="presParOf" srcId="{20E75618-5DFB-4B83-AA18-4D9BB3ED86F8}" destId="{2E654BFE-777F-4105-A283-D71498431E36}" srcOrd="0" destOrd="0" presId="urn:microsoft.com/office/officeart/2009/3/layout/HorizontalOrganizationChart"/>
    <dgm:cxn modelId="{8C6FAE93-D07D-4BF7-B91A-FBAA7203187B}" type="presParOf" srcId="{2E654BFE-777F-4105-A283-D71498431E36}" destId="{F6EF4518-07FC-4DD3-BB96-DF9A0B969B6D}" srcOrd="0" destOrd="0" presId="urn:microsoft.com/office/officeart/2009/3/layout/HorizontalOrganizationChart"/>
    <dgm:cxn modelId="{AC6EDCE5-3C67-454E-98FA-D38BC9B587FC}" type="presParOf" srcId="{F6EF4518-07FC-4DD3-BB96-DF9A0B969B6D}" destId="{A74D8A9E-A586-45F7-8B79-2DAB22BE13C4}" srcOrd="0" destOrd="0" presId="urn:microsoft.com/office/officeart/2009/3/layout/HorizontalOrganizationChart"/>
    <dgm:cxn modelId="{7B7BC846-31D2-48B8-90A5-3EE18C6A0C11}" type="presParOf" srcId="{F6EF4518-07FC-4DD3-BB96-DF9A0B969B6D}" destId="{5279D36F-04AF-4582-AF44-A9CD300F670F}" srcOrd="1" destOrd="0" presId="urn:microsoft.com/office/officeart/2009/3/layout/HorizontalOrganizationChart"/>
    <dgm:cxn modelId="{036C9FC8-4965-491B-979C-E219DB486C66}" type="presParOf" srcId="{2E654BFE-777F-4105-A283-D71498431E36}" destId="{329A8C27-ADB4-47E8-B1F6-062DF8FEEDE2}" srcOrd="1" destOrd="0" presId="urn:microsoft.com/office/officeart/2009/3/layout/HorizontalOrganizationChart"/>
    <dgm:cxn modelId="{CB37B937-9C7E-4F66-AF77-5E7B71002023}" type="presParOf" srcId="{329A8C27-ADB4-47E8-B1F6-062DF8FEEDE2}" destId="{8C4A67DC-FFE7-4B73-8D22-2A3212A28D29}" srcOrd="0" destOrd="0" presId="urn:microsoft.com/office/officeart/2009/3/layout/HorizontalOrganizationChart"/>
    <dgm:cxn modelId="{30050CFF-8770-488A-A29D-6F440151DD17}" type="presParOf" srcId="{329A8C27-ADB4-47E8-B1F6-062DF8FEEDE2}" destId="{A88E8771-0F04-4053-A210-F4DFDCBC453E}" srcOrd="1" destOrd="0" presId="urn:microsoft.com/office/officeart/2009/3/layout/HorizontalOrganizationChart"/>
    <dgm:cxn modelId="{ADD45633-A608-4705-8CA6-85B0F6572592}" type="presParOf" srcId="{A88E8771-0F04-4053-A210-F4DFDCBC453E}" destId="{60437695-244D-4DFD-B2BF-4591C20E0A88}" srcOrd="0" destOrd="0" presId="urn:microsoft.com/office/officeart/2009/3/layout/HorizontalOrganizationChart"/>
    <dgm:cxn modelId="{965E35F8-64C7-44EB-83E8-CD4CB037740C}" type="presParOf" srcId="{60437695-244D-4DFD-B2BF-4591C20E0A88}" destId="{7FA7D749-55DD-45AD-8CC5-51069EFB0C02}" srcOrd="0" destOrd="0" presId="urn:microsoft.com/office/officeart/2009/3/layout/HorizontalOrganizationChart"/>
    <dgm:cxn modelId="{33DD5C30-41A2-4EE1-8E42-118597371F89}" type="presParOf" srcId="{60437695-244D-4DFD-B2BF-4591C20E0A88}" destId="{EF70743A-CF2F-4DB6-BA84-7EB03DECB93C}" srcOrd="1" destOrd="0" presId="urn:microsoft.com/office/officeart/2009/3/layout/HorizontalOrganizationChart"/>
    <dgm:cxn modelId="{A82792A8-6C38-4846-A4F4-0E7444D34F45}" type="presParOf" srcId="{A88E8771-0F04-4053-A210-F4DFDCBC453E}" destId="{98AB7740-FCD4-4441-8708-0196B74B0792}" srcOrd="1" destOrd="0" presId="urn:microsoft.com/office/officeart/2009/3/layout/HorizontalOrganizationChart"/>
    <dgm:cxn modelId="{C0540104-A762-47A6-B2F5-2528FB21DF0E}" type="presParOf" srcId="{A88E8771-0F04-4053-A210-F4DFDCBC453E}" destId="{E0448668-6844-4E8B-AC39-5BC62FE61294}" srcOrd="2" destOrd="0" presId="urn:microsoft.com/office/officeart/2009/3/layout/HorizontalOrganizationChart"/>
    <dgm:cxn modelId="{77C4B910-680C-4BF8-B4D6-08CE9A5BF923}" type="presParOf" srcId="{329A8C27-ADB4-47E8-B1F6-062DF8FEEDE2}" destId="{86426E99-9430-43DE-9B58-8D6C1957C99E}" srcOrd="2" destOrd="0" presId="urn:microsoft.com/office/officeart/2009/3/layout/HorizontalOrganizationChart"/>
    <dgm:cxn modelId="{284ACCD1-3292-4E5F-89F0-76C2468E20D4}" type="presParOf" srcId="{329A8C27-ADB4-47E8-B1F6-062DF8FEEDE2}" destId="{72E1A444-EFFF-405F-88C8-C4A5B9AD15F5}" srcOrd="3" destOrd="0" presId="urn:microsoft.com/office/officeart/2009/3/layout/HorizontalOrganizationChart"/>
    <dgm:cxn modelId="{06AC3B98-EFF4-4748-BE7F-54F15B591B58}" type="presParOf" srcId="{72E1A444-EFFF-405F-88C8-C4A5B9AD15F5}" destId="{8BFC018A-CE61-48FB-BD8E-F55900C321F8}" srcOrd="0" destOrd="0" presId="urn:microsoft.com/office/officeart/2009/3/layout/HorizontalOrganizationChart"/>
    <dgm:cxn modelId="{87BA08D1-195E-4133-9863-ECD162F4F24E}" type="presParOf" srcId="{8BFC018A-CE61-48FB-BD8E-F55900C321F8}" destId="{55A17914-CE6B-4B30-B6AE-09EC5FBF0482}" srcOrd="0" destOrd="0" presId="urn:microsoft.com/office/officeart/2009/3/layout/HorizontalOrganizationChart"/>
    <dgm:cxn modelId="{6A57CC65-D1D4-4A18-B478-2BDB188771DE}" type="presParOf" srcId="{8BFC018A-CE61-48FB-BD8E-F55900C321F8}" destId="{540B146F-1BD2-456C-8000-96212C17BE23}" srcOrd="1" destOrd="0" presId="urn:microsoft.com/office/officeart/2009/3/layout/HorizontalOrganizationChart"/>
    <dgm:cxn modelId="{DA15960E-3CB2-4628-B81E-ECFE022ED430}" type="presParOf" srcId="{72E1A444-EFFF-405F-88C8-C4A5B9AD15F5}" destId="{AAC22C30-60AC-418B-A10A-FFD4CEB4CB18}" srcOrd="1" destOrd="0" presId="urn:microsoft.com/office/officeart/2009/3/layout/HorizontalOrganizationChart"/>
    <dgm:cxn modelId="{424ADDCC-0718-42CF-9244-DFC66F9DA6F3}" type="presParOf" srcId="{72E1A444-EFFF-405F-88C8-C4A5B9AD15F5}" destId="{0988539F-218F-4C36-BF15-C4CF633A7950}" srcOrd="2" destOrd="0" presId="urn:microsoft.com/office/officeart/2009/3/layout/HorizontalOrganizationChart"/>
    <dgm:cxn modelId="{330BBB4F-01C3-4BE2-A4ED-8C5B724A52D8}" type="presParOf" srcId="{329A8C27-ADB4-47E8-B1F6-062DF8FEEDE2}" destId="{7D97EB29-1E49-4953-8889-1CED7456600B}" srcOrd="4" destOrd="0" presId="urn:microsoft.com/office/officeart/2009/3/layout/HorizontalOrganizationChart"/>
    <dgm:cxn modelId="{7FC0A06F-DFD6-408B-8D68-422B878C9DEB}" type="presParOf" srcId="{329A8C27-ADB4-47E8-B1F6-062DF8FEEDE2}" destId="{F0E0D7D0-1B46-4351-8A77-D148293ADF9F}" srcOrd="5" destOrd="0" presId="urn:microsoft.com/office/officeart/2009/3/layout/HorizontalOrganizationChart"/>
    <dgm:cxn modelId="{ADA7C862-AB40-40AD-BEE1-B2F0013BA46D}" type="presParOf" srcId="{F0E0D7D0-1B46-4351-8A77-D148293ADF9F}" destId="{4D4D3B2B-1039-406D-B6BC-C078A823C8F6}" srcOrd="0" destOrd="0" presId="urn:microsoft.com/office/officeart/2009/3/layout/HorizontalOrganizationChart"/>
    <dgm:cxn modelId="{29F432E3-E8DD-498E-9695-0A2DAF2B0B91}" type="presParOf" srcId="{4D4D3B2B-1039-406D-B6BC-C078A823C8F6}" destId="{5D5F5076-A74C-4BF2-8470-4EC94B5AA819}" srcOrd="0" destOrd="0" presId="urn:microsoft.com/office/officeart/2009/3/layout/HorizontalOrganizationChart"/>
    <dgm:cxn modelId="{251D4B44-960E-457A-B0EE-2C306085B8BF}" type="presParOf" srcId="{4D4D3B2B-1039-406D-B6BC-C078A823C8F6}" destId="{DDDBB0F4-1123-4319-808D-643821773E2B}" srcOrd="1" destOrd="0" presId="urn:microsoft.com/office/officeart/2009/3/layout/HorizontalOrganizationChart"/>
    <dgm:cxn modelId="{C9809D57-5115-44C6-AE58-A184EE44434B}" type="presParOf" srcId="{F0E0D7D0-1B46-4351-8A77-D148293ADF9F}" destId="{7E131FAC-5AEF-4DCC-8EE0-A85508BF035B}" srcOrd="1" destOrd="0" presId="urn:microsoft.com/office/officeart/2009/3/layout/HorizontalOrganizationChart"/>
    <dgm:cxn modelId="{DA0D043C-6DCE-4649-9F02-DBFE1DE5FADE}" type="presParOf" srcId="{F0E0D7D0-1B46-4351-8A77-D148293ADF9F}" destId="{A2F6DB11-B9F5-4ED0-BDEE-4F5345AB35CA}" srcOrd="2" destOrd="0" presId="urn:microsoft.com/office/officeart/2009/3/layout/HorizontalOrganizationChart"/>
    <dgm:cxn modelId="{FC9CED47-14D0-4194-AEBD-FDA84CEED4F1}" type="presParOf" srcId="{329A8C27-ADB4-47E8-B1F6-062DF8FEEDE2}" destId="{697E0509-7C84-4052-8FAD-2F5B0FD5D3E9}" srcOrd="6" destOrd="0" presId="urn:microsoft.com/office/officeart/2009/3/layout/HorizontalOrganizationChart"/>
    <dgm:cxn modelId="{6BF343B1-DD9B-4789-99EB-379D9E44DF24}" type="presParOf" srcId="{329A8C27-ADB4-47E8-B1F6-062DF8FEEDE2}" destId="{7F1E112B-7BFA-465C-86ED-6CD431B57D4C}" srcOrd="7" destOrd="0" presId="urn:microsoft.com/office/officeart/2009/3/layout/HorizontalOrganizationChart"/>
    <dgm:cxn modelId="{1E70EF8B-4BAC-4C2B-A810-AD86A370C276}" type="presParOf" srcId="{7F1E112B-7BFA-465C-86ED-6CD431B57D4C}" destId="{48C02564-F6FE-473E-973C-4DCDAB88C1A1}" srcOrd="0" destOrd="0" presId="urn:microsoft.com/office/officeart/2009/3/layout/HorizontalOrganizationChart"/>
    <dgm:cxn modelId="{E28CBF45-3EF5-404C-A68B-0D39833ECC7D}" type="presParOf" srcId="{48C02564-F6FE-473E-973C-4DCDAB88C1A1}" destId="{F4CCD109-FC3A-4DE8-8B4B-427F11B542C4}" srcOrd="0" destOrd="0" presId="urn:microsoft.com/office/officeart/2009/3/layout/HorizontalOrganizationChart"/>
    <dgm:cxn modelId="{85CF3EDE-BC21-4A77-8985-4436FD5068FA}" type="presParOf" srcId="{48C02564-F6FE-473E-973C-4DCDAB88C1A1}" destId="{437A55D3-278E-41C0-A3B3-10BBF751D673}" srcOrd="1" destOrd="0" presId="urn:microsoft.com/office/officeart/2009/3/layout/HorizontalOrganizationChart"/>
    <dgm:cxn modelId="{20677B98-097A-451B-B931-90350068D0C7}" type="presParOf" srcId="{7F1E112B-7BFA-465C-86ED-6CD431B57D4C}" destId="{7EC36941-4298-4C62-AFC8-7CEFDFB5D273}" srcOrd="1" destOrd="0" presId="urn:microsoft.com/office/officeart/2009/3/layout/HorizontalOrganizationChart"/>
    <dgm:cxn modelId="{A774B99A-FFA9-414E-8A67-C16799FA4DCF}" type="presParOf" srcId="{7F1E112B-7BFA-465C-86ED-6CD431B57D4C}" destId="{920B2A4A-D273-4AFE-85B8-72860D12687E}" srcOrd="2" destOrd="0" presId="urn:microsoft.com/office/officeart/2009/3/layout/HorizontalOrganizationChart"/>
    <dgm:cxn modelId="{116C8879-8CB1-4D15-AF32-A45372B04213}" type="presParOf" srcId="{2E654BFE-777F-4105-A283-D71498431E36}" destId="{1879CC0C-67ED-4FAE-BD6D-6F9ADC5F5815}"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6D352E2-4128-4B18-A0F9-0DCFD834AE68}" type="doc">
      <dgm:prSet loTypeId="urn:microsoft.com/office/officeart/2005/8/layout/hierarchy2" loCatId="hierarchy" qsTypeId="urn:microsoft.com/office/officeart/2005/8/quickstyle/simple3" qsCatId="simple" csTypeId="urn:microsoft.com/office/officeart/2005/8/colors/colorful5" csCatId="colorful" phldr="1"/>
      <dgm:spPr/>
      <dgm:t>
        <a:bodyPr/>
        <a:lstStyle/>
        <a:p>
          <a:endParaRPr lang="en-IN"/>
        </a:p>
      </dgm:t>
    </dgm:pt>
    <dgm:pt modelId="{BC5F446E-00DC-4C77-B018-04B9FEAD0FCF}">
      <dgm:prSet phldrT="[Text]" custT="1"/>
      <dgm:spPr/>
      <dgm:t>
        <a:bodyPr/>
        <a:lstStyle/>
        <a:p>
          <a:r>
            <a:rPr lang="en-US" sz="1800" dirty="0"/>
            <a:t>www.example.com</a:t>
          </a:r>
          <a:endParaRPr lang="en-IN" sz="1800" dirty="0"/>
        </a:p>
      </dgm:t>
    </dgm:pt>
    <dgm:pt modelId="{DDDDB6F6-BADC-4A8A-AB31-373CC6BB499B}" type="parTrans" cxnId="{6A9A929F-D737-4774-BE8B-91E92E9D3058}">
      <dgm:prSet/>
      <dgm:spPr/>
      <dgm:t>
        <a:bodyPr/>
        <a:lstStyle/>
        <a:p>
          <a:endParaRPr lang="en-IN" sz="1800"/>
        </a:p>
      </dgm:t>
    </dgm:pt>
    <dgm:pt modelId="{78C3E15F-41CC-4D8A-8D1E-A5440825495E}" type="sibTrans" cxnId="{6A9A929F-D737-4774-BE8B-91E92E9D3058}">
      <dgm:prSet/>
      <dgm:spPr/>
      <dgm:t>
        <a:bodyPr/>
        <a:lstStyle/>
        <a:p>
          <a:endParaRPr lang="en-IN" sz="1800"/>
        </a:p>
      </dgm:t>
    </dgm:pt>
    <dgm:pt modelId="{9A8A8E8D-57CF-4468-BEE3-DB8232FB5F9C}">
      <dgm:prSet phldrT="[Text]" custT="1"/>
      <dgm:spPr/>
      <dgm:t>
        <a:bodyPr/>
        <a:lstStyle/>
        <a:p>
          <a:r>
            <a:rPr lang="en-US" sz="1800" dirty="0"/>
            <a:t>/users</a:t>
          </a:r>
          <a:endParaRPr lang="en-IN" sz="1800" dirty="0"/>
        </a:p>
      </dgm:t>
    </dgm:pt>
    <dgm:pt modelId="{38497269-5DD7-4F45-A8FD-4AED46075326}" type="parTrans" cxnId="{A18D6D49-B5DE-4360-BD5A-8F4FFF35A56E}">
      <dgm:prSet custT="1"/>
      <dgm:spPr/>
      <dgm:t>
        <a:bodyPr/>
        <a:lstStyle/>
        <a:p>
          <a:endParaRPr lang="en-IN" sz="1800"/>
        </a:p>
      </dgm:t>
    </dgm:pt>
    <dgm:pt modelId="{F849457B-C2C5-4B86-A665-BCDAA764D4A4}" type="sibTrans" cxnId="{A18D6D49-B5DE-4360-BD5A-8F4FFF35A56E}">
      <dgm:prSet/>
      <dgm:spPr/>
      <dgm:t>
        <a:bodyPr/>
        <a:lstStyle/>
        <a:p>
          <a:endParaRPr lang="en-IN" sz="1800"/>
        </a:p>
      </dgm:t>
    </dgm:pt>
    <dgm:pt modelId="{797196BF-34CB-413C-ADAD-1ED8ED6A28AF}">
      <dgm:prSet phldrT="[Text]" custT="1"/>
      <dgm:spPr/>
      <dgm:t>
        <a:bodyPr/>
        <a:lstStyle/>
        <a:p>
          <a:r>
            <a:rPr lang="en-US" sz="1800" dirty="0"/>
            <a:t>/profile</a:t>
          </a:r>
          <a:endParaRPr lang="en-IN" sz="1800" dirty="0"/>
        </a:p>
      </dgm:t>
    </dgm:pt>
    <dgm:pt modelId="{D3226483-C7C7-4CBE-92BA-9234FAF4DF45}" type="parTrans" cxnId="{957FB2BD-9C72-4BB4-B35A-61B2BEFBD9DB}">
      <dgm:prSet custT="1"/>
      <dgm:spPr/>
      <dgm:t>
        <a:bodyPr/>
        <a:lstStyle/>
        <a:p>
          <a:endParaRPr lang="en-IN" sz="1800"/>
        </a:p>
      </dgm:t>
    </dgm:pt>
    <dgm:pt modelId="{A5455449-DDEE-4D24-B6DF-CD35E90D01D4}" type="sibTrans" cxnId="{957FB2BD-9C72-4BB4-B35A-61B2BEFBD9DB}">
      <dgm:prSet/>
      <dgm:spPr/>
      <dgm:t>
        <a:bodyPr/>
        <a:lstStyle/>
        <a:p>
          <a:endParaRPr lang="en-IN" sz="1800"/>
        </a:p>
      </dgm:t>
    </dgm:pt>
    <dgm:pt modelId="{4C14A75E-4C71-4BC3-9EFD-190C9B974086}">
      <dgm:prSet phldrT="[Text]" custT="1"/>
      <dgm:spPr/>
      <dgm:t>
        <a:bodyPr/>
        <a:lstStyle/>
        <a:p>
          <a:r>
            <a:rPr lang="en-US" sz="1800" dirty="0"/>
            <a:t>/products</a:t>
          </a:r>
          <a:endParaRPr lang="en-IN" sz="1800" dirty="0"/>
        </a:p>
      </dgm:t>
    </dgm:pt>
    <dgm:pt modelId="{CBCA554B-910D-4414-87E4-C037C0CE37AD}" type="parTrans" cxnId="{CC007890-542C-4EC3-8814-E3FE4851368F}">
      <dgm:prSet custT="1"/>
      <dgm:spPr/>
      <dgm:t>
        <a:bodyPr/>
        <a:lstStyle/>
        <a:p>
          <a:endParaRPr lang="en-IN" sz="1800"/>
        </a:p>
      </dgm:t>
    </dgm:pt>
    <dgm:pt modelId="{A862BB2B-CFE6-4CE0-A0A1-198C587A5D42}" type="sibTrans" cxnId="{CC007890-542C-4EC3-8814-E3FE4851368F}">
      <dgm:prSet/>
      <dgm:spPr/>
      <dgm:t>
        <a:bodyPr/>
        <a:lstStyle/>
        <a:p>
          <a:endParaRPr lang="en-IN" sz="1800"/>
        </a:p>
      </dgm:t>
    </dgm:pt>
    <dgm:pt modelId="{747586EA-271E-458C-8249-C9C7333FA8A6}">
      <dgm:prSet phldrT="[Text]" custT="1"/>
      <dgm:spPr/>
      <dgm:t>
        <a:bodyPr/>
        <a:lstStyle/>
        <a:p>
          <a:r>
            <a:rPr lang="en-US" sz="1800" dirty="0"/>
            <a:t>/features</a:t>
          </a:r>
          <a:endParaRPr lang="en-IN" sz="1800" dirty="0"/>
        </a:p>
      </dgm:t>
    </dgm:pt>
    <dgm:pt modelId="{9E60ECA3-E28B-4725-A491-14D860A2D2C5}" type="parTrans" cxnId="{6A9971F2-9429-4872-8411-029FE208830A}">
      <dgm:prSet custT="1"/>
      <dgm:spPr/>
      <dgm:t>
        <a:bodyPr/>
        <a:lstStyle/>
        <a:p>
          <a:endParaRPr lang="en-IN" sz="1800"/>
        </a:p>
      </dgm:t>
    </dgm:pt>
    <dgm:pt modelId="{1F3E64ED-F70E-44C1-AB18-E8DB79B1135E}" type="sibTrans" cxnId="{6A9971F2-9429-4872-8411-029FE208830A}">
      <dgm:prSet/>
      <dgm:spPr/>
      <dgm:t>
        <a:bodyPr/>
        <a:lstStyle/>
        <a:p>
          <a:endParaRPr lang="en-IN" sz="1800"/>
        </a:p>
      </dgm:t>
    </dgm:pt>
    <dgm:pt modelId="{DD47669D-15E9-4DDF-A1F8-8124989BDA81}">
      <dgm:prSet custT="1"/>
      <dgm:spPr/>
      <dgm:t>
        <a:bodyPr/>
        <a:lstStyle/>
        <a:p>
          <a:r>
            <a:rPr lang="en-US" sz="1800" dirty="0"/>
            <a:t>/ratings</a:t>
          </a:r>
          <a:endParaRPr lang="en-IN" sz="1800" dirty="0"/>
        </a:p>
      </dgm:t>
    </dgm:pt>
    <dgm:pt modelId="{933D1606-FA7E-40D0-B76E-BE2CD54C915F}" type="parTrans" cxnId="{B4D01599-C9B8-48BB-8EB4-D22E0C66B983}">
      <dgm:prSet custT="1"/>
      <dgm:spPr/>
      <dgm:t>
        <a:bodyPr/>
        <a:lstStyle/>
        <a:p>
          <a:endParaRPr lang="en-IN" sz="1800"/>
        </a:p>
      </dgm:t>
    </dgm:pt>
    <dgm:pt modelId="{083A6643-91A7-4423-99E1-08938F29A7A4}" type="sibTrans" cxnId="{B4D01599-C9B8-48BB-8EB4-D22E0C66B983}">
      <dgm:prSet/>
      <dgm:spPr/>
      <dgm:t>
        <a:bodyPr/>
        <a:lstStyle/>
        <a:p>
          <a:endParaRPr lang="en-IN" sz="1800"/>
        </a:p>
      </dgm:t>
    </dgm:pt>
    <dgm:pt modelId="{50EF1D34-6FAB-4EED-9C77-779EEB56DAE1}" type="pres">
      <dgm:prSet presAssocID="{26D352E2-4128-4B18-A0F9-0DCFD834AE68}" presName="diagram" presStyleCnt="0">
        <dgm:presLayoutVars>
          <dgm:chPref val="1"/>
          <dgm:dir/>
          <dgm:animOne val="branch"/>
          <dgm:animLvl val="lvl"/>
          <dgm:resizeHandles val="exact"/>
        </dgm:presLayoutVars>
      </dgm:prSet>
      <dgm:spPr/>
    </dgm:pt>
    <dgm:pt modelId="{562F05B1-10F2-4E09-ADBF-EBC1240D18FA}" type="pres">
      <dgm:prSet presAssocID="{BC5F446E-00DC-4C77-B018-04B9FEAD0FCF}" presName="root1" presStyleCnt="0"/>
      <dgm:spPr/>
    </dgm:pt>
    <dgm:pt modelId="{D20B0D30-2104-45A9-8DC7-CDE6EB9CE756}" type="pres">
      <dgm:prSet presAssocID="{BC5F446E-00DC-4C77-B018-04B9FEAD0FCF}" presName="LevelOneTextNode" presStyleLbl="node0" presStyleIdx="0" presStyleCnt="1" custScaleX="111279" custLinFactNeighborX="42044">
        <dgm:presLayoutVars>
          <dgm:chPref val="3"/>
        </dgm:presLayoutVars>
      </dgm:prSet>
      <dgm:spPr/>
    </dgm:pt>
    <dgm:pt modelId="{493118A0-0DA3-4655-ABB9-B017B335024E}" type="pres">
      <dgm:prSet presAssocID="{BC5F446E-00DC-4C77-B018-04B9FEAD0FCF}" presName="level2hierChild" presStyleCnt="0"/>
      <dgm:spPr/>
    </dgm:pt>
    <dgm:pt modelId="{CB86C0F9-B05F-4F78-9AB6-B9B680D4CB43}" type="pres">
      <dgm:prSet presAssocID="{38497269-5DD7-4F45-A8FD-4AED46075326}" presName="conn2-1" presStyleLbl="parChTrans1D2" presStyleIdx="0" presStyleCnt="2"/>
      <dgm:spPr/>
    </dgm:pt>
    <dgm:pt modelId="{EA0097FA-83EB-43ED-AA9B-2E19BF82AA61}" type="pres">
      <dgm:prSet presAssocID="{38497269-5DD7-4F45-A8FD-4AED46075326}" presName="connTx" presStyleLbl="parChTrans1D2" presStyleIdx="0" presStyleCnt="2"/>
      <dgm:spPr/>
    </dgm:pt>
    <dgm:pt modelId="{D40B4939-E5DD-47F5-905D-7F40F2ACB6AC}" type="pres">
      <dgm:prSet presAssocID="{9A8A8E8D-57CF-4468-BEE3-DB8232FB5F9C}" presName="root2" presStyleCnt="0"/>
      <dgm:spPr/>
    </dgm:pt>
    <dgm:pt modelId="{9F0C1F1F-183F-45D0-9822-CFAE12032195}" type="pres">
      <dgm:prSet presAssocID="{9A8A8E8D-57CF-4468-BEE3-DB8232FB5F9C}" presName="LevelTwoTextNode" presStyleLbl="node2" presStyleIdx="0" presStyleCnt="2" custLinFactNeighborX="19838">
        <dgm:presLayoutVars>
          <dgm:chPref val="3"/>
        </dgm:presLayoutVars>
      </dgm:prSet>
      <dgm:spPr/>
    </dgm:pt>
    <dgm:pt modelId="{43A63969-B328-4A7B-8F14-DB71D1E23049}" type="pres">
      <dgm:prSet presAssocID="{9A8A8E8D-57CF-4468-BEE3-DB8232FB5F9C}" presName="level3hierChild" presStyleCnt="0"/>
      <dgm:spPr/>
    </dgm:pt>
    <dgm:pt modelId="{B2D7CC09-E19D-41AF-AECC-AF224E936F95}" type="pres">
      <dgm:prSet presAssocID="{D3226483-C7C7-4CBE-92BA-9234FAF4DF45}" presName="conn2-1" presStyleLbl="parChTrans1D3" presStyleIdx="0" presStyleCnt="3"/>
      <dgm:spPr/>
    </dgm:pt>
    <dgm:pt modelId="{1626FDFD-0EDB-4BA7-9A26-549D98F720EF}" type="pres">
      <dgm:prSet presAssocID="{D3226483-C7C7-4CBE-92BA-9234FAF4DF45}" presName="connTx" presStyleLbl="parChTrans1D3" presStyleIdx="0" presStyleCnt="3"/>
      <dgm:spPr/>
    </dgm:pt>
    <dgm:pt modelId="{F53D9DA5-615E-4E9E-9EA5-00080AF32319}" type="pres">
      <dgm:prSet presAssocID="{797196BF-34CB-413C-ADAD-1ED8ED6A28AF}" presName="root2" presStyleCnt="0"/>
      <dgm:spPr/>
    </dgm:pt>
    <dgm:pt modelId="{8C7326C1-9B6E-4E98-AE06-BFFBDEEB88F0}" type="pres">
      <dgm:prSet presAssocID="{797196BF-34CB-413C-ADAD-1ED8ED6A28AF}" presName="LevelTwoTextNode" presStyleLbl="node3" presStyleIdx="0" presStyleCnt="3" custLinFactNeighborX="638" custLinFactNeighborY="-60010">
        <dgm:presLayoutVars>
          <dgm:chPref val="3"/>
        </dgm:presLayoutVars>
      </dgm:prSet>
      <dgm:spPr/>
    </dgm:pt>
    <dgm:pt modelId="{D3D4D7CA-E992-4AA5-A74C-F63610C156BC}" type="pres">
      <dgm:prSet presAssocID="{797196BF-34CB-413C-ADAD-1ED8ED6A28AF}" presName="level3hierChild" presStyleCnt="0"/>
      <dgm:spPr/>
    </dgm:pt>
    <dgm:pt modelId="{B97D6204-A6AA-45BE-9EE6-C354E2693D1C}" type="pres">
      <dgm:prSet presAssocID="{CBCA554B-910D-4414-87E4-C037C0CE37AD}" presName="conn2-1" presStyleLbl="parChTrans1D2" presStyleIdx="1" presStyleCnt="2"/>
      <dgm:spPr/>
    </dgm:pt>
    <dgm:pt modelId="{B31819F2-11D7-469C-8B3B-A6A651767778}" type="pres">
      <dgm:prSet presAssocID="{CBCA554B-910D-4414-87E4-C037C0CE37AD}" presName="connTx" presStyleLbl="parChTrans1D2" presStyleIdx="1" presStyleCnt="2"/>
      <dgm:spPr/>
    </dgm:pt>
    <dgm:pt modelId="{E6C8A656-885A-4180-8FDB-459FA72B1234}" type="pres">
      <dgm:prSet presAssocID="{4C14A75E-4C71-4BC3-9EFD-190C9B974086}" presName="root2" presStyleCnt="0"/>
      <dgm:spPr/>
    </dgm:pt>
    <dgm:pt modelId="{7429F138-4095-43F0-9469-D7A9035148BD}" type="pres">
      <dgm:prSet presAssocID="{4C14A75E-4C71-4BC3-9EFD-190C9B974086}" presName="LevelTwoTextNode" presStyleLbl="node2" presStyleIdx="1" presStyleCnt="2" custLinFactNeighborX="19838">
        <dgm:presLayoutVars>
          <dgm:chPref val="3"/>
        </dgm:presLayoutVars>
      </dgm:prSet>
      <dgm:spPr/>
    </dgm:pt>
    <dgm:pt modelId="{1D9E2076-CD1D-412D-B467-2FC7E8AE3E13}" type="pres">
      <dgm:prSet presAssocID="{4C14A75E-4C71-4BC3-9EFD-190C9B974086}" presName="level3hierChild" presStyleCnt="0"/>
      <dgm:spPr/>
    </dgm:pt>
    <dgm:pt modelId="{C5A0B541-6EE6-4D60-BE36-CB664AD2A627}" type="pres">
      <dgm:prSet presAssocID="{9E60ECA3-E28B-4725-A491-14D860A2D2C5}" presName="conn2-1" presStyleLbl="parChTrans1D3" presStyleIdx="1" presStyleCnt="3"/>
      <dgm:spPr/>
    </dgm:pt>
    <dgm:pt modelId="{3E93F39C-55BD-4D9D-AF72-64EE3974B8EF}" type="pres">
      <dgm:prSet presAssocID="{9E60ECA3-E28B-4725-A491-14D860A2D2C5}" presName="connTx" presStyleLbl="parChTrans1D3" presStyleIdx="1" presStyleCnt="3"/>
      <dgm:spPr/>
    </dgm:pt>
    <dgm:pt modelId="{579B13C2-98B9-4381-B43C-FB12075F88D8}" type="pres">
      <dgm:prSet presAssocID="{747586EA-271E-458C-8249-C9C7333FA8A6}" presName="root2" presStyleCnt="0"/>
      <dgm:spPr/>
    </dgm:pt>
    <dgm:pt modelId="{623E956D-C389-453D-9E13-1637942CA9FD}" type="pres">
      <dgm:prSet presAssocID="{747586EA-271E-458C-8249-C9C7333FA8A6}" presName="LevelTwoTextNode" presStyleLbl="node3" presStyleIdx="1" presStyleCnt="3">
        <dgm:presLayoutVars>
          <dgm:chPref val="3"/>
        </dgm:presLayoutVars>
      </dgm:prSet>
      <dgm:spPr/>
    </dgm:pt>
    <dgm:pt modelId="{7E549D82-C670-45FE-B782-09BC6C8D3578}" type="pres">
      <dgm:prSet presAssocID="{747586EA-271E-458C-8249-C9C7333FA8A6}" presName="level3hierChild" presStyleCnt="0"/>
      <dgm:spPr/>
    </dgm:pt>
    <dgm:pt modelId="{C9E0FF4F-85A1-40B1-B14D-6260E10E8DA7}" type="pres">
      <dgm:prSet presAssocID="{933D1606-FA7E-40D0-B76E-BE2CD54C915F}" presName="conn2-1" presStyleLbl="parChTrans1D3" presStyleIdx="2" presStyleCnt="3"/>
      <dgm:spPr/>
    </dgm:pt>
    <dgm:pt modelId="{E92F6F00-2DAB-48C3-9017-3AFE84BFD001}" type="pres">
      <dgm:prSet presAssocID="{933D1606-FA7E-40D0-B76E-BE2CD54C915F}" presName="connTx" presStyleLbl="parChTrans1D3" presStyleIdx="2" presStyleCnt="3"/>
      <dgm:spPr/>
    </dgm:pt>
    <dgm:pt modelId="{AB10614E-AE26-4A61-901C-5BB380B985A0}" type="pres">
      <dgm:prSet presAssocID="{DD47669D-15E9-4DDF-A1F8-8124989BDA81}" presName="root2" presStyleCnt="0"/>
      <dgm:spPr/>
    </dgm:pt>
    <dgm:pt modelId="{23233E25-455D-4D60-8EC7-5593B4BC4105}" type="pres">
      <dgm:prSet presAssocID="{DD47669D-15E9-4DDF-A1F8-8124989BDA81}" presName="LevelTwoTextNode" presStyleLbl="node3" presStyleIdx="2" presStyleCnt="3">
        <dgm:presLayoutVars>
          <dgm:chPref val="3"/>
        </dgm:presLayoutVars>
      </dgm:prSet>
      <dgm:spPr/>
    </dgm:pt>
    <dgm:pt modelId="{196F9D0B-9B0B-4DC6-94FE-C00236A7273A}" type="pres">
      <dgm:prSet presAssocID="{DD47669D-15E9-4DDF-A1F8-8124989BDA81}" presName="level3hierChild" presStyleCnt="0"/>
      <dgm:spPr/>
    </dgm:pt>
  </dgm:ptLst>
  <dgm:cxnLst>
    <dgm:cxn modelId="{2B455F0B-FFDA-416A-B181-15CD3C72943A}" type="presOf" srcId="{DD47669D-15E9-4DDF-A1F8-8124989BDA81}" destId="{23233E25-455D-4D60-8EC7-5593B4BC4105}" srcOrd="0" destOrd="0" presId="urn:microsoft.com/office/officeart/2005/8/layout/hierarchy2"/>
    <dgm:cxn modelId="{61A7E01C-12D2-40F1-800B-44B61B56CE95}" type="presOf" srcId="{CBCA554B-910D-4414-87E4-C037C0CE37AD}" destId="{B97D6204-A6AA-45BE-9EE6-C354E2693D1C}" srcOrd="0" destOrd="0" presId="urn:microsoft.com/office/officeart/2005/8/layout/hierarchy2"/>
    <dgm:cxn modelId="{8CDA981F-D4AB-4045-B4FC-421623E81EAC}" type="presOf" srcId="{797196BF-34CB-413C-ADAD-1ED8ED6A28AF}" destId="{8C7326C1-9B6E-4E98-AE06-BFFBDEEB88F0}" srcOrd="0" destOrd="0" presId="urn:microsoft.com/office/officeart/2005/8/layout/hierarchy2"/>
    <dgm:cxn modelId="{ADE10527-4398-45A9-8A71-FE6B59B74E1F}" type="presOf" srcId="{D3226483-C7C7-4CBE-92BA-9234FAF4DF45}" destId="{B2D7CC09-E19D-41AF-AECC-AF224E936F95}" srcOrd="0" destOrd="0" presId="urn:microsoft.com/office/officeart/2005/8/layout/hierarchy2"/>
    <dgm:cxn modelId="{B1BB9F2D-2B6C-4CB7-999D-F0084B10970B}" type="presOf" srcId="{38497269-5DD7-4F45-A8FD-4AED46075326}" destId="{CB86C0F9-B05F-4F78-9AB6-B9B680D4CB43}" srcOrd="0" destOrd="0" presId="urn:microsoft.com/office/officeart/2005/8/layout/hierarchy2"/>
    <dgm:cxn modelId="{A18D6D49-B5DE-4360-BD5A-8F4FFF35A56E}" srcId="{BC5F446E-00DC-4C77-B018-04B9FEAD0FCF}" destId="{9A8A8E8D-57CF-4468-BEE3-DB8232FB5F9C}" srcOrd="0" destOrd="0" parTransId="{38497269-5DD7-4F45-A8FD-4AED46075326}" sibTransId="{F849457B-C2C5-4B86-A665-BCDAA764D4A4}"/>
    <dgm:cxn modelId="{2104174B-6B27-4645-B505-B9A493CCCA6A}" type="presOf" srcId="{38497269-5DD7-4F45-A8FD-4AED46075326}" destId="{EA0097FA-83EB-43ED-AA9B-2E19BF82AA61}" srcOrd="1" destOrd="0" presId="urn:microsoft.com/office/officeart/2005/8/layout/hierarchy2"/>
    <dgm:cxn modelId="{1619557C-37BF-435A-A71E-F02D7E01A659}" type="presOf" srcId="{9E60ECA3-E28B-4725-A491-14D860A2D2C5}" destId="{3E93F39C-55BD-4D9D-AF72-64EE3974B8EF}" srcOrd="1" destOrd="0" presId="urn:microsoft.com/office/officeart/2005/8/layout/hierarchy2"/>
    <dgm:cxn modelId="{53FDC87F-A286-4F00-B199-EE729B9EAB53}" type="presOf" srcId="{4C14A75E-4C71-4BC3-9EFD-190C9B974086}" destId="{7429F138-4095-43F0-9469-D7A9035148BD}" srcOrd="0" destOrd="0" presId="urn:microsoft.com/office/officeart/2005/8/layout/hierarchy2"/>
    <dgm:cxn modelId="{9597A089-675F-4304-996F-0D3ED42A180D}" type="presOf" srcId="{CBCA554B-910D-4414-87E4-C037C0CE37AD}" destId="{B31819F2-11D7-469C-8B3B-A6A651767778}" srcOrd="1" destOrd="0" presId="urn:microsoft.com/office/officeart/2005/8/layout/hierarchy2"/>
    <dgm:cxn modelId="{045C548C-37EE-4F75-B251-E6E3F466F287}" type="presOf" srcId="{26D352E2-4128-4B18-A0F9-0DCFD834AE68}" destId="{50EF1D34-6FAB-4EED-9C77-779EEB56DAE1}" srcOrd="0" destOrd="0" presId="urn:microsoft.com/office/officeart/2005/8/layout/hierarchy2"/>
    <dgm:cxn modelId="{CC007890-542C-4EC3-8814-E3FE4851368F}" srcId="{BC5F446E-00DC-4C77-B018-04B9FEAD0FCF}" destId="{4C14A75E-4C71-4BC3-9EFD-190C9B974086}" srcOrd="1" destOrd="0" parTransId="{CBCA554B-910D-4414-87E4-C037C0CE37AD}" sibTransId="{A862BB2B-CFE6-4CE0-A0A1-198C587A5D42}"/>
    <dgm:cxn modelId="{B4D01599-C9B8-48BB-8EB4-D22E0C66B983}" srcId="{4C14A75E-4C71-4BC3-9EFD-190C9B974086}" destId="{DD47669D-15E9-4DDF-A1F8-8124989BDA81}" srcOrd="1" destOrd="0" parTransId="{933D1606-FA7E-40D0-B76E-BE2CD54C915F}" sibTransId="{083A6643-91A7-4423-99E1-08938F29A7A4}"/>
    <dgm:cxn modelId="{5061529F-4CCA-40C1-BB01-02176C8B83AC}" type="presOf" srcId="{BC5F446E-00DC-4C77-B018-04B9FEAD0FCF}" destId="{D20B0D30-2104-45A9-8DC7-CDE6EB9CE756}" srcOrd="0" destOrd="0" presId="urn:microsoft.com/office/officeart/2005/8/layout/hierarchy2"/>
    <dgm:cxn modelId="{6A9A929F-D737-4774-BE8B-91E92E9D3058}" srcId="{26D352E2-4128-4B18-A0F9-0DCFD834AE68}" destId="{BC5F446E-00DC-4C77-B018-04B9FEAD0FCF}" srcOrd="0" destOrd="0" parTransId="{DDDDB6F6-BADC-4A8A-AB31-373CC6BB499B}" sibTransId="{78C3E15F-41CC-4D8A-8D1E-A5440825495E}"/>
    <dgm:cxn modelId="{3C30EFA6-2668-4719-BFD0-4C61CC444020}" type="presOf" srcId="{747586EA-271E-458C-8249-C9C7333FA8A6}" destId="{623E956D-C389-453D-9E13-1637942CA9FD}" srcOrd="0" destOrd="0" presId="urn:microsoft.com/office/officeart/2005/8/layout/hierarchy2"/>
    <dgm:cxn modelId="{52733BBA-ABFF-4149-AF16-46BA6D178E6C}" type="presOf" srcId="{9E60ECA3-E28B-4725-A491-14D860A2D2C5}" destId="{C5A0B541-6EE6-4D60-BE36-CB664AD2A627}" srcOrd="0" destOrd="0" presId="urn:microsoft.com/office/officeart/2005/8/layout/hierarchy2"/>
    <dgm:cxn modelId="{957FB2BD-9C72-4BB4-B35A-61B2BEFBD9DB}" srcId="{9A8A8E8D-57CF-4468-BEE3-DB8232FB5F9C}" destId="{797196BF-34CB-413C-ADAD-1ED8ED6A28AF}" srcOrd="0" destOrd="0" parTransId="{D3226483-C7C7-4CBE-92BA-9234FAF4DF45}" sibTransId="{A5455449-DDEE-4D24-B6DF-CD35E90D01D4}"/>
    <dgm:cxn modelId="{6A9971F2-9429-4872-8411-029FE208830A}" srcId="{4C14A75E-4C71-4BC3-9EFD-190C9B974086}" destId="{747586EA-271E-458C-8249-C9C7333FA8A6}" srcOrd="0" destOrd="0" parTransId="{9E60ECA3-E28B-4725-A491-14D860A2D2C5}" sibTransId="{1F3E64ED-F70E-44C1-AB18-E8DB79B1135E}"/>
    <dgm:cxn modelId="{79A3DEF6-C214-49E0-876B-CD922F9B399A}" type="presOf" srcId="{933D1606-FA7E-40D0-B76E-BE2CD54C915F}" destId="{C9E0FF4F-85A1-40B1-B14D-6260E10E8DA7}" srcOrd="0" destOrd="0" presId="urn:microsoft.com/office/officeart/2005/8/layout/hierarchy2"/>
    <dgm:cxn modelId="{A240D6F7-AE1C-486E-B51B-025B0574FCC5}" type="presOf" srcId="{D3226483-C7C7-4CBE-92BA-9234FAF4DF45}" destId="{1626FDFD-0EDB-4BA7-9A26-549D98F720EF}" srcOrd="1" destOrd="0" presId="urn:microsoft.com/office/officeart/2005/8/layout/hierarchy2"/>
    <dgm:cxn modelId="{97E718F9-DE70-4269-A11B-6240DBC944E3}" type="presOf" srcId="{933D1606-FA7E-40D0-B76E-BE2CD54C915F}" destId="{E92F6F00-2DAB-48C3-9017-3AFE84BFD001}" srcOrd="1" destOrd="0" presId="urn:microsoft.com/office/officeart/2005/8/layout/hierarchy2"/>
    <dgm:cxn modelId="{A5AEA5FC-A8C3-4ECE-9743-199F8BEE8C77}" type="presOf" srcId="{9A8A8E8D-57CF-4468-BEE3-DB8232FB5F9C}" destId="{9F0C1F1F-183F-45D0-9822-CFAE12032195}" srcOrd="0" destOrd="0" presId="urn:microsoft.com/office/officeart/2005/8/layout/hierarchy2"/>
    <dgm:cxn modelId="{AE32836F-EBC0-4532-AF5A-B42E710CAF48}" type="presParOf" srcId="{50EF1D34-6FAB-4EED-9C77-779EEB56DAE1}" destId="{562F05B1-10F2-4E09-ADBF-EBC1240D18FA}" srcOrd="0" destOrd="0" presId="urn:microsoft.com/office/officeart/2005/8/layout/hierarchy2"/>
    <dgm:cxn modelId="{E8F5AF03-F45F-4CCE-A688-82B440937A1D}" type="presParOf" srcId="{562F05B1-10F2-4E09-ADBF-EBC1240D18FA}" destId="{D20B0D30-2104-45A9-8DC7-CDE6EB9CE756}" srcOrd="0" destOrd="0" presId="urn:microsoft.com/office/officeart/2005/8/layout/hierarchy2"/>
    <dgm:cxn modelId="{EE747F4F-48C1-4FEE-9F1A-73FF5E7A4C92}" type="presParOf" srcId="{562F05B1-10F2-4E09-ADBF-EBC1240D18FA}" destId="{493118A0-0DA3-4655-ABB9-B017B335024E}" srcOrd="1" destOrd="0" presId="urn:microsoft.com/office/officeart/2005/8/layout/hierarchy2"/>
    <dgm:cxn modelId="{D1CEF462-B85D-4E7C-B57B-3FF99DDFDF2A}" type="presParOf" srcId="{493118A0-0DA3-4655-ABB9-B017B335024E}" destId="{CB86C0F9-B05F-4F78-9AB6-B9B680D4CB43}" srcOrd="0" destOrd="0" presId="urn:microsoft.com/office/officeart/2005/8/layout/hierarchy2"/>
    <dgm:cxn modelId="{6D8757B8-7F1B-47FB-9565-214DFD9CBFFC}" type="presParOf" srcId="{CB86C0F9-B05F-4F78-9AB6-B9B680D4CB43}" destId="{EA0097FA-83EB-43ED-AA9B-2E19BF82AA61}" srcOrd="0" destOrd="0" presId="urn:microsoft.com/office/officeart/2005/8/layout/hierarchy2"/>
    <dgm:cxn modelId="{A45067A6-B30B-4DBA-B7EC-00ABB93CADE5}" type="presParOf" srcId="{493118A0-0DA3-4655-ABB9-B017B335024E}" destId="{D40B4939-E5DD-47F5-905D-7F40F2ACB6AC}" srcOrd="1" destOrd="0" presId="urn:microsoft.com/office/officeart/2005/8/layout/hierarchy2"/>
    <dgm:cxn modelId="{DF9EAA76-4EE2-4173-B092-8C1308B49ED9}" type="presParOf" srcId="{D40B4939-E5DD-47F5-905D-7F40F2ACB6AC}" destId="{9F0C1F1F-183F-45D0-9822-CFAE12032195}" srcOrd="0" destOrd="0" presId="urn:microsoft.com/office/officeart/2005/8/layout/hierarchy2"/>
    <dgm:cxn modelId="{65D142C0-2292-4581-9640-ABF69799B4AB}" type="presParOf" srcId="{D40B4939-E5DD-47F5-905D-7F40F2ACB6AC}" destId="{43A63969-B328-4A7B-8F14-DB71D1E23049}" srcOrd="1" destOrd="0" presId="urn:microsoft.com/office/officeart/2005/8/layout/hierarchy2"/>
    <dgm:cxn modelId="{F05FA7D0-E026-4D40-9CAE-D9204F398D81}" type="presParOf" srcId="{43A63969-B328-4A7B-8F14-DB71D1E23049}" destId="{B2D7CC09-E19D-41AF-AECC-AF224E936F95}" srcOrd="0" destOrd="0" presId="urn:microsoft.com/office/officeart/2005/8/layout/hierarchy2"/>
    <dgm:cxn modelId="{4A62502E-1B05-4DF4-AA1F-632671337927}" type="presParOf" srcId="{B2D7CC09-E19D-41AF-AECC-AF224E936F95}" destId="{1626FDFD-0EDB-4BA7-9A26-549D98F720EF}" srcOrd="0" destOrd="0" presId="urn:microsoft.com/office/officeart/2005/8/layout/hierarchy2"/>
    <dgm:cxn modelId="{4E27CBCC-F956-49CD-B530-E88AEB2EF5F9}" type="presParOf" srcId="{43A63969-B328-4A7B-8F14-DB71D1E23049}" destId="{F53D9DA5-615E-4E9E-9EA5-00080AF32319}" srcOrd="1" destOrd="0" presId="urn:microsoft.com/office/officeart/2005/8/layout/hierarchy2"/>
    <dgm:cxn modelId="{9092BA09-6309-4362-9D60-7CACD45DFD14}" type="presParOf" srcId="{F53D9DA5-615E-4E9E-9EA5-00080AF32319}" destId="{8C7326C1-9B6E-4E98-AE06-BFFBDEEB88F0}" srcOrd="0" destOrd="0" presId="urn:microsoft.com/office/officeart/2005/8/layout/hierarchy2"/>
    <dgm:cxn modelId="{3DD54486-5D4F-46E8-9733-D3795D43668E}" type="presParOf" srcId="{F53D9DA5-615E-4E9E-9EA5-00080AF32319}" destId="{D3D4D7CA-E992-4AA5-A74C-F63610C156BC}" srcOrd="1" destOrd="0" presId="urn:microsoft.com/office/officeart/2005/8/layout/hierarchy2"/>
    <dgm:cxn modelId="{9A42E56A-9F00-4361-9888-E98FAAE41FD4}" type="presParOf" srcId="{493118A0-0DA3-4655-ABB9-B017B335024E}" destId="{B97D6204-A6AA-45BE-9EE6-C354E2693D1C}" srcOrd="2" destOrd="0" presId="urn:microsoft.com/office/officeart/2005/8/layout/hierarchy2"/>
    <dgm:cxn modelId="{833FE8E4-7038-4EFF-A130-DEA430C31960}" type="presParOf" srcId="{B97D6204-A6AA-45BE-9EE6-C354E2693D1C}" destId="{B31819F2-11D7-469C-8B3B-A6A651767778}" srcOrd="0" destOrd="0" presId="urn:microsoft.com/office/officeart/2005/8/layout/hierarchy2"/>
    <dgm:cxn modelId="{00D1B751-9C10-4968-93D6-B6545ACE8278}" type="presParOf" srcId="{493118A0-0DA3-4655-ABB9-B017B335024E}" destId="{E6C8A656-885A-4180-8FDB-459FA72B1234}" srcOrd="3" destOrd="0" presId="urn:microsoft.com/office/officeart/2005/8/layout/hierarchy2"/>
    <dgm:cxn modelId="{3D72F9BA-CEBB-4004-8A35-0085952358E0}" type="presParOf" srcId="{E6C8A656-885A-4180-8FDB-459FA72B1234}" destId="{7429F138-4095-43F0-9469-D7A9035148BD}" srcOrd="0" destOrd="0" presId="urn:microsoft.com/office/officeart/2005/8/layout/hierarchy2"/>
    <dgm:cxn modelId="{F619D9DF-DBCF-485A-B0EA-6F5A9ED2BD0F}" type="presParOf" srcId="{E6C8A656-885A-4180-8FDB-459FA72B1234}" destId="{1D9E2076-CD1D-412D-B467-2FC7E8AE3E13}" srcOrd="1" destOrd="0" presId="urn:microsoft.com/office/officeart/2005/8/layout/hierarchy2"/>
    <dgm:cxn modelId="{55AF5966-1E35-4CF7-8EAE-45E5A3177B09}" type="presParOf" srcId="{1D9E2076-CD1D-412D-B467-2FC7E8AE3E13}" destId="{C5A0B541-6EE6-4D60-BE36-CB664AD2A627}" srcOrd="0" destOrd="0" presId="urn:microsoft.com/office/officeart/2005/8/layout/hierarchy2"/>
    <dgm:cxn modelId="{5537C9CF-2A46-4695-9B06-DDEB09EF4D1E}" type="presParOf" srcId="{C5A0B541-6EE6-4D60-BE36-CB664AD2A627}" destId="{3E93F39C-55BD-4D9D-AF72-64EE3974B8EF}" srcOrd="0" destOrd="0" presId="urn:microsoft.com/office/officeart/2005/8/layout/hierarchy2"/>
    <dgm:cxn modelId="{7CB7FC21-5D0C-453D-968F-BB7EFC6F4026}" type="presParOf" srcId="{1D9E2076-CD1D-412D-B467-2FC7E8AE3E13}" destId="{579B13C2-98B9-4381-B43C-FB12075F88D8}" srcOrd="1" destOrd="0" presId="urn:microsoft.com/office/officeart/2005/8/layout/hierarchy2"/>
    <dgm:cxn modelId="{CE1BF085-321D-4E8F-B6CF-56C9A2290DCF}" type="presParOf" srcId="{579B13C2-98B9-4381-B43C-FB12075F88D8}" destId="{623E956D-C389-453D-9E13-1637942CA9FD}" srcOrd="0" destOrd="0" presId="urn:microsoft.com/office/officeart/2005/8/layout/hierarchy2"/>
    <dgm:cxn modelId="{4B6D0924-59A4-46CF-B1AA-31CE1BE2930D}" type="presParOf" srcId="{579B13C2-98B9-4381-B43C-FB12075F88D8}" destId="{7E549D82-C670-45FE-B782-09BC6C8D3578}" srcOrd="1" destOrd="0" presId="urn:microsoft.com/office/officeart/2005/8/layout/hierarchy2"/>
    <dgm:cxn modelId="{BAAC6891-9E60-4593-A7F8-F89C94D29FEE}" type="presParOf" srcId="{1D9E2076-CD1D-412D-B467-2FC7E8AE3E13}" destId="{C9E0FF4F-85A1-40B1-B14D-6260E10E8DA7}" srcOrd="2" destOrd="0" presId="urn:microsoft.com/office/officeart/2005/8/layout/hierarchy2"/>
    <dgm:cxn modelId="{3F670BE1-D619-40BC-8FBB-3CC249AF2821}" type="presParOf" srcId="{C9E0FF4F-85A1-40B1-B14D-6260E10E8DA7}" destId="{E92F6F00-2DAB-48C3-9017-3AFE84BFD001}" srcOrd="0" destOrd="0" presId="urn:microsoft.com/office/officeart/2005/8/layout/hierarchy2"/>
    <dgm:cxn modelId="{815D0D71-F870-4F07-89F5-67423C687142}" type="presParOf" srcId="{1D9E2076-CD1D-412D-B467-2FC7E8AE3E13}" destId="{AB10614E-AE26-4A61-901C-5BB380B985A0}" srcOrd="3" destOrd="0" presId="urn:microsoft.com/office/officeart/2005/8/layout/hierarchy2"/>
    <dgm:cxn modelId="{16AFF0E2-1646-42E3-9E4E-DB887524434D}" type="presParOf" srcId="{AB10614E-AE26-4A61-901C-5BB380B985A0}" destId="{23233E25-455D-4D60-8EC7-5593B4BC4105}" srcOrd="0" destOrd="0" presId="urn:microsoft.com/office/officeart/2005/8/layout/hierarchy2"/>
    <dgm:cxn modelId="{2FBF4DA5-7957-4D7E-8D1A-84F0E14EA5DD}" type="presParOf" srcId="{AB10614E-AE26-4A61-901C-5BB380B985A0}" destId="{196F9D0B-9B0B-4DC6-94FE-C00236A7273A}"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2A8BC16-2C6F-4526-B5C7-8F4C9132AB1E}"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EEB61BA7-F140-4DDA-824C-7DAA3A850796}">
      <dgm:prSet phldrT="[Text]" custT="1"/>
      <dgm:spPr/>
      <dgm:t>
        <a:bodyPr/>
        <a:lstStyle/>
        <a:p>
          <a:r>
            <a:rPr lang="en-US" sz="1800" dirty="0"/>
            <a:t>Template Engines</a:t>
          </a:r>
          <a:endParaRPr lang="en-IN" sz="1800" dirty="0"/>
        </a:p>
      </dgm:t>
    </dgm:pt>
    <dgm:pt modelId="{49C340E6-5D5A-48DE-9C1B-8A28DDC9B439}" type="parTrans" cxnId="{CA1D262F-F1F9-4F8B-A4BE-CE923C0E05CC}">
      <dgm:prSet/>
      <dgm:spPr/>
      <dgm:t>
        <a:bodyPr/>
        <a:lstStyle/>
        <a:p>
          <a:endParaRPr lang="en-IN" sz="1800"/>
        </a:p>
      </dgm:t>
    </dgm:pt>
    <dgm:pt modelId="{BC683CDA-AA51-4CF7-8D53-01397CE72763}" type="sibTrans" cxnId="{CA1D262F-F1F9-4F8B-A4BE-CE923C0E05CC}">
      <dgm:prSet/>
      <dgm:spPr/>
      <dgm:t>
        <a:bodyPr/>
        <a:lstStyle/>
        <a:p>
          <a:endParaRPr lang="en-IN" sz="1800"/>
        </a:p>
      </dgm:t>
    </dgm:pt>
    <dgm:pt modelId="{709DE0CE-BA88-4C20-8B2A-28D631C23986}">
      <dgm:prSet phldrT="[Text]" custT="1"/>
      <dgm:spPr/>
      <dgm:t>
        <a:bodyPr/>
        <a:lstStyle/>
        <a:p>
          <a:pPr algn="l"/>
          <a:r>
            <a:rPr lang="en-IN" sz="1800" b="0" dirty="0"/>
            <a:t> 1. EJS(Embedded JavaScript)</a:t>
          </a:r>
          <a:endParaRPr lang="en-IN" sz="1800" dirty="0"/>
        </a:p>
      </dgm:t>
    </dgm:pt>
    <dgm:pt modelId="{7DB26551-83FF-4257-841A-A212801DE62E}" type="parTrans" cxnId="{26454810-BB6F-4655-807B-262C3034FFC3}">
      <dgm:prSet custT="1"/>
      <dgm:spPr/>
      <dgm:t>
        <a:bodyPr/>
        <a:lstStyle/>
        <a:p>
          <a:endParaRPr lang="en-IN" sz="1800"/>
        </a:p>
      </dgm:t>
    </dgm:pt>
    <dgm:pt modelId="{ACED1CA8-B2B1-4FBB-9847-A95DCB6F6338}" type="sibTrans" cxnId="{26454810-BB6F-4655-807B-262C3034FFC3}">
      <dgm:prSet/>
      <dgm:spPr/>
      <dgm:t>
        <a:bodyPr/>
        <a:lstStyle/>
        <a:p>
          <a:endParaRPr lang="en-IN" sz="1800"/>
        </a:p>
      </dgm:t>
    </dgm:pt>
    <dgm:pt modelId="{5C61D4C4-F613-461F-A2F3-6A0D9F4D7C07}">
      <dgm:prSet phldrT="[Text]" custT="1"/>
      <dgm:spPr/>
      <dgm:t>
        <a:bodyPr/>
        <a:lstStyle/>
        <a:p>
          <a:pPr algn="l"/>
          <a:r>
            <a:rPr lang="en-IN" sz="1800" b="0" dirty="0"/>
            <a:t> 2. Handlebars</a:t>
          </a:r>
          <a:endParaRPr lang="en-IN" sz="1800" dirty="0"/>
        </a:p>
      </dgm:t>
    </dgm:pt>
    <dgm:pt modelId="{D461D3A1-D1AA-47DA-A1B5-4FC58C1E86DA}" type="parTrans" cxnId="{26A21E46-33F5-45EC-BFF7-89B6735EC938}">
      <dgm:prSet custT="1"/>
      <dgm:spPr/>
      <dgm:t>
        <a:bodyPr/>
        <a:lstStyle/>
        <a:p>
          <a:endParaRPr lang="en-IN" sz="1800"/>
        </a:p>
      </dgm:t>
    </dgm:pt>
    <dgm:pt modelId="{FD1F8454-1943-4990-B31F-784AE7A7C837}" type="sibTrans" cxnId="{26A21E46-33F5-45EC-BFF7-89B6735EC938}">
      <dgm:prSet/>
      <dgm:spPr/>
      <dgm:t>
        <a:bodyPr/>
        <a:lstStyle/>
        <a:p>
          <a:endParaRPr lang="en-IN" sz="1800"/>
        </a:p>
      </dgm:t>
    </dgm:pt>
    <dgm:pt modelId="{DCDF32D7-0511-4467-93A6-6FB774A706E5}">
      <dgm:prSet phldrT="[Text]" custT="1"/>
      <dgm:spPr/>
      <dgm:t>
        <a:bodyPr/>
        <a:lstStyle/>
        <a:p>
          <a:pPr algn="l"/>
          <a:r>
            <a:rPr lang="en-US" sz="1800" b="0" dirty="0"/>
            <a:t> 3. </a:t>
          </a:r>
          <a:r>
            <a:rPr lang="en-IN" sz="1800" b="0" dirty="0"/>
            <a:t>Pug (formerly Jade)</a:t>
          </a:r>
          <a:endParaRPr lang="en-IN" sz="1800" dirty="0"/>
        </a:p>
      </dgm:t>
    </dgm:pt>
    <dgm:pt modelId="{9D0DC5DD-EE59-4933-8F90-F8442355893D}" type="parTrans" cxnId="{A5388D5C-FDF1-46DB-8BDB-1D20739458D1}">
      <dgm:prSet custT="1"/>
      <dgm:spPr/>
      <dgm:t>
        <a:bodyPr/>
        <a:lstStyle/>
        <a:p>
          <a:endParaRPr lang="en-IN" sz="1800"/>
        </a:p>
      </dgm:t>
    </dgm:pt>
    <dgm:pt modelId="{269B0BCD-A141-407B-BD65-CA296041B5A9}" type="sibTrans" cxnId="{A5388D5C-FDF1-46DB-8BDB-1D20739458D1}">
      <dgm:prSet/>
      <dgm:spPr/>
      <dgm:t>
        <a:bodyPr/>
        <a:lstStyle/>
        <a:p>
          <a:endParaRPr lang="en-IN" sz="1800"/>
        </a:p>
      </dgm:t>
    </dgm:pt>
    <dgm:pt modelId="{4CFAACD7-AFD8-4213-A76B-37D9888EF046}">
      <dgm:prSet phldrT="[Text]" custT="1"/>
      <dgm:spPr/>
      <dgm:t>
        <a:bodyPr/>
        <a:lstStyle/>
        <a:p>
          <a:pPr algn="l"/>
          <a:r>
            <a:rPr lang="en-US" sz="1800" b="0" dirty="0"/>
            <a:t> 4. </a:t>
          </a:r>
          <a:r>
            <a:rPr lang="en-IN" sz="1800" b="0" dirty="0"/>
            <a:t>Mustache</a:t>
          </a:r>
          <a:endParaRPr lang="en-IN" sz="1800" dirty="0"/>
        </a:p>
      </dgm:t>
    </dgm:pt>
    <dgm:pt modelId="{A999DBAB-D09E-4310-B116-7294FC2348C2}" type="parTrans" cxnId="{A44744FD-A2E2-412D-BE91-6509EE0F0346}">
      <dgm:prSet custT="1"/>
      <dgm:spPr/>
      <dgm:t>
        <a:bodyPr/>
        <a:lstStyle/>
        <a:p>
          <a:endParaRPr lang="en-IN" sz="1800"/>
        </a:p>
      </dgm:t>
    </dgm:pt>
    <dgm:pt modelId="{0B199B88-0186-4926-8452-7CC48793B208}" type="sibTrans" cxnId="{A44744FD-A2E2-412D-BE91-6509EE0F0346}">
      <dgm:prSet/>
      <dgm:spPr/>
      <dgm:t>
        <a:bodyPr/>
        <a:lstStyle/>
        <a:p>
          <a:endParaRPr lang="en-IN" sz="1800"/>
        </a:p>
      </dgm:t>
    </dgm:pt>
    <dgm:pt modelId="{4B8FC4DA-3662-41DE-B8D2-073EE3C40650}">
      <dgm:prSet phldrT="[Text]" custT="1"/>
      <dgm:spPr/>
      <dgm:t>
        <a:bodyPr/>
        <a:lstStyle/>
        <a:p>
          <a:pPr algn="l"/>
          <a:r>
            <a:rPr lang="en-IN" sz="1800" b="0" dirty="0"/>
            <a:t> 5. </a:t>
          </a:r>
          <a:r>
            <a:rPr lang="en-IN" sz="1800" b="0" dirty="0" err="1"/>
            <a:t>Nunjucks</a:t>
          </a:r>
          <a:endParaRPr lang="en-IN" sz="1800" dirty="0"/>
        </a:p>
      </dgm:t>
    </dgm:pt>
    <dgm:pt modelId="{B846D175-5761-4FFB-9B28-DAF9A283FB6E}" type="parTrans" cxnId="{DEB870B3-64FE-4BE4-811B-DF1B29A34D78}">
      <dgm:prSet custT="1"/>
      <dgm:spPr/>
      <dgm:t>
        <a:bodyPr/>
        <a:lstStyle/>
        <a:p>
          <a:endParaRPr lang="en-IN" sz="1800"/>
        </a:p>
      </dgm:t>
    </dgm:pt>
    <dgm:pt modelId="{C364E171-C214-4856-A56B-500BD65A9641}" type="sibTrans" cxnId="{DEB870B3-64FE-4BE4-811B-DF1B29A34D78}">
      <dgm:prSet/>
      <dgm:spPr/>
      <dgm:t>
        <a:bodyPr/>
        <a:lstStyle/>
        <a:p>
          <a:endParaRPr lang="en-IN" sz="1800"/>
        </a:p>
      </dgm:t>
    </dgm:pt>
    <dgm:pt modelId="{05CFF0E1-8547-49B6-A237-2820613E052F}" type="pres">
      <dgm:prSet presAssocID="{E2A8BC16-2C6F-4526-B5C7-8F4C9132AB1E}" presName="Name0" presStyleCnt="0">
        <dgm:presLayoutVars>
          <dgm:chPref val="1"/>
          <dgm:dir/>
          <dgm:animOne val="branch"/>
          <dgm:animLvl val="lvl"/>
          <dgm:resizeHandles val="exact"/>
        </dgm:presLayoutVars>
      </dgm:prSet>
      <dgm:spPr/>
    </dgm:pt>
    <dgm:pt modelId="{F03A9E6F-3901-4B70-8C45-9717073978C1}" type="pres">
      <dgm:prSet presAssocID="{EEB61BA7-F140-4DDA-824C-7DAA3A850796}" presName="root1" presStyleCnt="0"/>
      <dgm:spPr/>
    </dgm:pt>
    <dgm:pt modelId="{9CD32713-DA38-4D27-BD00-245C4A4A5E49}" type="pres">
      <dgm:prSet presAssocID="{EEB61BA7-F140-4DDA-824C-7DAA3A850796}" presName="LevelOneTextNode" presStyleLbl="node0" presStyleIdx="0" presStyleCnt="1" custAng="5400000" custScaleX="203307" custScaleY="43548" custLinFactNeighborX="-98746" custLinFactNeighborY="0">
        <dgm:presLayoutVars>
          <dgm:chPref val="3"/>
        </dgm:presLayoutVars>
      </dgm:prSet>
      <dgm:spPr>
        <a:prstGeom prst="roundRect">
          <a:avLst/>
        </a:prstGeom>
      </dgm:spPr>
    </dgm:pt>
    <dgm:pt modelId="{02397D89-071E-43EB-812F-9F7FF5566DAE}" type="pres">
      <dgm:prSet presAssocID="{EEB61BA7-F140-4DDA-824C-7DAA3A850796}" presName="level2hierChild" presStyleCnt="0"/>
      <dgm:spPr/>
    </dgm:pt>
    <dgm:pt modelId="{89A63906-B082-4E0E-BFAD-F97E97EDEE58}" type="pres">
      <dgm:prSet presAssocID="{7DB26551-83FF-4257-841A-A212801DE62E}" presName="conn2-1" presStyleLbl="parChTrans1D2" presStyleIdx="0" presStyleCnt="5"/>
      <dgm:spPr/>
    </dgm:pt>
    <dgm:pt modelId="{7AE762A1-E1DB-4A8E-9E97-13566A54E1E5}" type="pres">
      <dgm:prSet presAssocID="{7DB26551-83FF-4257-841A-A212801DE62E}" presName="connTx" presStyleLbl="parChTrans1D2" presStyleIdx="0" presStyleCnt="5"/>
      <dgm:spPr/>
    </dgm:pt>
    <dgm:pt modelId="{4D1634B2-BF15-41E3-8CDB-CE7E8D470E3B}" type="pres">
      <dgm:prSet presAssocID="{709DE0CE-BA88-4C20-8B2A-28D631C23986}" presName="root2" presStyleCnt="0"/>
      <dgm:spPr/>
    </dgm:pt>
    <dgm:pt modelId="{091F1B74-E2BD-41A4-A0BF-742DC3ED1A78}" type="pres">
      <dgm:prSet presAssocID="{709DE0CE-BA88-4C20-8B2A-28D631C23986}" presName="LevelTwoTextNode" presStyleLbl="node2" presStyleIdx="0" presStyleCnt="5" custScaleX="114526">
        <dgm:presLayoutVars>
          <dgm:chPref val="3"/>
        </dgm:presLayoutVars>
      </dgm:prSet>
      <dgm:spPr>
        <a:prstGeom prst="roundRect">
          <a:avLst/>
        </a:prstGeom>
      </dgm:spPr>
    </dgm:pt>
    <dgm:pt modelId="{0CAF26F0-11F7-4FB2-8D9F-E70AADD3B459}" type="pres">
      <dgm:prSet presAssocID="{709DE0CE-BA88-4C20-8B2A-28D631C23986}" presName="level3hierChild" presStyleCnt="0"/>
      <dgm:spPr/>
    </dgm:pt>
    <dgm:pt modelId="{9A081392-04D3-4AC9-83E4-2CD75257E8C3}" type="pres">
      <dgm:prSet presAssocID="{D461D3A1-D1AA-47DA-A1B5-4FC58C1E86DA}" presName="conn2-1" presStyleLbl="parChTrans1D2" presStyleIdx="1" presStyleCnt="5"/>
      <dgm:spPr/>
    </dgm:pt>
    <dgm:pt modelId="{8010821C-A558-4BA7-8E72-2D309E2ED812}" type="pres">
      <dgm:prSet presAssocID="{D461D3A1-D1AA-47DA-A1B5-4FC58C1E86DA}" presName="connTx" presStyleLbl="parChTrans1D2" presStyleIdx="1" presStyleCnt="5"/>
      <dgm:spPr/>
    </dgm:pt>
    <dgm:pt modelId="{DB7066FF-4CBF-444A-B1B9-E4CF022AF47C}" type="pres">
      <dgm:prSet presAssocID="{5C61D4C4-F613-461F-A2F3-6A0D9F4D7C07}" presName="root2" presStyleCnt="0"/>
      <dgm:spPr/>
    </dgm:pt>
    <dgm:pt modelId="{13FE8BDD-87F6-4866-B934-3A838A3292C4}" type="pres">
      <dgm:prSet presAssocID="{5C61D4C4-F613-461F-A2F3-6A0D9F4D7C07}" presName="LevelTwoTextNode" presStyleLbl="node2" presStyleIdx="1" presStyleCnt="5" custScaleX="114526">
        <dgm:presLayoutVars>
          <dgm:chPref val="3"/>
        </dgm:presLayoutVars>
      </dgm:prSet>
      <dgm:spPr>
        <a:prstGeom prst="roundRect">
          <a:avLst/>
        </a:prstGeom>
      </dgm:spPr>
    </dgm:pt>
    <dgm:pt modelId="{8FE03AD2-83FA-46F4-8A75-F1B623DDAE7F}" type="pres">
      <dgm:prSet presAssocID="{5C61D4C4-F613-461F-A2F3-6A0D9F4D7C07}" presName="level3hierChild" presStyleCnt="0"/>
      <dgm:spPr/>
    </dgm:pt>
    <dgm:pt modelId="{F51DFC0D-82DE-4314-A3D3-AC89096967F6}" type="pres">
      <dgm:prSet presAssocID="{9D0DC5DD-EE59-4933-8F90-F8442355893D}" presName="conn2-1" presStyleLbl="parChTrans1D2" presStyleIdx="2" presStyleCnt="5"/>
      <dgm:spPr/>
    </dgm:pt>
    <dgm:pt modelId="{18E4C406-A3A4-4398-BFBE-0728076DD7F0}" type="pres">
      <dgm:prSet presAssocID="{9D0DC5DD-EE59-4933-8F90-F8442355893D}" presName="connTx" presStyleLbl="parChTrans1D2" presStyleIdx="2" presStyleCnt="5"/>
      <dgm:spPr/>
    </dgm:pt>
    <dgm:pt modelId="{D3B90C2F-DDF3-46BF-8131-5FE2EBFE0DA2}" type="pres">
      <dgm:prSet presAssocID="{DCDF32D7-0511-4467-93A6-6FB774A706E5}" presName="root2" presStyleCnt="0"/>
      <dgm:spPr/>
    </dgm:pt>
    <dgm:pt modelId="{34D4B61A-884D-4E85-ACE5-F72F756A46E4}" type="pres">
      <dgm:prSet presAssocID="{DCDF32D7-0511-4467-93A6-6FB774A706E5}" presName="LevelTwoTextNode" presStyleLbl="node2" presStyleIdx="2" presStyleCnt="5" custScaleX="114526">
        <dgm:presLayoutVars>
          <dgm:chPref val="3"/>
        </dgm:presLayoutVars>
      </dgm:prSet>
      <dgm:spPr>
        <a:prstGeom prst="roundRect">
          <a:avLst/>
        </a:prstGeom>
      </dgm:spPr>
    </dgm:pt>
    <dgm:pt modelId="{27C4FAA6-BE7B-4705-8301-B26F2D197FF5}" type="pres">
      <dgm:prSet presAssocID="{DCDF32D7-0511-4467-93A6-6FB774A706E5}" presName="level3hierChild" presStyleCnt="0"/>
      <dgm:spPr/>
    </dgm:pt>
    <dgm:pt modelId="{8DC80BB6-3B0A-4A8D-BCFE-D933A2E3167E}" type="pres">
      <dgm:prSet presAssocID="{A999DBAB-D09E-4310-B116-7294FC2348C2}" presName="conn2-1" presStyleLbl="parChTrans1D2" presStyleIdx="3" presStyleCnt="5"/>
      <dgm:spPr/>
    </dgm:pt>
    <dgm:pt modelId="{0156FF02-820F-4FB3-986F-39AC6C82F204}" type="pres">
      <dgm:prSet presAssocID="{A999DBAB-D09E-4310-B116-7294FC2348C2}" presName="connTx" presStyleLbl="parChTrans1D2" presStyleIdx="3" presStyleCnt="5"/>
      <dgm:spPr/>
    </dgm:pt>
    <dgm:pt modelId="{C49CF916-16DE-42A8-A7AB-A4C4DD21A4F9}" type="pres">
      <dgm:prSet presAssocID="{4CFAACD7-AFD8-4213-A76B-37D9888EF046}" presName="root2" presStyleCnt="0"/>
      <dgm:spPr/>
    </dgm:pt>
    <dgm:pt modelId="{AF6EA621-04B4-422C-840D-D30BD7594C7D}" type="pres">
      <dgm:prSet presAssocID="{4CFAACD7-AFD8-4213-A76B-37D9888EF046}" presName="LevelTwoTextNode" presStyleLbl="node2" presStyleIdx="3" presStyleCnt="5" custScaleX="114526">
        <dgm:presLayoutVars>
          <dgm:chPref val="3"/>
        </dgm:presLayoutVars>
      </dgm:prSet>
      <dgm:spPr>
        <a:prstGeom prst="roundRect">
          <a:avLst/>
        </a:prstGeom>
      </dgm:spPr>
    </dgm:pt>
    <dgm:pt modelId="{BCEFC411-8D7C-45C3-829D-E0C715181724}" type="pres">
      <dgm:prSet presAssocID="{4CFAACD7-AFD8-4213-A76B-37D9888EF046}" presName="level3hierChild" presStyleCnt="0"/>
      <dgm:spPr/>
    </dgm:pt>
    <dgm:pt modelId="{9FCC935C-5716-4571-B80C-CC6E4B0C5D93}" type="pres">
      <dgm:prSet presAssocID="{B846D175-5761-4FFB-9B28-DAF9A283FB6E}" presName="conn2-1" presStyleLbl="parChTrans1D2" presStyleIdx="4" presStyleCnt="5"/>
      <dgm:spPr/>
    </dgm:pt>
    <dgm:pt modelId="{7598A08B-F596-42ED-B317-D6DFEA1E538E}" type="pres">
      <dgm:prSet presAssocID="{B846D175-5761-4FFB-9B28-DAF9A283FB6E}" presName="connTx" presStyleLbl="parChTrans1D2" presStyleIdx="4" presStyleCnt="5"/>
      <dgm:spPr/>
    </dgm:pt>
    <dgm:pt modelId="{CD66F317-0214-420B-B54C-78E0BC5F67BE}" type="pres">
      <dgm:prSet presAssocID="{4B8FC4DA-3662-41DE-B8D2-073EE3C40650}" presName="root2" presStyleCnt="0"/>
      <dgm:spPr/>
    </dgm:pt>
    <dgm:pt modelId="{AD64FD56-3FEB-42C2-8D09-6638551EB74D}" type="pres">
      <dgm:prSet presAssocID="{4B8FC4DA-3662-41DE-B8D2-073EE3C40650}" presName="LevelTwoTextNode" presStyleLbl="node2" presStyleIdx="4" presStyleCnt="5" custScaleX="114526">
        <dgm:presLayoutVars>
          <dgm:chPref val="3"/>
        </dgm:presLayoutVars>
      </dgm:prSet>
      <dgm:spPr>
        <a:prstGeom prst="roundRect">
          <a:avLst/>
        </a:prstGeom>
      </dgm:spPr>
    </dgm:pt>
    <dgm:pt modelId="{E8DD2C39-948D-46DF-9AE1-A9ABDE31D7D9}" type="pres">
      <dgm:prSet presAssocID="{4B8FC4DA-3662-41DE-B8D2-073EE3C40650}" presName="level3hierChild" presStyleCnt="0"/>
      <dgm:spPr/>
    </dgm:pt>
  </dgm:ptLst>
  <dgm:cxnLst>
    <dgm:cxn modelId="{26454810-BB6F-4655-807B-262C3034FFC3}" srcId="{EEB61BA7-F140-4DDA-824C-7DAA3A850796}" destId="{709DE0CE-BA88-4C20-8B2A-28D631C23986}" srcOrd="0" destOrd="0" parTransId="{7DB26551-83FF-4257-841A-A212801DE62E}" sibTransId="{ACED1CA8-B2B1-4FBB-9847-A95DCB6F6338}"/>
    <dgm:cxn modelId="{FBB1AE15-F2FF-4D81-AC85-2F443968C086}" type="presOf" srcId="{D461D3A1-D1AA-47DA-A1B5-4FC58C1E86DA}" destId="{8010821C-A558-4BA7-8E72-2D309E2ED812}" srcOrd="1" destOrd="0" presId="urn:microsoft.com/office/officeart/2008/layout/HorizontalMultiLevelHierarchy"/>
    <dgm:cxn modelId="{7082E422-DB75-42C7-9866-F95DA5213C55}" type="presOf" srcId="{7DB26551-83FF-4257-841A-A212801DE62E}" destId="{7AE762A1-E1DB-4A8E-9E97-13566A54E1E5}" srcOrd="1" destOrd="0" presId="urn:microsoft.com/office/officeart/2008/layout/HorizontalMultiLevelHierarchy"/>
    <dgm:cxn modelId="{CA1D262F-F1F9-4F8B-A4BE-CE923C0E05CC}" srcId="{E2A8BC16-2C6F-4526-B5C7-8F4C9132AB1E}" destId="{EEB61BA7-F140-4DDA-824C-7DAA3A850796}" srcOrd="0" destOrd="0" parTransId="{49C340E6-5D5A-48DE-9C1B-8A28DDC9B439}" sibTransId="{BC683CDA-AA51-4CF7-8D53-01397CE72763}"/>
    <dgm:cxn modelId="{A5388D5C-FDF1-46DB-8BDB-1D20739458D1}" srcId="{EEB61BA7-F140-4DDA-824C-7DAA3A850796}" destId="{DCDF32D7-0511-4467-93A6-6FB774A706E5}" srcOrd="2" destOrd="0" parTransId="{9D0DC5DD-EE59-4933-8F90-F8442355893D}" sibTransId="{269B0BCD-A141-407B-BD65-CA296041B5A9}"/>
    <dgm:cxn modelId="{26A21E46-33F5-45EC-BFF7-89B6735EC938}" srcId="{EEB61BA7-F140-4DDA-824C-7DAA3A850796}" destId="{5C61D4C4-F613-461F-A2F3-6A0D9F4D7C07}" srcOrd="1" destOrd="0" parTransId="{D461D3A1-D1AA-47DA-A1B5-4FC58C1E86DA}" sibTransId="{FD1F8454-1943-4990-B31F-784AE7A7C837}"/>
    <dgm:cxn modelId="{47705369-15FF-4373-B377-B925FC6F4220}" type="presOf" srcId="{5C61D4C4-F613-461F-A2F3-6A0D9F4D7C07}" destId="{13FE8BDD-87F6-4866-B934-3A838A3292C4}" srcOrd="0" destOrd="0" presId="urn:microsoft.com/office/officeart/2008/layout/HorizontalMultiLevelHierarchy"/>
    <dgm:cxn modelId="{E277F14A-855E-4D62-87F8-69C675243284}" type="presOf" srcId="{9D0DC5DD-EE59-4933-8F90-F8442355893D}" destId="{F51DFC0D-82DE-4314-A3D3-AC89096967F6}" srcOrd="0" destOrd="0" presId="urn:microsoft.com/office/officeart/2008/layout/HorizontalMultiLevelHierarchy"/>
    <dgm:cxn modelId="{E4C6D37A-E1D4-4057-B061-1EE271741E6F}" type="presOf" srcId="{A999DBAB-D09E-4310-B116-7294FC2348C2}" destId="{0156FF02-820F-4FB3-986F-39AC6C82F204}" srcOrd="1" destOrd="0" presId="urn:microsoft.com/office/officeart/2008/layout/HorizontalMultiLevelHierarchy"/>
    <dgm:cxn modelId="{42F53A7C-83EA-4057-B7B8-7C7028DFD814}" type="presOf" srcId="{7DB26551-83FF-4257-841A-A212801DE62E}" destId="{89A63906-B082-4E0E-BFAD-F97E97EDEE58}" srcOrd="0" destOrd="0" presId="urn:microsoft.com/office/officeart/2008/layout/HorizontalMultiLevelHierarchy"/>
    <dgm:cxn modelId="{526C869F-4B8E-4F7B-9419-5A747A1A3A46}" type="presOf" srcId="{E2A8BC16-2C6F-4526-B5C7-8F4C9132AB1E}" destId="{05CFF0E1-8547-49B6-A237-2820613E052F}" srcOrd="0" destOrd="0" presId="urn:microsoft.com/office/officeart/2008/layout/HorizontalMultiLevelHierarchy"/>
    <dgm:cxn modelId="{A4E8CFA6-BC5D-4295-91E3-118110615A26}" type="presOf" srcId="{DCDF32D7-0511-4467-93A6-6FB774A706E5}" destId="{34D4B61A-884D-4E85-ACE5-F72F756A46E4}" srcOrd="0" destOrd="0" presId="urn:microsoft.com/office/officeart/2008/layout/HorizontalMultiLevelHierarchy"/>
    <dgm:cxn modelId="{AF418FB2-45F3-49E1-A062-32B20CDF0039}" type="presOf" srcId="{B846D175-5761-4FFB-9B28-DAF9A283FB6E}" destId="{7598A08B-F596-42ED-B317-D6DFEA1E538E}" srcOrd="1" destOrd="0" presId="urn:microsoft.com/office/officeart/2008/layout/HorizontalMultiLevelHierarchy"/>
    <dgm:cxn modelId="{DEB870B3-64FE-4BE4-811B-DF1B29A34D78}" srcId="{EEB61BA7-F140-4DDA-824C-7DAA3A850796}" destId="{4B8FC4DA-3662-41DE-B8D2-073EE3C40650}" srcOrd="4" destOrd="0" parTransId="{B846D175-5761-4FFB-9B28-DAF9A283FB6E}" sibTransId="{C364E171-C214-4856-A56B-500BD65A9641}"/>
    <dgm:cxn modelId="{E18AC6B6-0E97-4CC0-A7F4-2996CDFD5E22}" type="presOf" srcId="{B846D175-5761-4FFB-9B28-DAF9A283FB6E}" destId="{9FCC935C-5716-4571-B80C-CC6E4B0C5D93}" srcOrd="0" destOrd="0" presId="urn:microsoft.com/office/officeart/2008/layout/HorizontalMultiLevelHierarchy"/>
    <dgm:cxn modelId="{D4AD25BB-A6F1-46FC-812F-B8B90264E81B}" type="presOf" srcId="{D461D3A1-D1AA-47DA-A1B5-4FC58C1E86DA}" destId="{9A081392-04D3-4AC9-83E4-2CD75257E8C3}" srcOrd="0" destOrd="0" presId="urn:microsoft.com/office/officeart/2008/layout/HorizontalMultiLevelHierarchy"/>
    <dgm:cxn modelId="{329585BF-5177-411E-BD05-4909A5E239C3}" type="presOf" srcId="{709DE0CE-BA88-4C20-8B2A-28D631C23986}" destId="{091F1B74-E2BD-41A4-A0BF-742DC3ED1A78}" srcOrd="0" destOrd="0" presId="urn:microsoft.com/office/officeart/2008/layout/HorizontalMultiLevelHierarchy"/>
    <dgm:cxn modelId="{990838C6-2C1C-45CF-B2A9-B038E2FA8FFD}" type="presOf" srcId="{4CFAACD7-AFD8-4213-A76B-37D9888EF046}" destId="{AF6EA621-04B4-422C-840D-D30BD7594C7D}" srcOrd="0" destOrd="0" presId="urn:microsoft.com/office/officeart/2008/layout/HorizontalMultiLevelHierarchy"/>
    <dgm:cxn modelId="{D90152CA-3B6F-4CC4-B3B2-D29C7FA06E77}" type="presOf" srcId="{4B8FC4DA-3662-41DE-B8D2-073EE3C40650}" destId="{AD64FD56-3FEB-42C2-8D09-6638551EB74D}" srcOrd="0" destOrd="0" presId="urn:microsoft.com/office/officeart/2008/layout/HorizontalMultiLevelHierarchy"/>
    <dgm:cxn modelId="{D59509EE-7ABE-46C2-8F53-480FD1EE7D0C}" type="presOf" srcId="{EEB61BA7-F140-4DDA-824C-7DAA3A850796}" destId="{9CD32713-DA38-4D27-BD00-245C4A4A5E49}" srcOrd="0" destOrd="0" presId="urn:microsoft.com/office/officeart/2008/layout/HorizontalMultiLevelHierarchy"/>
    <dgm:cxn modelId="{D753B5F3-A5A6-4F89-BBE3-C7AC0EB4C196}" type="presOf" srcId="{A999DBAB-D09E-4310-B116-7294FC2348C2}" destId="{8DC80BB6-3B0A-4A8D-BCFE-D933A2E3167E}" srcOrd="0" destOrd="0" presId="urn:microsoft.com/office/officeart/2008/layout/HorizontalMultiLevelHierarchy"/>
    <dgm:cxn modelId="{A44744FD-A2E2-412D-BE91-6509EE0F0346}" srcId="{EEB61BA7-F140-4DDA-824C-7DAA3A850796}" destId="{4CFAACD7-AFD8-4213-A76B-37D9888EF046}" srcOrd="3" destOrd="0" parTransId="{A999DBAB-D09E-4310-B116-7294FC2348C2}" sibTransId="{0B199B88-0186-4926-8452-7CC48793B208}"/>
    <dgm:cxn modelId="{30E84DFF-E6D9-4603-B237-5B112B4479E6}" type="presOf" srcId="{9D0DC5DD-EE59-4933-8F90-F8442355893D}" destId="{18E4C406-A3A4-4398-BFBE-0728076DD7F0}" srcOrd="1" destOrd="0" presId="urn:microsoft.com/office/officeart/2008/layout/HorizontalMultiLevelHierarchy"/>
    <dgm:cxn modelId="{637EDF41-9495-4118-9D48-FC234FDF33A2}" type="presParOf" srcId="{05CFF0E1-8547-49B6-A237-2820613E052F}" destId="{F03A9E6F-3901-4B70-8C45-9717073978C1}" srcOrd="0" destOrd="0" presId="urn:microsoft.com/office/officeart/2008/layout/HorizontalMultiLevelHierarchy"/>
    <dgm:cxn modelId="{00AB50F9-BBCE-4EBD-B8F8-7C7AD80659E3}" type="presParOf" srcId="{F03A9E6F-3901-4B70-8C45-9717073978C1}" destId="{9CD32713-DA38-4D27-BD00-245C4A4A5E49}" srcOrd="0" destOrd="0" presId="urn:microsoft.com/office/officeart/2008/layout/HorizontalMultiLevelHierarchy"/>
    <dgm:cxn modelId="{8148BE3A-2D99-47B4-8EE5-6D0AAE11DD8A}" type="presParOf" srcId="{F03A9E6F-3901-4B70-8C45-9717073978C1}" destId="{02397D89-071E-43EB-812F-9F7FF5566DAE}" srcOrd="1" destOrd="0" presId="urn:microsoft.com/office/officeart/2008/layout/HorizontalMultiLevelHierarchy"/>
    <dgm:cxn modelId="{E6FD3D9B-2CD5-4E1A-B081-B608E433F9F2}" type="presParOf" srcId="{02397D89-071E-43EB-812F-9F7FF5566DAE}" destId="{89A63906-B082-4E0E-BFAD-F97E97EDEE58}" srcOrd="0" destOrd="0" presId="urn:microsoft.com/office/officeart/2008/layout/HorizontalMultiLevelHierarchy"/>
    <dgm:cxn modelId="{7624B7F0-58FB-4857-8F5A-50D1225677E6}" type="presParOf" srcId="{89A63906-B082-4E0E-BFAD-F97E97EDEE58}" destId="{7AE762A1-E1DB-4A8E-9E97-13566A54E1E5}" srcOrd="0" destOrd="0" presId="urn:microsoft.com/office/officeart/2008/layout/HorizontalMultiLevelHierarchy"/>
    <dgm:cxn modelId="{627976BA-BE54-47F6-BEA5-3E03C92B569B}" type="presParOf" srcId="{02397D89-071E-43EB-812F-9F7FF5566DAE}" destId="{4D1634B2-BF15-41E3-8CDB-CE7E8D470E3B}" srcOrd="1" destOrd="0" presId="urn:microsoft.com/office/officeart/2008/layout/HorizontalMultiLevelHierarchy"/>
    <dgm:cxn modelId="{625C6A79-521D-4732-8B36-9C5FF23702A0}" type="presParOf" srcId="{4D1634B2-BF15-41E3-8CDB-CE7E8D470E3B}" destId="{091F1B74-E2BD-41A4-A0BF-742DC3ED1A78}" srcOrd="0" destOrd="0" presId="urn:microsoft.com/office/officeart/2008/layout/HorizontalMultiLevelHierarchy"/>
    <dgm:cxn modelId="{44904CAF-C25F-42FE-81B1-320216B62CB9}" type="presParOf" srcId="{4D1634B2-BF15-41E3-8CDB-CE7E8D470E3B}" destId="{0CAF26F0-11F7-4FB2-8D9F-E70AADD3B459}" srcOrd="1" destOrd="0" presId="urn:microsoft.com/office/officeart/2008/layout/HorizontalMultiLevelHierarchy"/>
    <dgm:cxn modelId="{FE0385F7-9FB4-4D63-A527-BF90BE39DFBC}" type="presParOf" srcId="{02397D89-071E-43EB-812F-9F7FF5566DAE}" destId="{9A081392-04D3-4AC9-83E4-2CD75257E8C3}" srcOrd="2" destOrd="0" presId="urn:microsoft.com/office/officeart/2008/layout/HorizontalMultiLevelHierarchy"/>
    <dgm:cxn modelId="{9B947372-DF4F-43D2-9A60-F3B0A5B4C161}" type="presParOf" srcId="{9A081392-04D3-4AC9-83E4-2CD75257E8C3}" destId="{8010821C-A558-4BA7-8E72-2D309E2ED812}" srcOrd="0" destOrd="0" presId="urn:microsoft.com/office/officeart/2008/layout/HorizontalMultiLevelHierarchy"/>
    <dgm:cxn modelId="{D198954F-7318-4250-92E6-E129B6759388}" type="presParOf" srcId="{02397D89-071E-43EB-812F-9F7FF5566DAE}" destId="{DB7066FF-4CBF-444A-B1B9-E4CF022AF47C}" srcOrd="3" destOrd="0" presId="urn:microsoft.com/office/officeart/2008/layout/HorizontalMultiLevelHierarchy"/>
    <dgm:cxn modelId="{E812C721-85E1-44F1-BEF6-F17E5CCED578}" type="presParOf" srcId="{DB7066FF-4CBF-444A-B1B9-E4CF022AF47C}" destId="{13FE8BDD-87F6-4866-B934-3A838A3292C4}" srcOrd="0" destOrd="0" presId="urn:microsoft.com/office/officeart/2008/layout/HorizontalMultiLevelHierarchy"/>
    <dgm:cxn modelId="{49E2B765-2487-4520-9A24-A63AD74FD192}" type="presParOf" srcId="{DB7066FF-4CBF-444A-B1B9-E4CF022AF47C}" destId="{8FE03AD2-83FA-46F4-8A75-F1B623DDAE7F}" srcOrd="1" destOrd="0" presId="urn:microsoft.com/office/officeart/2008/layout/HorizontalMultiLevelHierarchy"/>
    <dgm:cxn modelId="{D8350940-1260-45B9-B7DB-32D786705C81}" type="presParOf" srcId="{02397D89-071E-43EB-812F-9F7FF5566DAE}" destId="{F51DFC0D-82DE-4314-A3D3-AC89096967F6}" srcOrd="4" destOrd="0" presId="urn:microsoft.com/office/officeart/2008/layout/HorizontalMultiLevelHierarchy"/>
    <dgm:cxn modelId="{C0142F75-35A8-4CB7-97D8-340AB981F03C}" type="presParOf" srcId="{F51DFC0D-82DE-4314-A3D3-AC89096967F6}" destId="{18E4C406-A3A4-4398-BFBE-0728076DD7F0}" srcOrd="0" destOrd="0" presId="urn:microsoft.com/office/officeart/2008/layout/HorizontalMultiLevelHierarchy"/>
    <dgm:cxn modelId="{F6DEFDA0-7360-401A-899F-2A3051D5CD29}" type="presParOf" srcId="{02397D89-071E-43EB-812F-9F7FF5566DAE}" destId="{D3B90C2F-DDF3-46BF-8131-5FE2EBFE0DA2}" srcOrd="5" destOrd="0" presId="urn:microsoft.com/office/officeart/2008/layout/HorizontalMultiLevelHierarchy"/>
    <dgm:cxn modelId="{55C53871-938D-4A31-B55E-AE210CF50FA9}" type="presParOf" srcId="{D3B90C2F-DDF3-46BF-8131-5FE2EBFE0DA2}" destId="{34D4B61A-884D-4E85-ACE5-F72F756A46E4}" srcOrd="0" destOrd="0" presId="urn:microsoft.com/office/officeart/2008/layout/HorizontalMultiLevelHierarchy"/>
    <dgm:cxn modelId="{855283F7-72C2-4C4C-8F23-91C36F6021AC}" type="presParOf" srcId="{D3B90C2F-DDF3-46BF-8131-5FE2EBFE0DA2}" destId="{27C4FAA6-BE7B-4705-8301-B26F2D197FF5}" srcOrd="1" destOrd="0" presId="urn:microsoft.com/office/officeart/2008/layout/HorizontalMultiLevelHierarchy"/>
    <dgm:cxn modelId="{4C8A2FA6-1C10-4A66-9E9D-CE66771E9CB2}" type="presParOf" srcId="{02397D89-071E-43EB-812F-9F7FF5566DAE}" destId="{8DC80BB6-3B0A-4A8D-BCFE-D933A2E3167E}" srcOrd="6" destOrd="0" presId="urn:microsoft.com/office/officeart/2008/layout/HorizontalMultiLevelHierarchy"/>
    <dgm:cxn modelId="{932CABDF-4C85-49D8-948E-B70E11E917F0}" type="presParOf" srcId="{8DC80BB6-3B0A-4A8D-BCFE-D933A2E3167E}" destId="{0156FF02-820F-4FB3-986F-39AC6C82F204}" srcOrd="0" destOrd="0" presId="urn:microsoft.com/office/officeart/2008/layout/HorizontalMultiLevelHierarchy"/>
    <dgm:cxn modelId="{353C816F-BFEB-423C-8F97-A176C50ED3BF}" type="presParOf" srcId="{02397D89-071E-43EB-812F-9F7FF5566DAE}" destId="{C49CF916-16DE-42A8-A7AB-A4C4DD21A4F9}" srcOrd="7" destOrd="0" presId="urn:microsoft.com/office/officeart/2008/layout/HorizontalMultiLevelHierarchy"/>
    <dgm:cxn modelId="{333FF5D7-E459-4FAB-AF25-B33ED7855F32}" type="presParOf" srcId="{C49CF916-16DE-42A8-A7AB-A4C4DD21A4F9}" destId="{AF6EA621-04B4-422C-840D-D30BD7594C7D}" srcOrd="0" destOrd="0" presId="urn:microsoft.com/office/officeart/2008/layout/HorizontalMultiLevelHierarchy"/>
    <dgm:cxn modelId="{CD9CBA41-C3D4-4181-866F-7C04EBE13460}" type="presParOf" srcId="{C49CF916-16DE-42A8-A7AB-A4C4DD21A4F9}" destId="{BCEFC411-8D7C-45C3-829D-E0C715181724}" srcOrd="1" destOrd="0" presId="urn:microsoft.com/office/officeart/2008/layout/HorizontalMultiLevelHierarchy"/>
    <dgm:cxn modelId="{7E83158A-736A-43A1-AF2D-A38B0C2FD4DF}" type="presParOf" srcId="{02397D89-071E-43EB-812F-9F7FF5566DAE}" destId="{9FCC935C-5716-4571-B80C-CC6E4B0C5D93}" srcOrd="8" destOrd="0" presId="urn:microsoft.com/office/officeart/2008/layout/HorizontalMultiLevelHierarchy"/>
    <dgm:cxn modelId="{256200CC-5E9D-4164-8E76-475FC58AC897}" type="presParOf" srcId="{9FCC935C-5716-4571-B80C-CC6E4B0C5D93}" destId="{7598A08B-F596-42ED-B317-D6DFEA1E538E}" srcOrd="0" destOrd="0" presId="urn:microsoft.com/office/officeart/2008/layout/HorizontalMultiLevelHierarchy"/>
    <dgm:cxn modelId="{D8F8BFC6-D284-41BB-9691-928922A554FD}" type="presParOf" srcId="{02397D89-071E-43EB-812F-9F7FF5566DAE}" destId="{CD66F317-0214-420B-B54C-78E0BC5F67BE}" srcOrd="9" destOrd="0" presId="urn:microsoft.com/office/officeart/2008/layout/HorizontalMultiLevelHierarchy"/>
    <dgm:cxn modelId="{E0C23F8B-D9A0-4DBF-AF6B-96B9FB92F320}" type="presParOf" srcId="{CD66F317-0214-420B-B54C-78E0BC5F67BE}" destId="{AD64FD56-3FEB-42C2-8D09-6638551EB74D}" srcOrd="0" destOrd="0" presId="urn:microsoft.com/office/officeart/2008/layout/HorizontalMultiLevelHierarchy"/>
    <dgm:cxn modelId="{0054327B-A4AD-45A1-9EED-17F65FFF4520}" type="presParOf" srcId="{CD66F317-0214-420B-B54C-78E0BC5F67BE}" destId="{E8DD2C39-948D-46DF-9AE1-A9ABDE31D7D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IN"/>
        </a:p>
      </dgm:t>
    </dgm:pt>
    <dgm:pt modelId="{C039F6F6-EE78-4744-8AB1-83D679A62728}">
      <dgm:prSet phldrT="[Text]" custT="1"/>
      <dgm:spPr/>
      <dgm:t>
        <a:bodyPr/>
        <a:lstStyle/>
        <a:p>
          <a:r>
            <a:rPr lang="en-IN" sz="1800" b="1" dirty="0"/>
            <a:t>NODE - OTHERS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None/>
          </a:pPr>
          <a:r>
            <a:rPr lang="en-IN" sz="1800" b="0" i="0" u="none" dirty="0"/>
            <a:t>15 </a:t>
          </a:r>
          <a:r>
            <a:rPr lang="en-IN" sz="1800" b="0" i="0" u="none" dirty="0">
              <a:hlinkClick xmlns:r="http://schemas.openxmlformats.org/officeDocument/2006/relationships" r:id="rId1" action="ppaction://hlinksldjump"/>
            </a:rPr>
            <a:t>Error Handling &amp; Debugging</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MONGO-DB</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endParaRPr lang="en-IN" sz="1800"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None/>
          </a:pPr>
          <a:r>
            <a:rPr lang="en-IN" sz="1800" b="0" i="0" u="none" dirty="0"/>
            <a:t>23</a:t>
          </a:r>
          <a:r>
            <a:rPr lang="en-IN" sz="1800" b="0" i="0" u="none" dirty="0">
              <a:hlinkClick xmlns:r="http://schemas.openxmlformats.org/officeDocument/2006/relationships" r:id="rId2" action="ppaction://hlinksldjump"/>
            </a:rPr>
            <a:t>. Application based questions.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D5B386C-E409-493C-892C-8FF3AF53AE7B}">
      <dgm:prSet phldrT="[Text]" custT="1"/>
      <dgm:spPr/>
      <dgm:t>
        <a:bodyPr/>
        <a:lstStyle/>
        <a:p>
          <a:pPr>
            <a:buFont typeface="+mj-lt"/>
            <a:buNone/>
          </a:pPr>
          <a:r>
            <a:rPr lang="en-IN" sz="1800" b="0" i="0" u="none" dirty="0"/>
            <a:t>18. </a:t>
          </a:r>
          <a:r>
            <a:rPr lang="en-IN" sz="1800" b="0" i="0" u="none" dirty="0">
              <a:hlinkClick xmlns:r="http://schemas.openxmlformats.org/officeDocument/2006/relationships" r:id="rId3" action="ppaction://hlinksldjump"/>
            </a:rPr>
            <a:t>MongoDB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13D946D9-F841-4FC0-BC23-4CCFD8AB8BAE}">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4" action="ppaction://hlinksldjump"/>
            </a:rPr>
            <a:t>Security, Performance &amp; Deployment</a:t>
          </a:r>
          <a:endParaRPr lang="en-IN" sz="1800" dirty="0"/>
        </a:p>
      </dgm:t>
    </dgm:pt>
    <dgm:pt modelId="{D7C0D9BC-A5AD-45BF-B3F1-C910150C74E4}" type="parTrans" cxnId="{45D79E21-44DD-4BF2-8641-A235FF3A922B}">
      <dgm:prSet/>
      <dgm:spPr/>
      <dgm:t>
        <a:bodyPr/>
        <a:lstStyle/>
        <a:p>
          <a:endParaRPr lang="en-IN" sz="1800"/>
        </a:p>
      </dgm:t>
    </dgm:pt>
    <dgm:pt modelId="{0A3093F7-37E5-4D0D-9A23-D69EE6FE74AA}" type="sibTrans" cxnId="{45D79E21-44DD-4BF2-8641-A235FF3A922B}">
      <dgm:prSet/>
      <dgm:spPr/>
      <dgm:t>
        <a:bodyPr/>
        <a:lstStyle/>
        <a:p>
          <a:endParaRPr lang="en-IN" sz="1800"/>
        </a:p>
      </dgm:t>
    </dgm:pt>
    <dgm:pt modelId="{31407479-3C9F-4C35-BE26-3BF25381946C}">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5" action="ppaction://hlinksldjump"/>
            </a:rPr>
            <a:t>Testing &amp; Web Socket</a:t>
          </a:r>
          <a:endParaRPr lang="en-IN" sz="1800" dirty="0"/>
        </a:p>
      </dgm:t>
    </dgm:pt>
    <dgm:pt modelId="{7BEAB1E0-9AB4-4688-A8CA-08E86425AF52}" type="parTrans" cxnId="{E82667C5-D237-43B2-80D0-243C4D83593C}">
      <dgm:prSet/>
      <dgm:spPr/>
      <dgm:t>
        <a:bodyPr/>
        <a:lstStyle/>
        <a:p>
          <a:endParaRPr lang="en-IN" sz="1800"/>
        </a:p>
      </dgm:t>
    </dgm:pt>
    <dgm:pt modelId="{0F06087C-E86D-494F-8814-DBDF81C62FF0}" type="sibTrans" cxnId="{E82667C5-D237-43B2-80D0-243C4D83593C}">
      <dgm:prSet/>
      <dgm:spPr/>
      <dgm:t>
        <a:bodyPr/>
        <a:lstStyle/>
        <a:p>
          <a:endParaRPr lang="en-IN" sz="1800"/>
        </a:p>
      </dgm:t>
    </dgm:pt>
    <dgm:pt modelId="{EAA4F856-F891-4265-9870-EF638046E239}">
      <dgm:prSet custT="1"/>
      <dgm:spPr/>
      <dgm:t>
        <a:bodyPr/>
        <a:lstStyle/>
        <a:p>
          <a:pPr>
            <a:buFont typeface="+mj-lt"/>
            <a:buAutoNum type="arabicPeriod" startAt="19"/>
          </a:pPr>
          <a:r>
            <a:rPr lang="en-US" sz="1800" b="0" i="0" u="none" dirty="0"/>
            <a:t> </a:t>
          </a:r>
          <a:r>
            <a:rPr lang="en-US" sz="1800" b="0" i="0" u="none" dirty="0">
              <a:hlinkClick xmlns:r="http://schemas.openxmlformats.org/officeDocument/2006/relationships" r:id="rId6" action="ppaction://hlinksldjump"/>
            </a:rPr>
            <a:t>Setup &amp; CRUD operations</a:t>
          </a:r>
          <a:endParaRPr lang="en-US" sz="1800" dirty="0"/>
        </a:p>
      </dgm:t>
    </dgm:pt>
    <dgm:pt modelId="{BD35978F-740E-4C06-AF65-4024D90F8C79}" type="parTrans" cxnId="{E4331DB6-9AB3-4DB8-9ED8-32DEB109B675}">
      <dgm:prSet/>
      <dgm:spPr/>
      <dgm:t>
        <a:bodyPr/>
        <a:lstStyle/>
        <a:p>
          <a:endParaRPr lang="en-IN" sz="1800"/>
        </a:p>
      </dgm:t>
    </dgm:pt>
    <dgm:pt modelId="{C9E9A037-AE6C-4296-93B7-D9E2C73082F0}" type="sibTrans" cxnId="{E4331DB6-9AB3-4DB8-9ED8-32DEB109B675}">
      <dgm:prSet/>
      <dgm:spPr/>
      <dgm:t>
        <a:bodyPr/>
        <a:lstStyle/>
        <a:p>
          <a:endParaRPr lang="en-IN" sz="1800"/>
        </a:p>
      </dgm:t>
    </dgm:pt>
    <dgm:pt modelId="{0B88BEF2-83FE-4B85-BF9B-EAA9BA5ABD0E}">
      <dgm:prSet custT="1"/>
      <dgm:spPr/>
      <dgm:t>
        <a:bodyPr/>
        <a:lstStyle/>
        <a:p>
          <a:pPr>
            <a:buFont typeface="+mj-lt"/>
            <a:buAutoNum type="arabicPeriod" startAt="19"/>
          </a:pPr>
          <a:r>
            <a:rPr lang="en-US" sz="1800" b="0" i="0" u="none" dirty="0">
              <a:hlinkClick xmlns:r="http://schemas.openxmlformats.org/officeDocument/2006/relationships" r:id="rId7" action="ppaction://hlinksldjump"/>
            </a:rPr>
            <a:t> Query Operators &amp; Projection</a:t>
          </a:r>
          <a:endParaRPr lang="en-US" sz="1800" dirty="0"/>
        </a:p>
      </dgm:t>
    </dgm:pt>
    <dgm:pt modelId="{3EB56A3A-EDEA-4C82-8EB5-CF478259D325}" type="parTrans" cxnId="{C0F287C1-DE9C-49C3-938E-118F669C983C}">
      <dgm:prSet/>
      <dgm:spPr/>
      <dgm:t>
        <a:bodyPr/>
        <a:lstStyle/>
        <a:p>
          <a:endParaRPr lang="en-IN" sz="1800"/>
        </a:p>
      </dgm:t>
    </dgm:pt>
    <dgm:pt modelId="{A98C72DE-CDC8-4031-90F0-F35045063F27}" type="sibTrans" cxnId="{C0F287C1-DE9C-49C3-938E-118F669C983C}">
      <dgm:prSet/>
      <dgm:spPr/>
      <dgm:t>
        <a:bodyPr/>
        <a:lstStyle/>
        <a:p>
          <a:endParaRPr lang="en-IN" sz="1800"/>
        </a:p>
      </dgm:t>
    </dgm:pt>
    <dgm:pt modelId="{89B08E62-C4C7-40E8-8CEA-9B13791E32CC}">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8" action="ppaction://hlinksldjump"/>
            </a:rPr>
            <a:t>Indexes</a:t>
          </a:r>
          <a:endParaRPr lang="en-IN" sz="1800" dirty="0"/>
        </a:p>
      </dgm:t>
    </dgm:pt>
    <dgm:pt modelId="{8B7E795A-DA90-4730-BBFB-51C69355F922}" type="parTrans" cxnId="{1253024D-FEB2-40F1-A19A-D82C22242A98}">
      <dgm:prSet/>
      <dgm:spPr/>
      <dgm:t>
        <a:bodyPr/>
        <a:lstStyle/>
        <a:p>
          <a:endParaRPr lang="en-IN" sz="1800"/>
        </a:p>
      </dgm:t>
    </dgm:pt>
    <dgm:pt modelId="{A9F310B6-57B1-4003-9F22-54C82965DD93}" type="sibTrans" cxnId="{1253024D-FEB2-40F1-A19A-D82C22242A98}">
      <dgm:prSet/>
      <dgm:spPr/>
      <dgm:t>
        <a:bodyPr/>
        <a:lstStyle/>
        <a:p>
          <a:endParaRPr lang="en-IN" sz="1800"/>
        </a:p>
      </dgm:t>
    </dgm:pt>
    <dgm:pt modelId="{BD8F2646-2682-4941-89B3-A1F1CEC2FEC2}">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9" action="ppaction://hlinksldjump"/>
            </a:rPr>
            <a:t>Mongoose </a:t>
          </a:r>
          <a:endParaRPr lang="en-IN" sz="1800" dirty="0"/>
        </a:p>
      </dgm:t>
    </dgm:pt>
    <dgm:pt modelId="{8D33A80A-1CAA-4EE3-A822-F8724A848C77}" type="parTrans" cxnId="{169B314E-5235-48FF-9CA1-A37AD89A8049}">
      <dgm:prSet/>
      <dgm:spPr/>
      <dgm:t>
        <a:bodyPr/>
        <a:lstStyle/>
        <a:p>
          <a:endParaRPr lang="en-IN" sz="1800"/>
        </a:p>
      </dgm:t>
    </dgm:pt>
    <dgm:pt modelId="{B39EC9A4-9478-4F42-9F1C-155B89FDF0FF}" type="sibTrans" cxnId="{169B314E-5235-48FF-9CA1-A37AD89A8049}">
      <dgm:prSet/>
      <dgm:spPr/>
      <dgm:t>
        <a:bodyPr/>
        <a:lstStyle/>
        <a:p>
          <a:endParaRPr lang="en-IN" sz="1800"/>
        </a:p>
      </dgm:t>
    </dgm:pt>
    <dgm:pt modelId="{3FE869F0-D045-4A82-A41C-662983CED077}">
      <dgm:prSet custT="1"/>
      <dgm:spPr/>
      <dgm:t>
        <a:bodyPr/>
        <a:lstStyle/>
        <a:p>
          <a:pPr>
            <a:buFont typeface="+mj-lt"/>
            <a:buAutoNum type="arabicPeriod" startAt="24"/>
          </a:pPr>
          <a:endParaRPr lang="en-IN" sz="1800" b="0" i="0" u="none" dirty="0"/>
        </a:p>
      </dgm:t>
    </dgm:pt>
    <dgm:pt modelId="{6BB72F19-89A0-4682-A20C-7E73BB2E52F2}" type="parTrans" cxnId="{688DE415-383D-4202-B80F-8D6C93183E21}">
      <dgm:prSet/>
      <dgm:spPr/>
      <dgm:t>
        <a:bodyPr/>
        <a:lstStyle/>
        <a:p>
          <a:endParaRPr lang="en-IN"/>
        </a:p>
      </dgm:t>
    </dgm:pt>
    <dgm:pt modelId="{6D047882-56A3-4A81-BF8A-7A9C8F5735E3}" type="sibTrans" cxnId="{688DE415-383D-4202-B80F-8D6C93183E21}">
      <dgm:prSet/>
      <dgm:spPr/>
      <dgm:t>
        <a:bodyPr/>
        <a:lstStyle/>
        <a:p>
          <a:endParaRPr lang="en-IN"/>
        </a:p>
      </dgm:t>
    </dgm:pt>
    <dgm:pt modelId="{C3B01FED-FE38-4CA9-8963-C789823E92D0}">
      <dgm:prSet custT="1"/>
      <dgm:spPr/>
      <dgm:t>
        <a:bodyPr/>
        <a:lstStyle/>
        <a:p>
          <a:pPr>
            <a:buFont typeface="+mj-lt"/>
            <a:buAutoNum type="arabicPeriod" startAt="24"/>
          </a:pPr>
          <a:r>
            <a:rPr lang="en-IN" sz="1800" b="0" i="0" u="none" dirty="0">
              <a:hlinkClick xmlns:r="http://schemas.openxmlformats.org/officeDocument/2006/relationships" r:id="rId10" action="ppaction://hlinksldjump"/>
            </a:rPr>
            <a:t> JavaScript Essentials for Node</a:t>
          </a:r>
          <a:endParaRPr lang="en-IN" sz="1800" b="0" i="0" u="none" dirty="0"/>
        </a:p>
      </dgm:t>
    </dgm:pt>
    <dgm:pt modelId="{670C6AD8-9A5F-4153-9A9A-817AF8BDFC56}" type="sibTrans" cxnId="{4BF4017B-5F66-4652-B347-515EE2B00182}">
      <dgm:prSet/>
      <dgm:spPr/>
      <dgm:t>
        <a:bodyPr/>
        <a:lstStyle/>
        <a:p>
          <a:endParaRPr lang="en-IN"/>
        </a:p>
      </dgm:t>
    </dgm:pt>
    <dgm:pt modelId="{3129E284-CE0D-42F1-885F-BB790ABDAB1D}" type="parTrans" cxnId="{4BF4017B-5F66-4652-B347-515EE2B00182}">
      <dgm:prSet/>
      <dgm:spPr/>
      <dgm:t>
        <a:bodyPr/>
        <a:lstStyle/>
        <a:p>
          <a:endParaRPr lang="en-IN"/>
        </a:p>
      </dgm:t>
    </dgm:pt>
    <dgm:pt modelId="{7A123786-6F5A-4CBF-9B55-548E6E77CF41}">
      <dgm:prSet phldrT="[Text]" custT="1"/>
      <dgm:spPr/>
      <dgm:t>
        <a:bodyPr/>
        <a:lstStyle/>
        <a:p>
          <a:pPr>
            <a:buFont typeface="+mj-lt"/>
            <a:buAutoNum type="arabicPeriod" startAt="24"/>
          </a:pPr>
          <a:r>
            <a:rPr lang="en-IN" sz="1800" b="0" i="0" u="none" dirty="0"/>
            <a:t> </a:t>
          </a:r>
          <a:r>
            <a:rPr lang="en-IN" sz="1800" b="0" i="0" u="none" dirty="0">
              <a:hlinkClick xmlns:r="http://schemas.openxmlformats.org/officeDocument/2006/relationships" r:id="rId11" action="ppaction://hlinksldjump"/>
            </a:rPr>
            <a:t>Scenario based short questions</a:t>
          </a:r>
          <a:endParaRPr lang="en-IN" sz="1800" dirty="0"/>
        </a:p>
      </dgm:t>
    </dgm:pt>
    <dgm:pt modelId="{7EDAA766-E1DA-4C40-A5FA-45E4CA64BA35}" type="parTrans" cxnId="{7B9189A8-DECA-4DE1-9B21-BE2631D340F3}">
      <dgm:prSet/>
      <dgm:spPr/>
      <dgm:t>
        <a:bodyPr/>
        <a:lstStyle/>
        <a:p>
          <a:endParaRPr lang="en-IN"/>
        </a:p>
      </dgm:t>
    </dgm:pt>
    <dgm:pt modelId="{E4168EDD-29D6-4450-A25B-B210F10AC70D}" type="sibTrans" cxnId="{7B9189A8-DECA-4DE1-9B21-BE2631D340F3}">
      <dgm:prSet/>
      <dgm:spPr/>
      <dgm:t>
        <a:bodyPr/>
        <a:lstStyle/>
        <a:p>
          <a:endParaRPr lang="en-IN"/>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69635">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69635">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69635">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5DDA0606-CD78-41AC-80AB-4629B4A1F574}" type="presOf" srcId="{B0EA6435-691E-44CC-8542-28408373593A}" destId="{A5BA5CB6-7687-4008-9C78-5FBB77833E7B}" srcOrd="0" destOrd="0" presId="urn:microsoft.com/office/officeart/2005/8/layout/hList1"/>
    <dgm:cxn modelId="{688DE415-383D-4202-B80F-8D6C93183E21}" srcId="{B0EA6435-691E-44CC-8542-28408373593A}" destId="{3FE869F0-D045-4A82-A41C-662983CED077}" srcOrd="3" destOrd="0" parTransId="{6BB72F19-89A0-4682-A20C-7E73BB2E52F2}" sibTransId="{6D047882-56A3-4A81-BF8A-7A9C8F5735E3}"/>
    <dgm:cxn modelId="{7D11BB18-D70A-4607-BDAD-224D5FEC7B53}" type="presOf" srcId="{098FD910-236A-4C87-B7F9-8F92F2B54FD2}" destId="{667AC7BE-B467-4892-957A-C8F996C29431}" srcOrd="0" destOrd="0" presId="urn:microsoft.com/office/officeart/2005/8/layout/hList1"/>
    <dgm:cxn modelId="{0737CC1B-FA6C-423E-8C62-60E917FD9C7B}" type="presOf" srcId="{EAA4F856-F891-4265-9870-EF638046E239}" destId="{DCCABA9E-4151-44D7-876B-1D17B9B31030}" srcOrd="0" destOrd="1" presId="urn:microsoft.com/office/officeart/2005/8/layout/hList1"/>
    <dgm:cxn modelId="{F9B9CF1E-AD52-4DF2-A580-8A939724EE3F}" srcId="{098FD910-236A-4C87-B7F9-8F92F2B54FD2}" destId="{B0EA6435-691E-44CC-8542-28408373593A}" srcOrd="2" destOrd="0" parTransId="{48CA0553-6785-4DF5-A815-7838D1B54F8E}" sibTransId="{E3FE66DF-194D-4C92-A943-84E9FD9BEFCF}"/>
    <dgm:cxn modelId="{4B99FA1F-38DF-4385-B705-E10B56AB8FE2}" type="presOf" srcId="{31407479-3C9F-4C35-BE26-3BF25381946C}" destId="{441603C2-CCE9-4E0C-A6E8-F2580D73872F}" srcOrd="0" destOrd="2" presId="urn:microsoft.com/office/officeart/2005/8/layout/hList1"/>
    <dgm:cxn modelId="{45D79E21-44DD-4BF2-8641-A235FF3A922B}" srcId="{C039F6F6-EE78-4744-8AB1-83D679A62728}" destId="{13D946D9-F841-4FC0-BC23-4CCFD8AB8BAE}" srcOrd="1" destOrd="0" parTransId="{D7C0D9BC-A5AD-45BF-B3F1-C910150C74E4}" sibTransId="{0A3093F7-37E5-4D0D-9A23-D69EE6FE74AA}"/>
    <dgm:cxn modelId="{1253024D-FEB2-40F1-A19A-D82C22242A98}" srcId="{70096D66-5E67-4A32-8E94-9CE04EF6860D}" destId="{89B08E62-C4C7-40E8-8CEA-9B13791E32CC}" srcOrd="3" destOrd="0" parTransId="{8B7E795A-DA90-4730-BBFB-51C69355F922}" sibTransId="{A9F310B6-57B1-4003-9F22-54C82965DD93}"/>
    <dgm:cxn modelId="{169B314E-5235-48FF-9CA1-A37AD89A8049}" srcId="{70096D66-5E67-4A32-8E94-9CE04EF6860D}" destId="{BD8F2646-2682-4941-89B3-A1F1CEC2FEC2}" srcOrd="4" destOrd="0" parTransId="{8D33A80A-1CAA-4EE3-A822-F8724A848C77}" sibTransId="{B39EC9A4-9478-4F42-9F1C-155B89FDF0FF}"/>
    <dgm:cxn modelId="{EE90AC4E-BAAA-4EEE-904D-876C4A736ED7}" type="presOf" srcId="{1D5B386C-E409-493C-892C-8FF3AF53AE7B}" destId="{DCCABA9E-4151-44D7-876B-1D17B9B31030}" srcOrd="0" destOrd="0" presId="urn:microsoft.com/office/officeart/2005/8/layout/hList1"/>
    <dgm:cxn modelId="{2C7A765A-8DDC-41A7-A0D8-0F6C81F6BA25}" type="presOf" srcId="{3FE869F0-D045-4A82-A41C-662983CED077}" destId="{90A222B9-56D3-4010-9CE7-1E6003E09F3B}" srcOrd="0" destOrd="3" presId="urn:microsoft.com/office/officeart/2005/8/layout/hList1"/>
    <dgm:cxn modelId="{4BF4017B-5F66-4652-B347-515EE2B00182}" srcId="{B0EA6435-691E-44CC-8542-28408373593A}" destId="{C3B01FED-FE38-4CA9-8963-C789823E92D0}" srcOrd="2" destOrd="0" parTransId="{3129E284-CE0D-42F1-885F-BB790ABDAB1D}" sibTransId="{670C6AD8-9A5F-4153-9A9A-817AF8BDFC56}"/>
    <dgm:cxn modelId="{BA1E128F-A8DB-43F1-9EE5-1561B4BB5399}" srcId="{B0EA6435-691E-44CC-8542-28408373593A}" destId="{75D1B2A5-9A55-40CB-9619-E592333FF859}" srcOrd="0" destOrd="0" parTransId="{C3A220F3-5348-40FF-8248-2585E96B50AC}" sibTransId="{3C6B82B0-F5E7-4219-8B07-99931D3267A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7B9189A8-DECA-4DE1-9B21-BE2631D340F3}" srcId="{B0EA6435-691E-44CC-8542-28408373593A}" destId="{7A123786-6F5A-4CBF-9B55-548E6E77CF41}" srcOrd="1" destOrd="0" parTransId="{7EDAA766-E1DA-4C40-A5FA-45E4CA64BA35}" sibTransId="{E4168EDD-29D6-4450-A25B-B210F10AC70D}"/>
    <dgm:cxn modelId="{717B76B2-413F-4233-8379-B81BB44189CE}" type="presOf" srcId="{70096D66-5E67-4A32-8E94-9CE04EF6860D}" destId="{7E169A81-AB17-4F76-B7DB-9D434BF15411}" srcOrd="0" destOrd="0" presId="urn:microsoft.com/office/officeart/2005/8/layout/hList1"/>
    <dgm:cxn modelId="{A24622B4-BACC-405D-B113-2C261F59A781}" type="presOf" srcId="{89B08E62-C4C7-40E8-8CEA-9B13791E32CC}" destId="{DCCABA9E-4151-44D7-876B-1D17B9B31030}" srcOrd="0" destOrd="3" presId="urn:microsoft.com/office/officeart/2005/8/layout/hList1"/>
    <dgm:cxn modelId="{21C1B1B4-1DDA-4222-9892-9D1E1B5ED5B0}" type="presOf" srcId="{C3B01FED-FE38-4CA9-8963-C789823E92D0}" destId="{90A222B9-56D3-4010-9CE7-1E6003E09F3B}" srcOrd="0" destOrd="2" presId="urn:microsoft.com/office/officeart/2005/8/layout/hList1"/>
    <dgm:cxn modelId="{316AEBB5-27F0-432F-9B35-8DDF48BC72B5}" type="presOf" srcId="{13D946D9-F841-4FC0-BC23-4CCFD8AB8BAE}" destId="{441603C2-CCE9-4E0C-A6E8-F2580D73872F}" srcOrd="0" destOrd="1" presId="urn:microsoft.com/office/officeart/2005/8/layout/hList1"/>
    <dgm:cxn modelId="{E4331DB6-9AB3-4DB8-9ED8-32DEB109B675}" srcId="{70096D66-5E67-4A32-8E94-9CE04EF6860D}" destId="{EAA4F856-F891-4265-9870-EF638046E239}" srcOrd="1" destOrd="0" parTransId="{BD35978F-740E-4C06-AF65-4024D90F8C79}" sibTransId="{C9E9A037-AE6C-4296-93B7-D9E2C73082F0}"/>
    <dgm:cxn modelId="{497E2ABB-CBE2-4E2A-8403-618F6D607785}" type="presOf" srcId="{0B88BEF2-83FE-4B85-BF9B-EAA9BA5ABD0E}" destId="{DCCABA9E-4151-44D7-876B-1D17B9B31030}" srcOrd="0" destOrd="2" presId="urn:microsoft.com/office/officeart/2005/8/layout/hList1"/>
    <dgm:cxn modelId="{948A5FBD-F4BC-45E7-BF53-93F19A38769C}" type="presOf" srcId="{75D1B2A5-9A55-40CB-9619-E592333FF859}" destId="{90A222B9-56D3-4010-9CE7-1E6003E09F3B}" srcOrd="0" destOrd="0" presId="urn:microsoft.com/office/officeart/2005/8/layout/hList1"/>
    <dgm:cxn modelId="{C0F287C1-DE9C-49C3-938E-118F669C983C}" srcId="{70096D66-5E67-4A32-8E94-9CE04EF6860D}" destId="{0B88BEF2-83FE-4B85-BF9B-EAA9BA5ABD0E}" srcOrd="2" destOrd="0" parTransId="{3EB56A3A-EDEA-4C82-8EB5-CF478259D325}" sibTransId="{A98C72DE-CDC8-4031-90F0-F35045063F27}"/>
    <dgm:cxn modelId="{E82667C5-D237-43B2-80D0-243C4D83593C}" srcId="{C039F6F6-EE78-4744-8AB1-83D679A62728}" destId="{31407479-3C9F-4C35-BE26-3BF25381946C}" srcOrd="2" destOrd="0" parTransId="{7BEAB1E0-9AB4-4688-A8CA-08E86425AF52}" sibTransId="{0F06087C-E86D-494F-8814-DBDF81C62FF0}"/>
    <dgm:cxn modelId="{291D18C9-0409-425C-8591-3AC99EA25C0E}" srcId="{098FD910-236A-4C87-B7F9-8F92F2B54FD2}" destId="{C039F6F6-EE78-4744-8AB1-83D679A62728}" srcOrd="0" destOrd="0" parTransId="{D2EDC21F-7D86-482F-A9F8-7A938A47C213}" sibTransId="{18777E02-2325-4264-A21B-38999CAF5A75}"/>
    <dgm:cxn modelId="{1693BDD9-D419-48A8-81E2-C77819F9B6C5}" type="presOf" srcId="{9BD24849-3607-4BE6-BAA4-A1F1A0DEED72}" destId="{441603C2-CCE9-4E0C-A6E8-F2580D73872F}" srcOrd="0" destOrd="0" presId="urn:microsoft.com/office/officeart/2005/8/layout/hList1"/>
    <dgm:cxn modelId="{20FBB3E3-B8CE-47A5-BCBA-81315B4CCEBE}" type="presOf" srcId="{BD8F2646-2682-4941-89B3-A1F1CEC2FEC2}" destId="{DCCABA9E-4151-44D7-876B-1D17B9B31030}" srcOrd="0" destOrd="4" presId="urn:microsoft.com/office/officeart/2005/8/layout/hList1"/>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C75A6AFE-8026-4EC7-9E27-9D415B589E61}" type="presOf" srcId="{7A123786-6F5A-4CBF-9B55-548E6E77CF41}" destId="{90A222B9-56D3-4010-9CE7-1E6003E09F3B}"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0EDC493-3CD2-4200-B949-94A9D818626B}" type="doc">
      <dgm:prSet loTypeId="urn:microsoft.com/office/officeart/2005/8/layout/vProcess5" loCatId="process" qsTypeId="urn:microsoft.com/office/officeart/2005/8/quickstyle/simple3" qsCatId="simple" csTypeId="urn:microsoft.com/office/officeart/2005/8/colors/colorful1" csCatId="colorful" phldr="1"/>
      <dgm:spPr/>
      <dgm:t>
        <a:bodyPr/>
        <a:lstStyle/>
        <a:p>
          <a:endParaRPr lang="en-IN"/>
        </a:p>
      </dgm:t>
    </dgm:pt>
    <dgm:pt modelId="{D095D797-9CC6-4E42-8BF4-25CA8274CF9D}">
      <dgm:prSet phldrT="[Text]" custT="1"/>
      <dgm:spPr/>
      <dgm:t>
        <a:bodyPr/>
        <a:lstStyle/>
        <a:p>
          <a:r>
            <a:rPr lang="en-US" sz="1800" dirty="0"/>
            <a:t>3. Create server file and s</a:t>
          </a:r>
          <a:r>
            <a:rPr lang="en-US" sz="1800" b="0" i="0" dirty="0"/>
            <a:t>et the view engine to EJS</a:t>
          </a:r>
          <a:r>
            <a:rPr lang="en-US" sz="1800" dirty="0"/>
            <a:t> .</a:t>
          </a:r>
          <a:endParaRPr lang="en-IN" sz="1800" dirty="0"/>
        </a:p>
      </dgm:t>
    </dgm:pt>
    <dgm:pt modelId="{4C9AD8CE-055F-45CF-ABAA-1FD5A9A31097}" type="parTrans" cxnId="{A016C6CD-C4E5-41A3-B79A-1A1EFAE706C1}">
      <dgm:prSet/>
      <dgm:spPr/>
      <dgm:t>
        <a:bodyPr/>
        <a:lstStyle/>
        <a:p>
          <a:endParaRPr lang="en-IN" sz="1800"/>
        </a:p>
      </dgm:t>
    </dgm:pt>
    <dgm:pt modelId="{8CB96FAA-867A-48D2-ADDF-816203B24380}" type="sibTrans" cxnId="{A016C6CD-C4E5-41A3-B79A-1A1EFAE706C1}">
      <dgm:prSet custT="1"/>
      <dgm:spPr/>
      <dgm:t>
        <a:bodyPr/>
        <a:lstStyle/>
        <a:p>
          <a:endParaRPr lang="en-IN" sz="1800"/>
        </a:p>
      </dgm:t>
    </dgm:pt>
    <dgm:pt modelId="{CBC9B29F-23A6-4D23-A147-83DFAAC0FC5C}">
      <dgm:prSet phldrT="[Text]" custT="1"/>
      <dgm:spPr/>
      <dgm:t>
        <a:bodyPr/>
        <a:lstStyle/>
        <a:p>
          <a:r>
            <a:rPr lang="en-US" sz="1800" dirty="0"/>
            <a:t>4. S</a:t>
          </a:r>
          <a:r>
            <a:rPr lang="en-IN" sz="1800" b="0" i="0" dirty="0" err="1"/>
            <a:t>pecify</a:t>
          </a:r>
          <a:r>
            <a:rPr lang="en-IN" sz="1800" b="0" i="0" dirty="0"/>
            <a:t> the views directory.</a:t>
          </a:r>
          <a:endParaRPr lang="en-IN" sz="1800" dirty="0"/>
        </a:p>
      </dgm:t>
    </dgm:pt>
    <dgm:pt modelId="{3CC1B60B-B291-4C0C-A9E7-C9F64BCDE257}" type="parTrans" cxnId="{64C68185-2FAA-4CF6-A3A9-7BC24710807E}">
      <dgm:prSet/>
      <dgm:spPr/>
      <dgm:t>
        <a:bodyPr/>
        <a:lstStyle/>
        <a:p>
          <a:endParaRPr lang="en-IN" sz="1800"/>
        </a:p>
      </dgm:t>
    </dgm:pt>
    <dgm:pt modelId="{08E5E4CE-00FB-48AF-AD13-8E62DE35BBB9}" type="sibTrans" cxnId="{64C68185-2FAA-4CF6-A3A9-7BC24710807E}">
      <dgm:prSet custT="1"/>
      <dgm:spPr/>
      <dgm:t>
        <a:bodyPr/>
        <a:lstStyle/>
        <a:p>
          <a:endParaRPr lang="en-IN" sz="1800"/>
        </a:p>
      </dgm:t>
    </dgm:pt>
    <dgm:pt modelId="{2A7449E3-53FF-40F9-9F92-78C0E7D9BAA4}">
      <dgm:prSet phldrT="[Text]" custT="1"/>
      <dgm:spPr/>
      <dgm:t>
        <a:bodyPr/>
        <a:lstStyle/>
        <a:p>
          <a:r>
            <a:rPr lang="en-IN" sz="1800" b="0" i="0" dirty="0"/>
            <a:t>5. Render EJS templates </a:t>
          </a:r>
          <a:r>
            <a:rPr lang="en-IN" sz="1800" b="1" i="0" dirty="0"/>
            <a:t>using </a:t>
          </a:r>
          <a:r>
            <a:rPr lang="en-IN" sz="1800" b="1" i="0" dirty="0" err="1"/>
            <a:t>res.render</a:t>
          </a:r>
          <a:r>
            <a:rPr lang="en-IN" sz="1800" b="1" i="0" dirty="0"/>
            <a:t>() method</a:t>
          </a:r>
          <a:r>
            <a:rPr lang="en-IN" sz="1800" b="0" i="0" dirty="0"/>
            <a:t>.</a:t>
          </a:r>
          <a:endParaRPr lang="en-IN" sz="1800" dirty="0"/>
        </a:p>
      </dgm:t>
    </dgm:pt>
    <dgm:pt modelId="{D0E969E6-C9B6-437A-97BC-556CB3250891}" type="parTrans" cxnId="{9389CDBE-167D-4B5E-85A1-7FFDE82FF215}">
      <dgm:prSet/>
      <dgm:spPr/>
      <dgm:t>
        <a:bodyPr/>
        <a:lstStyle/>
        <a:p>
          <a:endParaRPr lang="en-IN" sz="1800"/>
        </a:p>
      </dgm:t>
    </dgm:pt>
    <dgm:pt modelId="{D2C380E0-29C3-4635-B8AC-710843065AA4}" type="sibTrans" cxnId="{9389CDBE-167D-4B5E-85A1-7FFDE82FF215}">
      <dgm:prSet/>
      <dgm:spPr/>
      <dgm:t>
        <a:bodyPr/>
        <a:lstStyle/>
        <a:p>
          <a:endParaRPr lang="en-IN" sz="1800"/>
        </a:p>
      </dgm:t>
    </dgm:pt>
    <dgm:pt modelId="{92106DAC-A883-4345-8C4E-9935A7D91CED}">
      <dgm:prSet phldrT="[Text]" custT="1"/>
      <dgm:spPr/>
      <dgm:t>
        <a:bodyPr/>
        <a:lstStyle/>
        <a:p>
          <a:r>
            <a:rPr lang="en-US" sz="1800" dirty="0"/>
            <a:t>1. Install EJS: </a:t>
          </a:r>
          <a:r>
            <a:rPr lang="en-US" sz="1800" dirty="0" err="1"/>
            <a:t>npm</a:t>
          </a:r>
          <a:r>
            <a:rPr lang="en-US" sz="1800" dirty="0"/>
            <a:t> install </a:t>
          </a:r>
          <a:r>
            <a:rPr lang="en-US" sz="1800" dirty="0" err="1"/>
            <a:t>ejs</a:t>
          </a:r>
          <a:r>
            <a:rPr lang="en-US" sz="1800" dirty="0"/>
            <a:t>.</a:t>
          </a:r>
          <a:endParaRPr lang="en-IN" sz="1800" dirty="0"/>
        </a:p>
      </dgm:t>
    </dgm:pt>
    <dgm:pt modelId="{5F0A57FD-54BB-459B-93A6-83AA7159ACF4}" type="parTrans" cxnId="{B3018BFC-1E2F-448C-8924-775ECB6DD279}">
      <dgm:prSet/>
      <dgm:spPr/>
      <dgm:t>
        <a:bodyPr/>
        <a:lstStyle/>
        <a:p>
          <a:endParaRPr lang="en-IN"/>
        </a:p>
      </dgm:t>
    </dgm:pt>
    <dgm:pt modelId="{A57D7C5C-3F53-44B9-9DD7-B3A711C00B04}" type="sibTrans" cxnId="{B3018BFC-1E2F-448C-8924-775ECB6DD279}">
      <dgm:prSet/>
      <dgm:spPr/>
      <dgm:t>
        <a:bodyPr/>
        <a:lstStyle/>
        <a:p>
          <a:endParaRPr lang="en-IN"/>
        </a:p>
      </dgm:t>
    </dgm:pt>
    <dgm:pt modelId="{689E284E-CD8A-415E-9E21-51F5FA8FE42E}">
      <dgm:prSet phldrT="[Text]" custT="1"/>
      <dgm:spPr/>
      <dgm:t>
        <a:bodyPr/>
        <a:lstStyle/>
        <a:p>
          <a:r>
            <a:rPr lang="en-US" sz="1800" dirty="0"/>
            <a:t>2. Create html template file </a:t>
          </a:r>
          <a:r>
            <a:rPr lang="en-US" sz="1800" dirty="0" err="1"/>
            <a:t>index.ejs</a:t>
          </a:r>
          <a:r>
            <a:rPr lang="en-US" sz="1800" dirty="0"/>
            <a:t>.</a:t>
          </a:r>
          <a:endParaRPr lang="en-IN" sz="1800" dirty="0"/>
        </a:p>
      </dgm:t>
    </dgm:pt>
    <dgm:pt modelId="{683543F4-C3DF-4FB7-A9CC-1FD86F4A551C}" type="parTrans" cxnId="{E27D6552-74B3-48F7-96CB-2C31D4B1D63B}">
      <dgm:prSet/>
      <dgm:spPr/>
      <dgm:t>
        <a:bodyPr/>
        <a:lstStyle/>
        <a:p>
          <a:endParaRPr lang="en-IN"/>
        </a:p>
      </dgm:t>
    </dgm:pt>
    <dgm:pt modelId="{DA974E94-8733-49AF-8926-4162248373A2}" type="sibTrans" cxnId="{E27D6552-74B3-48F7-96CB-2C31D4B1D63B}">
      <dgm:prSet/>
      <dgm:spPr/>
      <dgm:t>
        <a:bodyPr/>
        <a:lstStyle/>
        <a:p>
          <a:endParaRPr lang="en-IN"/>
        </a:p>
      </dgm:t>
    </dgm:pt>
    <dgm:pt modelId="{3F8D712B-5E8B-4D27-8F8D-B59EAD5B8779}" type="pres">
      <dgm:prSet presAssocID="{A0EDC493-3CD2-4200-B949-94A9D818626B}" presName="outerComposite" presStyleCnt="0">
        <dgm:presLayoutVars>
          <dgm:chMax val="5"/>
          <dgm:dir/>
          <dgm:resizeHandles val="exact"/>
        </dgm:presLayoutVars>
      </dgm:prSet>
      <dgm:spPr/>
    </dgm:pt>
    <dgm:pt modelId="{1FD9EE31-41B8-4890-ADCC-E5B0B4A9CD2C}" type="pres">
      <dgm:prSet presAssocID="{A0EDC493-3CD2-4200-B949-94A9D818626B}" presName="dummyMaxCanvas" presStyleCnt="0">
        <dgm:presLayoutVars/>
      </dgm:prSet>
      <dgm:spPr/>
    </dgm:pt>
    <dgm:pt modelId="{DDFA6693-2A87-46E6-A1E9-987952B0B7E6}" type="pres">
      <dgm:prSet presAssocID="{A0EDC493-3CD2-4200-B949-94A9D818626B}" presName="FiveNodes_1" presStyleLbl="node1" presStyleIdx="0" presStyleCnt="5" custScaleY="76203">
        <dgm:presLayoutVars>
          <dgm:bulletEnabled val="1"/>
        </dgm:presLayoutVars>
      </dgm:prSet>
      <dgm:spPr/>
    </dgm:pt>
    <dgm:pt modelId="{82942FAF-8EE7-4A4E-A94C-1A22FA6594D5}" type="pres">
      <dgm:prSet presAssocID="{A0EDC493-3CD2-4200-B949-94A9D818626B}" presName="FiveNodes_2" presStyleLbl="node1" presStyleIdx="1" presStyleCnt="5" custScaleY="76203">
        <dgm:presLayoutVars>
          <dgm:bulletEnabled val="1"/>
        </dgm:presLayoutVars>
      </dgm:prSet>
      <dgm:spPr/>
    </dgm:pt>
    <dgm:pt modelId="{05615B78-927B-4CC0-A19F-4D5A18AD268E}" type="pres">
      <dgm:prSet presAssocID="{A0EDC493-3CD2-4200-B949-94A9D818626B}" presName="FiveNodes_3" presStyleLbl="node1" presStyleIdx="2" presStyleCnt="5" custScaleY="76203">
        <dgm:presLayoutVars>
          <dgm:bulletEnabled val="1"/>
        </dgm:presLayoutVars>
      </dgm:prSet>
      <dgm:spPr/>
    </dgm:pt>
    <dgm:pt modelId="{6138794D-765E-4574-BE85-F09C8B8B105C}" type="pres">
      <dgm:prSet presAssocID="{A0EDC493-3CD2-4200-B949-94A9D818626B}" presName="FiveNodes_4" presStyleLbl="node1" presStyleIdx="3" presStyleCnt="5" custScaleY="76203">
        <dgm:presLayoutVars>
          <dgm:bulletEnabled val="1"/>
        </dgm:presLayoutVars>
      </dgm:prSet>
      <dgm:spPr/>
    </dgm:pt>
    <dgm:pt modelId="{8A15ECBA-FE84-454B-A022-255D3315B055}" type="pres">
      <dgm:prSet presAssocID="{A0EDC493-3CD2-4200-B949-94A9D818626B}" presName="FiveNodes_5" presStyleLbl="node1" presStyleIdx="4" presStyleCnt="5" custScaleY="76203">
        <dgm:presLayoutVars>
          <dgm:bulletEnabled val="1"/>
        </dgm:presLayoutVars>
      </dgm:prSet>
      <dgm:spPr/>
    </dgm:pt>
    <dgm:pt modelId="{F9693DE5-09D2-483B-A97D-9672B132E1D6}" type="pres">
      <dgm:prSet presAssocID="{A0EDC493-3CD2-4200-B949-94A9D818626B}" presName="FiveConn_1-2" presStyleLbl="fgAccFollowNode1" presStyleIdx="0" presStyleCnt="4">
        <dgm:presLayoutVars>
          <dgm:bulletEnabled val="1"/>
        </dgm:presLayoutVars>
      </dgm:prSet>
      <dgm:spPr/>
    </dgm:pt>
    <dgm:pt modelId="{8096735D-9643-49A6-8D89-5F7CFFB6D728}" type="pres">
      <dgm:prSet presAssocID="{A0EDC493-3CD2-4200-B949-94A9D818626B}" presName="FiveConn_2-3" presStyleLbl="fgAccFollowNode1" presStyleIdx="1" presStyleCnt="4">
        <dgm:presLayoutVars>
          <dgm:bulletEnabled val="1"/>
        </dgm:presLayoutVars>
      </dgm:prSet>
      <dgm:spPr/>
    </dgm:pt>
    <dgm:pt modelId="{7664E97C-C5D9-4D24-AE49-B5C6E59FD4C2}" type="pres">
      <dgm:prSet presAssocID="{A0EDC493-3CD2-4200-B949-94A9D818626B}" presName="FiveConn_3-4" presStyleLbl="fgAccFollowNode1" presStyleIdx="2" presStyleCnt="4">
        <dgm:presLayoutVars>
          <dgm:bulletEnabled val="1"/>
        </dgm:presLayoutVars>
      </dgm:prSet>
      <dgm:spPr/>
    </dgm:pt>
    <dgm:pt modelId="{0BB4E54C-8DF0-4B05-BD97-6651EA665FAD}" type="pres">
      <dgm:prSet presAssocID="{A0EDC493-3CD2-4200-B949-94A9D818626B}" presName="FiveConn_4-5" presStyleLbl="fgAccFollowNode1" presStyleIdx="3" presStyleCnt="4">
        <dgm:presLayoutVars>
          <dgm:bulletEnabled val="1"/>
        </dgm:presLayoutVars>
      </dgm:prSet>
      <dgm:spPr/>
    </dgm:pt>
    <dgm:pt modelId="{195642CC-1904-4E60-B6AD-D0CDB86DDD91}" type="pres">
      <dgm:prSet presAssocID="{A0EDC493-3CD2-4200-B949-94A9D818626B}" presName="FiveNodes_1_text" presStyleLbl="node1" presStyleIdx="4" presStyleCnt="5">
        <dgm:presLayoutVars>
          <dgm:bulletEnabled val="1"/>
        </dgm:presLayoutVars>
      </dgm:prSet>
      <dgm:spPr/>
    </dgm:pt>
    <dgm:pt modelId="{4271BE39-4496-4A5A-870E-F3A670D49A20}" type="pres">
      <dgm:prSet presAssocID="{A0EDC493-3CD2-4200-B949-94A9D818626B}" presName="FiveNodes_2_text" presStyleLbl="node1" presStyleIdx="4" presStyleCnt="5">
        <dgm:presLayoutVars>
          <dgm:bulletEnabled val="1"/>
        </dgm:presLayoutVars>
      </dgm:prSet>
      <dgm:spPr/>
    </dgm:pt>
    <dgm:pt modelId="{48897855-55FE-43BD-A620-CC43D6BDADB6}" type="pres">
      <dgm:prSet presAssocID="{A0EDC493-3CD2-4200-B949-94A9D818626B}" presName="FiveNodes_3_text" presStyleLbl="node1" presStyleIdx="4" presStyleCnt="5">
        <dgm:presLayoutVars>
          <dgm:bulletEnabled val="1"/>
        </dgm:presLayoutVars>
      </dgm:prSet>
      <dgm:spPr/>
    </dgm:pt>
    <dgm:pt modelId="{90CA1DA7-FE2B-456E-982F-7F360515D82E}" type="pres">
      <dgm:prSet presAssocID="{A0EDC493-3CD2-4200-B949-94A9D818626B}" presName="FiveNodes_4_text" presStyleLbl="node1" presStyleIdx="4" presStyleCnt="5">
        <dgm:presLayoutVars>
          <dgm:bulletEnabled val="1"/>
        </dgm:presLayoutVars>
      </dgm:prSet>
      <dgm:spPr/>
    </dgm:pt>
    <dgm:pt modelId="{C878FFAD-E743-4A9A-AB5B-288D2E705C87}" type="pres">
      <dgm:prSet presAssocID="{A0EDC493-3CD2-4200-B949-94A9D818626B}" presName="FiveNodes_5_text" presStyleLbl="node1" presStyleIdx="4" presStyleCnt="5">
        <dgm:presLayoutVars>
          <dgm:bulletEnabled val="1"/>
        </dgm:presLayoutVars>
      </dgm:prSet>
      <dgm:spPr/>
    </dgm:pt>
  </dgm:ptLst>
  <dgm:cxnLst>
    <dgm:cxn modelId="{6443FC05-9742-414A-A0F7-B04AFAEEA575}" type="presOf" srcId="{D095D797-9CC6-4E42-8BF4-25CA8274CF9D}" destId="{05615B78-927B-4CC0-A19F-4D5A18AD268E}" srcOrd="0" destOrd="0" presId="urn:microsoft.com/office/officeart/2005/8/layout/vProcess5"/>
    <dgm:cxn modelId="{F15A7827-536D-4339-9D3B-161256827DB0}" type="presOf" srcId="{92106DAC-A883-4345-8C4E-9935A7D91CED}" destId="{195642CC-1904-4E60-B6AD-D0CDB86DDD91}" srcOrd="1" destOrd="0" presId="urn:microsoft.com/office/officeart/2005/8/layout/vProcess5"/>
    <dgm:cxn modelId="{5068045E-5D23-4917-B123-867A575775B7}" type="presOf" srcId="{CBC9B29F-23A6-4D23-A147-83DFAAC0FC5C}" destId="{6138794D-765E-4574-BE85-F09C8B8B105C}" srcOrd="0" destOrd="0" presId="urn:microsoft.com/office/officeart/2005/8/layout/vProcess5"/>
    <dgm:cxn modelId="{278C3F60-CC3B-445D-8344-64E45E97508B}" type="presOf" srcId="{2A7449E3-53FF-40F9-9F92-78C0E7D9BAA4}" destId="{8A15ECBA-FE84-454B-A022-255D3315B055}" srcOrd="0" destOrd="0" presId="urn:microsoft.com/office/officeart/2005/8/layout/vProcess5"/>
    <dgm:cxn modelId="{18689A42-4408-413A-AD35-938C45BC5A44}" type="presOf" srcId="{2A7449E3-53FF-40F9-9F92-78C0E7D9BAA4}" destId="{C878FFAD-E743-4A9A-AB5B-288D2E705C87}" srcOrd="1" destOrd="0" presId="urn:microsoft.com/office/officeart/2005/8/layout/vProcess5"/>
    <dgm:cxn modelId="{374E2A4B-F703-4762-8B23-57CD9EE4358F}" type="presOf" srcId="{08E5E4CE-00FB-48AF-AD13-8E62DE35BBB9}" destId="{0BB4E54C-8DF0-4B05-BD97-6651EA665FAD}" srcOrd="0" destOrd="0" presId="urn:microsoft.com/office/officeart/2005/8/layout/vProcess5"/>
    <dgm:cxn modelId="{95AE2E6B-E1BB-4DB1-9D25-32079F15E4EB}" type="presOf" srcId="{A57D7C5C-3F53-44B9-9DD7-B3A711C00B04}" destId="{F9693DE5-09D2-483B-A97D-9672B132E1D6}" srcOrd="0" destOrd="0" presId="urn:microsoft.com/office/officeart/2005/8/layout/vProcess5"/>
    <dgm:cxn modelId="{D41D4F4C-FB0C-499D-BDFF-B3F274E9248F}" type="presOf" srcId="{689E284E-CD8A-415E-9E21-51F5FA8FE42E}" destId="{82942FAF-8EE7-4A4E-A94C-1A22FA6594D5}" srcOrd="0" destOrd="0" presId="urn:microsoft.com/office/officeart/2005/8/layout/vProcess5"/>
    <dgm:cxn modelId="{E27D6552-74B3-48F7-96CB-2C31D4B1D63B}" srcId="{A0EDC493-3CD2-4200-B949-94A9D818626B}" destId="{689E284E-CD8A-415E-9E21-51F5FA8FE42E}" srcOrd="1" destOrd="0" parTransId="{683543F4-C3DF-4FB7-A9CC-1FD86F4A551C}" sibTransId="{DA974E94-8733-49AF-8926-4162248373A2}"/>
    <dgm:cxn modelId="{732A9475-9607-4477-99BC-9100DBFB154B}" type="presOf" srcId="{CBC9B29F-23A6-4D23-A147-83DFAAC0FC5C}" destId="{90CA1DA7-FE2B-456E-982F-7F360515D82E}" srcOrd="1" destOrd="0" presId="urn:microsoft.com/office/officeart/2005/8/layout/vProcess5"/>
    <dgm:cxn modelId="{3770147C-C652-4D72-8070-34FF62892853}" type="presOf" srcId="{8CB96FAA-867A-48D2-ADDF-816203B24380}" destId="{7664E97C-C5D9-4D24-AE49-B5C6E59FD4C2}" srcOrd="0" destOrd="0" presId="urn:microsoft.com/office/officeart/2005/8/layout/vProcess5"/>
    <dgm:cxn modelId="{9CF74482-781F-4CFF-B522-B7A34589F729}" type="presOf" srcId="{D095D797-9CC6-4E42-8BF4-25CA8274CF9D}" destId="{48897855-55FE-43BD-A620-CC43D6BDADB6}" srcOrd="1" destOrd="0" presId="urn:microsoft.com/office/officeart/2005/8/layout/vProcess5"/>
    <dgm:cxn modelId="{64C68185-2FAA-4CF6-A3A9-7BC24710807E}" srcId="{A0EDC493-3CD2-4200-B949-94A9D818626B}" destId="{CBC9B29F-23A6-4D23-A147-83DFAAC0FC5C}" srcOrd="3" destOrd="0" parTransId="{3CC1B60B-B291-4C0C-A9E7-C9F64BCDE257}" sibTransId="{08E5E4CE-00FB-48AF-AD13-8E62DE35BBB9}"/>
    <dgm:cxn modelId="{8342B8B6-E7B0-42A6-AC41-9A32556BA303}" type="presOf" srcId="{92106DAC-A883-4345-8C4E-9935A7D91CED}" destId="{DDFA6693-2A87-46E6-A1E9-987952B0B7E6}" srcOrd="0" destOrd="0" presId="urn:microsoft.com/office/officeart/2005/8/layout/vProcess5"/>
    <dgm:cxn modelId="{9389CDBE-167D-4B5E-85A1-7FFDE82FF215}" srcId="{A0EDC493-3CD2-4200-B949-94A9D818626B}" destId="{2A7449E3-53FF-40F9-9F92-78C0E7D9BAA4}" srcOrd="4" destOrd="0" parTransId="{D0E969E6-C9B6-437A-97BC-556CB3250891}" sibTransId="{D2C380E0-29C3-4635-B8AC-710843065AA4}"/>
    <dgm:cxn modelId="{E94C63C3-EAE0-4522-A2D4-2C62EFC6F2EE}" type="presOf" srcId="{A0EDC493-3CD2-4200-B949-94A9D818626B}" destId="{3F8D712B-5E8B-4D27-8F8D-B59EAD5B8779}" srcOrd="0" destOrd="0" presId="urn:microsoft.com/office/officeart/2005/8/layout/vProcess5"/>
    <dgm:cxn modelId="{A016C6CD-C4E5-41A3-B79A-1A1EFAE706C1}" srcId="{A0EDC493-3CD2-4200-B949-94A9D818626B}" destId="{D095D797-9CC6-4E42-8BF4-25CA8274CF9D}" srcOrd="2" destOrd="0" parTransId="{4C9AD8CE-055F-45CF-ABAA-1FD5A9A31097}" sibTransId="{8CB96FAA-867A-48D2-ADDF-816203B24380}"/>
    <dgm:cxn modelId="{C9A000E0-365E-4150-8289-7587BBAA5173}" type="presOf" srcId="{DA974E94-8733-49AF-8926-4162248373A2}" destId="{8096735D-9643-49A6-8D89-5F7CFFB6D728}" srcOrd="0" destOrd="0" presId="urn:microsoft.com/office/officeart/2005/8/layout/vProcess5"/>
    <dgm:cxn modelId="{1E3DFFED-BE2F-4767-9FE0-F467102081EB}" type="presOf" srcId="{689E284E-CD8A-415E-9E21-51F5FA8FE42E}" destId="{4271BE39-4496-4A5A-870E-F3A670D49A20}" srcOrd="1" destOrd="0" presId="urn:microsoft.com/office/officeart/2005/8/layout/vProcess5"/>
    <dgm:cxn modelId="{B3018BFC-1E2F-448C-8924-775ECB6DD279}" srcId="{A0EDC493-3CD2-4200-B949-94A9D818626B}" destId="{92106DAC-A883-4345-8C4E-9935A7D91CED}" srcOrd="0" destOrd="0" parTransId="{5F0A57FD-54BB-459B-93A6-83AA7159ACF4}" sibTransId="{A57D7C5C-3F53-44B9-9DD7-B3A711C00B04}"/>
    <dgm:cxn modelId="{D93DC15F-33BD-4EF8-B983-38C5DBAA788C}" type="presParOf" srcId="{3F8D712B-5E8B-4D27-8F8D-B59EAD5B8779}" destId="{1FD9EE31-41B8-4890-ADCC-E5B0B4A9CD2C}" srcOrd="0" destOrd="0" presId="urn:microsoft.com/office/officeart/2005/8/layout/vProcess5"/>
    <dgm:cxn modelId="{59571343-3FB5-4A82-9A50-EAD7529B9461}" type="presParOf" srcId="{3F8D712B-5E8B-4D27-8F8D-B59EAD5B8779}" destId="{DDFA6693-2A87-46E6-A1E9-987952B0B7E6}" srcOrd="1" destOrd="0" presId="urn:microsoft.com/office/officeart/2005/8/layout/vProcess5"/>
    <dgm:cxn modelId="{85798A38-1A20-427C-A5A6-6AB91408EDE1}" type="presParOf" srcId="{3F8D712B-5E8B-4D27-8F8D-B59EAD5B8779}" destId="{82942FAF-8EE7-4A4E-A94C-1A22FA6594D5}" srcOrd="2" destOrd="0" presId="urn:microsoft.com/office/officeart/2005/8/layout/vProcess5"/>
    <dgm:cxn modelId="{247A213B-DE80-4A1A-9A89-683DB78E9CAD}" type="presParOf" srcId="{3F8D712B-5E8B-4D27-8F8D-B59EAD5B8779}" destId="{05615B78-927B-4CC0-A19F-4D5A18AD268E}" srcOrd="3" destOrd="0" presId="urn:microsoft.com/office/officeart/2005/8/layout/vProcess5"/>
    <dgm:cxn modelId="{97C8E920-3B7A-44F8-821D-1CD12D2CE9FC}" type="presParOf" srcId="{3F8D712B-5E8B-4D27-8F8D-B59EAD5B8779}" destId="{6138794D-765E-4574-BE85-F09C8B8B105C}" srcOrd="4" destOrd="0" presId="urn:microsoft.com/office/officeart/2005/8/layout/vProcess5"/>
    <dgm:cxn modelId="{5C954D4A-A6D4-4221-A379-824153E5D7EE}" type="presParOf" srcId="{3F8D712B-5E8B-4D27-8F8D-B59EAD5B8779}" destId="{8A15ECBA-FE84-454B-A022-255D3315B055}" srcOrd="5" destOrd="0" presId="urn:microsoft.com/office/officeart/2005/8/layout/vProcess5"/>
    <dgm:cxn modelId="{08AD7835-5146-4385-A0A7-56382D473765}" type="presParOf" srcId="{3F8D712B-5E8B-4D27-8F8D-B59EAD5B8779}" destId="{F9693DE5-09D2-483B-A97D-9672B132E1D6}" srcOrd="6" destOrd="0" presId="urn:microsoft.com/office/officeart/2005/8/layout/vProcess5"/>
    <dgm:cxn modelId="{249F6264-54D1-4DE8-BFE7-A86F4E6AF114}" type="presParOf" srcId="{3F8D712B-5E8B-4D27-8F8D-B59EAD5B8779}" destId="{8096735D-9643-49A6-8D89-5F7CFFB6D728}" srcOrd="7" destOrd="0" presId="urn:microsoft.com/office/officeart/2005/8/layout/vProcess5"/>
    <dgm:cxn modelId="{9C997C9B-0D04-4CED-9015-E28798A729D1}" type="presParOf" srcId="{3F8D712B-5E8B-4D27-8F8D-B59EAD5B8779}" destId="{7664E97C-C5D9-4D24-AE49-B5C6E59FD4C2}" srcOrd="8" destOrd="0" presId="urn:microsoft.com/office/officeart/2005/8/layout/vProcess5"/>
    <dgm:cxn modelId="{9C91D2FC-660C-43C3-893E-0719191AEC56}" type="presParOf" srcId="{3F8D712B-5E8B-4D27-8F8D-B59EAD5B8779}" destId="{0BB4E54C-8DF0-4B05-BD97-6651EA665FAD}" srcOrd="9" destOrd="0" presId="urn:microsoft.com/office/officeart/2005/8/layout/vProcess5"/>
    <dgm:cxn modelId="{3B0B780F-7C90-4E8D-98FB-1D3334579564}" type="presParOf" srcId="{3F8D712B-5E8B-4D27-8F8D-B59EAD5B8779}" destId="{195642CC-1904-4E60-B6AD-D0CDB86DDD91}" srcOrd="10" destOrd="0" presId="urn:microsoft.com/office/officeart/2005/8/layout/vProcess5"/>
    <dgm:cxn modelId="{058DCF8B-B94A-44CA-A8EC-07E857F08392}" type="presParOf" srcId="{3F8D712B-5E8B-4D27-8F8D-B59EAD5B8779}" destId="{4271BE39-4496-4A5A-870E-F3A670D49A20}" srcOrd="11" destOrd="0" presId="urn:microsoft.com/office/officeart/2005/8/layout/vProcess5"/>
    <dgm:cxn modelId="{E5374FC2-F4A8-4390-ABC4-F632029F1B88}" type="presParOf" srcId="{3F8D712B-5E8B-4D27-8F8D-B59EAD5B8779}" destId="{48897855-55FE-43BD-A620-CC43D6BDADB6}" srcOrd="12" destOrd="0" presId="urn:microsoft.com/office/officeart/2005/8/layout/vProcess5"/>
    <dgm:cxn modelId="{9E411E91-8E35-4912-A87F-257C561C0284}" type="presParOf" srcId="{3F8D712B-5E8B-4D27-8F8D-B59EAD5B8779}" destId="{90CA1DA7-FE2B-456E-982F-7F360515D82E}" srcOrd="13" destOrd="0" presId="urn:microsoft.com/office/officeart/2005/8/layout/vProcess5"/>
    <dgm:cxn modelId="{FFA0C79A-5B77-4BC9-8F23-F1D28EAA2F3D}" type="presParOf" srcId="{3F8D712B-5E8B-4D27-8F8D-B59EAD5B8779}" destId="{C878FFAD-E743-4A9A-AB5B-288D2E705C87}"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IN"/>
        </a:p>
      </dgm:t>
    </dgm:pt>
    <dgm:pt modelId="{C039F6F6-EE78-4744-8AB1-83D679A62728}">
      <dgm:prSet phldrT="[Text]" custT="1"/>
      <dgm:spPr/>
      <dgm:t>
        <a:bodyPr/>
        <a:lstStyle/>
        <a:p>
          <a:r>
            <a:rPr lang="en-IN" sz="1800" b="1" dirty="0"/>
            <a:t>FUNDAMENTALS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1" action="ppaction://hlinksldjump"/>
            </a:rPr>
            <a:t>Node.js Basics</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EXPRESS</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r>
            <a:rPr lang="en-IN" sz="1800" b="1" i="0" u="none" dirty="0"/>
            <a:t>REST API</a:t>
          </a:r>
          <a:endParaRPr lang="en-IN" sz="1800" b="1"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2" action="ppaction://hlinksldjump"/>
            </a:rPr>
            <a:t>REST API Basics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4355627-C273-4B39-A9F1-8B604A5560C5}">
      <dgm:prSet custT="1"/>
      <dgm:spPr/>
      <dgm:t>
        <a:bodyPr/>
        <a:lstStyle/>
        <a:p>
          <a:pPr>
            <a:buFont typeface="+mj-lt"/>
            <a:buAutoNum type="arabicPeriod"/>
          </a:pPr>
          <a:r>
            <a:rPr lang="en-US" sz="1800" b="0" i="0" u="none" dirty="0"/>
            <a:t> </a:t>
          </a:r>
          <a:r>
            <a:rPr lang="en-US" sz="1800" b="0" i="0" u="none" dirty="0">
              <a:hlinkClick xmlns:r="http://schemas.openxmlformats.org/officeDocument/2006/relationships" r:id="rId3" action="ppaction://hlinksldjump"/>
            </a:rPr>
            <a:t>Main Features of Node.js</a:t>
          </a:r>
          <a:endParaRPr lang="en-US" sz="1800" dirty="0"/>
        </a:p>
      </dgm:t>
    </dgm:pt>
    <dgm:pt modelId="{CAEA5AA4-DF16-4468-9C24-FF89871B557D}" type="parTrans" cxnId="{68FC7CD5-EC2D-41F2-834A-746A9E14E182}">
      <dgm:prSet/>
      <dgm:spPr/>
      <dgm:t>
        <a:bodyPr/>
        <a:lstStyle/>
        <a:p>
          <a:endParaRPr lang="en-IN" sz="1800"/>
        </a:p>
      </dgm:t>
    </dgm:pt>
    <dgm:pt modelId="{162E6EB8-755B-4FE1-B791-FD51737F817C}" type="sibTrans" cxnId="{68FC7CD5-EC2D-41F2-834A-746A9E14E182}">
      <dgm:prSet/>
      <dgm:spPr/>
      <dgm:t>
        <a:bodyPr/>
        <a:lstStyle/>
        <a:p>
          <a:endParaRPr lang="en-IN" sz="1800"/>
        </a:p>
      </dgm:t>
    </dgm:pt>
    <dgm:pt modelId="{F1CAA767-4E00-4015-AEC1-EB579ACC2BB5}">
      <dgm:prSet custT="1"/>
      <dgm:spPr/>
      <dgm:t>
        <a:bodyPr/>
        <a:lstStyle/>
        <a:p>
          <a:pPr>
            <a:buFont typeface="+mj-lt"/>
            <a:buAutoNum type="arabicPeriod"/>
          </a:pPr>
          <a:r>
            <a:rPr lang="en-IN" sz="1800" b="0" i="0" u="none" dirty="0">
              <a:hlinkClick xmlns:r="http://schemas.openxmlformats.org/officeDocument/2006/relationships" r:id="rId4" action="ppaction://hlinksldjump"/>
            </a:rPr>
            <a:t> Project setup &amp; Modules</a:t>
          </a:r>
          <a:endParaRPr lang="en-IN" sz="1800" dirty="0"/>
        </a:p>
      </dgm:t>
    </dgm:pt>
    <dgm:pt modelId="{E25D9726-2973-45F3-ADAF-909C2FA0A466}" type="parTrans" cxnId="{4A372346-65C9-4108-9CDC-B31657B976C5}">
      <dgm:prSet/>
      <dgm:spPr/>
      <dgm:t>
        <a:bodyPr/>
        <a:lstStyle/>
        <a:p>
          <a:endParaRPr lang="en-IN" sz="1800"/>
        </a:p>
      </dgm:t>
    </dgm:pt>
    <dgm:pt modelId="{B078B727-55E2-49B5-A565-723F1776C46E}" type="sibTrans" cxnId="{4A372346-65C9-4108-9CDC-B31657B976C5}">
      <dgm:prSet/>
      <dgm:spPr/>
      <dgm:t>
        <a:bodyPr/>
        <a:lstStyle/>
        <a:p>
          <a:endParaRPr lang="en-IN" sz="1800"/>
        </a:p>
      </dgm:t>
    </dgm:pt>
    <dgm:pt modelId="{711A6031-B31D-4F25-932A-95530F54CF92}">
      <dgm:prSe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5" action="ppaction://hlinksldjump"/>
            </a:rPr>
            <a:t>Top built in modules</a:t>
          </a:r>
          <a:endParaRPr lang="en-IN" sz="1800" dirty="0"/>
        </a:p>
      </dgm:t>
    </dgm:pt>
    <dgm:pt modelId="{FA76FA83-0A08-44E2-B77C-C4D694C73550}" type="parTrans" cxnId="{817B0B19-1A85-402F-B8FE-55EA9CD816DD}">
      <dgm:prSet/>
      <dgm:spPr/>
      <dgm:t>
        <a:bodyPr/>
        <a:lstStyle/>
        <a:p>
          <a:endParaRPr lang="en-IN" sz="1800"/>
        </a:p>
      </dgm:t>
    </dgm:pt>
    <dgm:pt modelId="{36E97ACE-93E1-4DEF-918C-A35569C842A6}" type="sibTrans" cxnId="{817B0B19-1A85-402F-B8FE-55EA9CD816DD}">
      <dgm:prSet/>
      <dgm:spPr/>
      <dgm:t>
        <a:bodyPr/>
        <a:lstStyle/>
        <a:p>
          <a:endParaRPr lang="en-IN" sz="1800"/>
        </a:p>
      </dgm:t>
    </dgm:pt>
    <dgm:pt modelId="{1D5B386C-E409-493C-892C-8FF3AF53AE7B}">
      <dgm:prSet phldrT="[Tex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6" action="ppaction://hlinksldjump"/>
            </a:rPr>
            <a:t>Express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AB74412D-BADB-46B6-A491-6D3F5D6485CA}">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7" action="ppaction://hlinksldjump"/>
            </a:rPr>
            <a:t>Middleware</a:t>
          </a:r>
          <a:endParaRPr lang="en-IN" sz="1800" dirty="0"/>
        </a:p>
      </dgm:t>
    </dgm:pt>
    <dgm:pt modelId="{2392467F-0668-45F8-839F-95513A6CD25F}" type="parTrans" cxnId="{C3BCB459-7487-46E0-A8C2-51F5BC4EE496}">
      <dgm:prSet/>
      <dgm:spPr/>
      <dgm:t>
        <a:bodyPr/>
        <a:lstStyle/>
        <a:p>
          <a:endParaRPr lang="en-IN" sz="1800"/>
        </a:p>
      </dgm:t>
    </dgm:pt>
    <dgm:pt modelId="{91D9B392-6984-4CA1-ABB6-39C49385CD9D}" type="sibTrans" cxnId="{C3BCB459-7487-46E0-A8C2-51F5BC4EE496}">
      <dgm:prSet/>
      <dgm:spPr/>
      <dgm:t>
        <a:bodyPr/>
        <a:lstStyle/>
        <a:p>
          <a:endParaRPr lang="en-IN" sz="1800"/>
        </a:p>
      </dgm:t>
    </dgm:pt>
    <dgm:pt modelId="{268B3406-321D-41A3-9B67-2F27DDCE17AF}">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8" action="ppaction://hlinksldjump"/>
            </a:rPr>
            <a:t>Types of Middleware's</a:t>
          </a:r>
          <a:endParaRPr lang="en-IN" sz="1800" dirty="0"/>
        </a:p>
      </dgm:t>
    </dgm:pt>
    <dgm:pt modelId="{3F41A0EE-AEB1-47EA-BDE7-B04F7FC25733}" type="parTrans" cxnId="{AF65F5C6-A920-4AAE-8472-CC8AE2EF1F0D}">
      <dgm:prSet/>
      <dgm:spPr/>
      <dgm:t>
        <a:bodyPr/>
        <a:lstStyle/>
        <a:p>
          <a:endParaRPr lang="en-IN" sz="1800"/>
        </a:p>
      </dgm:t>
    </dgm:pt>
    <dgm:pt modelId="{19AC8583-B91F-4D11-993B-FA1759D1EAB6}" type="sibTrans" cxnId="{AF65F5C6-A920-4AAE-8472-CC8AE2EF1F0D}">
      <dgm:prSet/>
      <dgm:spPr/>
      <dgm:t>
        <a:bodyPr/>
        <a:lstStyle/>
        <a:p>
          <a:endParaRPr lang="en-IN" sz="1800"/>
        </a:p>
      </dgm:t>
    </dgm:pt>
    <dgm:pt modelId="{884DEA1B-FEAA-4628-BA80-62628CE895AC}">
      <dgm:prSet custT="1"/>
      <dgm:spPr/>
      <dgm:t>
        <a:bodyPr/>
        <a:lstStyle/>
        <a:p>
          <a:pPr>
            <a:buFont typeface="+mj-lt"/>
            <a:buAutoNum type="arabicPeriod" startAt="5"/>
          </a:pPr>
          <a:r>
            <a:rPr lang="en-IN" sz="1800" b="0" i="0" u="none" dirty="0">
              <a:hlinkClick xmlns:r="http://schemas.openxmlformats.org/officeDocument/2006/relationships" r:id="rId9" action="ppaction://hlinksldjump"/>
            </a:rPr>
            <a:t> Routing - I</a:t>
          </a:r>
          <a:endParaRPr lang="en-IN" sz="1800" dirty="0"/>
        </a:p>
      </dgm:t>
    </dgm:pt>
    <dgm:pt modelId="{9831BC5E-2578-4D19-B283-982D3B1440D7}" type="parTrans" cxnId="{31B0EEE7-8925-4699-83B0-2AA27E7B9A4E}">
      <dgm:prSet/>
      <dgm:spPr/>
      <dgm:t>
        <a:bodyPr/>
        <a:lstStyle/>
        <a:p>
          <a:endParaRPr lang="en-IN" sz="1800"/>
        </a:p>
      </dgm:t>
    </dgm:pt>
    <dgm:pt modelId="{C44EF151-ADEF-442A-8998-68ACB0C1D948}" type="sibTrans" cxnId="{31B0EEE7-8925-4699-83B0-2AA27E7B9A4E}">
      <dgm:prSet/>
      <dgm:spPr/>
      <dgm:t>
        <a:bodyPr/>
        <a:lstStyle/>
        <a:p>
          <a:endParaRPr lang="en-IN" sz="1800"/>
        </a:p>
      </dgm:t>
    </dgm:pt>
    <dgm:pt modelId="{F8335086-BAF4-4068-87A6-54AC351C3455}">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0" action="ppaction://hlinksldjump"/>
            </a:rPr>
            <a:t>Routing - II</a:t>
          </a:r>
          <a:endParaRPr lang="en-IN" sz="1800" dirty="0"/>
        </a:p>
      </dgm:t>
    </dgm:pt>
    <dgm:pt modelId="{3EE4D621-64B6-4017-BE2C-754020650E3F}" type="parTrans" cxnId="{51FA55C9-6E52-4706-8D79-59CA159111E2}">
      <dgm:prSet/>
      <dgm:spPr/>
      <dgm:t>
        <a:bodyPr/>
        <a:lstStyle/>
        <a:p>
          <a:endParaRPr lang="en-IN" sz="1800"/>
        </a:p>
      </dgm:t>
    </dgm:pt>
    <dgm:pt modelId="{E7B1B527-5756-45E4-936A-E3A9845B18BD}" type="sibTrans" cxnId="{51FA55C9-6E52-4706-8D79-59CA159111E2}">
      <dgm:prSet/>
      <dgm:spPr/>
      <dgm:t>
        <a:bodyPr/>
        <a:lstStyle/>
        <a:p>
          <a:endParaRPr lang="en-IN" sz="1800"/>
        </a:p>
      </dgm:t>
    </dgm:pt>
    <dgm:pt modelId="{C448F032-F09F-4A67-B247-6C02A52684C8}">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1" action="ppaction://hlinksldjump"/>
            </a:rPr>
            <a:t>Template Engines</a:t>
          </a:r>
          <a:endParaRPr lang="en-IN" sz="1800" dirty="0"/>
        </a:p>
      </dgm:t>
    </dgm:pt>
    <dgm:pt modelId="{EE21996F-3375-4DA3-BEC2-BF77C7B47FC5}" type="parTrans" cxnId="{AD30FBA6-5EE6-4AB7-A526-18A77C9338E2}">
      <dgm:prSet/>
      <dgm:spPr/>
      <dgm:t>
        <a:bodyPr/>
        <a:lstStyle/>
        <a:p>
          <a:endParaRPr lang="en-IN" sz="1800"/>
        </a:p>
      </dgm:t>
    </dgm:pt>
    <dgm:pt modelId="{49C1136C-2D9F-434E-9FC1-749AAA21D158}" type="sibTrans" cxnId="{AD30FBA6-5EE6-4AB7-A526-18A77C9338E2}">
      <dgm:prSet/>
      <dgm:spPr/>
      <dgm:t>
        <a:bodyPr/>
        <a:lstStyle/>
        <a:p>
          <a:endParaRPr lang="en-IN" sz="1800"/>
        </a:p>
      </dgm:t>
    </dgm:pt>
    <dgm:pt modelId="{86D40E3C-14AD-4328-A20C-16E9BE588283}">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2" action="ppaction://hlinksldjump"/>
            </a:rPr>
            <a:t>HTTP Methods &amp; Status Codes</a:t>
          </a:r>
          <a:endParaRPr lang="en-IN" sz="1800" dirty="0"/>
        </a:p>
      </dgm:t>
    </dgm:pt>
    <dgm:pt modelId="{878E5C52-D60D-4737-A5C4-E37CCE87078B}" type="parTrans" cxnId="{49E75B7F-942C-40FD-8A33-F5C1A6E7C02D}">
      <dgm:prSet/>
      <dgm:spPr/>
      <dgm:t>
        <a:bodyPr/>
        <a:lstStyle/>
        <a:p>
          <a:endParaRPr lang="en-IN" sz="1800"/>
        </a:p>
      </dgm:t>
    </dgm:pt>
    <dgm:pt modelId="{48D07BB8-B941-4914-B061-64F003EC7BDB}" type="sibTrans" cxnId="{49E75B7F-942C-40FD-8A33-F5C1A6E7C02D}">
      <dgm:prSet/>
      <dgm:spPr/>
      <dgm:t>
        <a:bodyPr/>
        <a:lstStyle/>
        <a:p>
          <a:endParaRPr lang="en-IN" sz="1800"/>
        </a:p>
      </dgm:t>
    </dgm:pt>
    <dgm:pt modelId="{DC567C1F-CC6B-4A85-8FBD-E875C0EC9500}">
      <dgm:prSet custT="1"/>
      <dgm:spPr/>
      <dgm:t>
        <a:bodyPr/>
        <a:lstStyle/>
        <a:p>
          <a:pPr>
            <a:buFont typeface="+mj-lt"/>
            <a:buAutoNum type="arabicPeriod" startAt="11"/>
          </a:pPr>
          <a:r>
            <a:rPr lang="en-US" sz="1800" b="0" i="0" u="none" dirty="0"/>
            <a:t> </a:t>
          </a:r>
          <a:r>
            <a:rPr lang="en-US" sz="1800" b="0" i="0" u="none" dirty="0">
              <a:hlinkClick xmlns:r="http://schemas.openxmlformats.org/officeDocument/2006/relationships" r:id="rId13" action="ppaction://hlinksldjump"/>
            </a:rPr>
            <a:t>CORS, Serialization, Deserialization, Others</a:t>
          </a:r>
          <a:endParaRPr lang="en-US" sz="1800" dirty="0"/>
        </a:p>
      </dgm:t>
    </dgm:pt>
    <dgm:pt modelId="{40AE7C66-AA6F-46C8-940E-03688CC8B195}" type="parTrans" cxnId="{DCDB62E6-F26A-47FA-AB86-3498E8A688CC}">
      <dgm:prSet/>
      <dgm:spPr/>
      <dgm:t>
        <a:bodyPr/>
        <a:lstStyle/>
        <a:p>
          <a:endParaRPr lang="en-IN" sz="1800"/>
        </a:p>
      </dgm:t>
    </dgm:pt>
    <dgm:pt modelId="{E9A90932-82BA-45F6-A4B4-AF5C37C87867}" type="sibTrans" cxnId="{DCDB62E6-F26A-47FA-AB86-3498E8A688CC}">
      <dgm:prSet/>
      <dgm:spPr/>
      <dgm:t>
        <a:bodyPr/>
        <a:lstStyle/>
        <a:p>
          <a:endParaRPr lang="en-IN" sz="1800"/>
        </a:p>
      </dgm:t>
    </dgm:pt>
    <dgm:pt modelId="{F64490A0-9C1C-4C19-8A62-4D391E75D221}">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4" action="ppaction://hlinksldjump"/>
            </a:rPr>
            <a:t>Authentication &amp; Authorization</a:t>
          </a:r>
          <a:endParaRPr lang="en-IN" sz="1800" dirty="0"/>
        </a:p>
      </dgm:t>
    </dgm:pt>
    <dgm:pt modelId="{12C9348E-8723-4310-B524-DA7C97084F78}" type="parTrans" cxnId="{65D5555E-6BA8-47B9-BE6D-178B1FCDA815}">
      <dgm:prSet/>
      <dgm:spPr/>
      <dgm:t>
        <a:bodyPr/>
        <a:lstStyle/>
        <a:p>
          <a:endParaRPr lang="en-IN" sz="1800"/>
        </a:p>
      </dgm:t>
    </dgm:pt>
    <dgm:pt modelId="{C7546F7B-CD60-4410-913C-345070B0D179}" type="sibTrans" cxnId="{65D5555E-6BA8-47B9-BE6D-178B1FCDA815}">
      <dgm:prSet/>
      <dgm:spPr/>
      <dgm:t>
        <a:bodyPr/>
        <a:lstStyle/>
        <a:p>
          <a:endParaRPr lang="en-IN" sz="1800"/>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72181">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72181">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72181">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1AC8EB04-6B37-4B8B-AF21-AA6CFD0E3EB0}" type="presOf" srcId="{268B3406-321D-41A3-9B67-2F27DDCE17AF}" destId="{DCCABA9E-4151-44D7-876B-1D17B9B31030}" srcOrd="0" destOrd="2" presId="urn:microsoft.com/office/officeart/2005/8/layout/hList1"/>
    <dgm:cxn modelId="{5DDA0606-CD78-41AC-80AB-4629B4A1F574}" type="presOf" srcId="{B0EA6435-691E-44CC-8542-28408373593A}" destId="{A5BA5CB6-7687-4008-9C78-5FBB77833E7B}" srcOrd="0" destOrd="0" presId="urn:microsoft.com/office/officeart/2005/8/layout/hList1"/>
    <dgm:cxn modelId="{BF53BA18-394D-47C3-8AD2-746683317FA5}" type="presOf" srcId="{C448F032-F09F-4A67-B247-6C02A52684C8}" destId="{DCCABA9E-4151-44D7-876B-1D17B9B31030}" srcOrd="0" destOrd="5" presId="urn:microsoft.com/office/officeart/2005/8/layout/hList1"/>
    <dgm:cxn modelId="{7D11BB18-D70A-4607-BDAD-224D5FEC7B53}" type="presOf" srcId="{098FD910-236A-4C87-B7F9-8F92F2B54FD2}" destId="{667AC7BE-B467-4892-957A-C8F996C29431}" srcOrd="0" destOrd="0" presId="urn:microsoft.com/office/officeart/2005/8/layout/hList1"/>
    <dgm:cxn modelId="{817B0B19-1A85-402F-B8FE-55EA9CD816DD}" srcId="{C039F6F6-EE78-4744-8AB1-83D679A62728}" destId="{711A6031-B31D-4F25-932A-95530F54CF92}" srcOrd="3" destOrd="0" parTransId="{FA76FA83-0A08-44E2-B77C-C4D694C73550}" sibTransId="{36E97ACE-93E1-4DEF-918C-A35569C842A6}"/>
    <dgm:cxn modelId="{F9B9CF1E-AD52-4DF2-A580-8A939724EE3F}" srcId="{098FD910-236A-4C87-B7F9-8F92F2B54FD2}" destId="{B0EA6435-691E-44CC-8542-28408373593A}" srcOrd="2" destOrd="0" parTransId="{48CA0553-6785-4DF5-A815-7838D1B54F8E}" sibTransId="{E3FE66DF-194D-4C92-A943-84E9FD9BEFCF}"/>
    <dgm:cxn modelId="{37DA1832-7E1E-4A29-AC49-F8C0919CE355}" type="presOf" srcId="{86D40E3C-14AD-4328-A20C-16E9BE588283}" destId="{90A222B9-56D3-4010-9CE7-1E6003E09F3B}" srcOrd="0" destOrd="1" presId="urn:microsoft.com/office/officeart/2005/8/layout/hList1"/>
    <dgm:cxn modelId="{65D5555E-6BA8-47B9-BE6D-178B1FCDA815}" srcId="{B0EA6435-691E-44CC-8542-28408373593A}" destId="{F64490A0-9C1C-4C19-8A62-4D391E75D221}" srcOrd="3" destOrd="0" parTransId="{12C9348E-8723-4310-B524-DA7C97084F78}" sibTransId="{C7546F7B-CD60-4410-913C-345070B0D179}"/>
    <dgm:cxn modelId="{4A372346-65C9-4108-9CDC-B31657B976C5}" srcId="{C039F6F6-EE78-4744-8AB1-83D679A62728}" destId="{F1CAA767-4E00-4015-AEC1-EB579ACC2BB5}" srcOrd="2" destOrd="0" parTransId="{E25D9726-2973-45F3-ADAF-909C2FA0A466}" sibTransId="{B078B727-55E2-49B5-A565-723F1776C46E}"/>
    <dgm:cxn modelId="{EE90AC4E-BAAA-4EEE-904D-876C4A736ED7}" type="presOf" srcId="{1D5B386C-E409-493C-892C-8FF3AF53AE7B}" destId="{DCCABA9E-4151-44D7-876B-1D17B9B31030}" srcOrd="0" destOrd="0" presId="urn:microsoft.com/office/officeart/2005/8/layout/hList1"/>
    <dgm:cxn modelId="{CF65FB52-A37C-4D3A-8AA0-87E1A0A31BE4}" type="presOf" srcId="{884DEA1B-FEAA-4628-BA80-62628CE895AC}" destId="{DCCABA9E-4151-44D7-876B-1D17B9B31030}" srcOrd="0" destOrd="3" presId="urn:microsoft.com/office/officeart/2005/8/layout/hList1"/>
    <dgm:cxn modelId="{C3BCB459-7487-46E0-A8C2-51F5BC4EE496}" srcId="{70096D66-5E67-4A32-8E94-9CE04EF6860D}" destId="{AB74412D-BADB-46B6-A491-6D3F5D6485CA}" srcOrd="1" destOrd="0" parTransId="{2392467F-0668-45F8-839F-95513A6CD25F}" sibTransId="{91D9B392-6984-4CA1-ABB6-39C49385CD9D}"/>
    <dgm:cxn modelId="{2FE43E7A-FC66-452B-A68C-0AB54C54849E}" type="presOf" srcId="{DC567C1F-CC6B-4A85-8FBD-E875C0EC9500}" destId="{90A222B9-56D3-4010-9CE7-1E6003E09F3B}" srcOrd="0" destOrd="2" presId="urn:microsoft.com/office/officeart/2005/8/layout/hList1"/>
    <dgm:cxn modelId="{56B4725A-7AF5-49C5-9B54-BAEDB785053C}" type="presOf" srcId="{F1CAA767-4E00-4015-AEC1-EB579ACC2BB5}" destId="{441603C2-CCE9-4E0C-A6E8-F2580D73872F}" srcOrd="0" destOrd="2" presId="urn:microsoft.com/office/officeart/2005/8/layout/hList1"/>
    <dgm:cxn modelId="{49E75B7F-942C-40FD-8A33-F5C1A6E7C02D}" srcId="{B0EA6435-691E-44CC-8542-28408373593A}" destId="{86D40E3C-14AD-4328-A20C-16E9BE588283}" srcOrd="1" destOrd="0" parTransId="{878E5C52-D60D-4737-A5C4-E37CCE87078B}" sibTransId="{48D07BB8-B941-4914-B061-64F003EC7BDB}"/>
    <dgm:cxn modelId="{6DACA28C-64DA-43E4-AC61-CBF488F2A4DB}" type="presOf" srcId="{711A6031-B31D-4F25-932A-95530F54CF92}" destId="{441603C2-CCE9-4E0C-A6E8-F2580D73872F}" srcOrd="0" destOrd="3" presId="urn:microsoft.com/office/officeart/2005/8/layout/hList1"/>
    <dgm:cxn modelId="{BA1E128F-A8DB-43F1-9EE5-1561B4BB5399}" srcId="{B0EA6435-691E-44CC-8542-28408373593A}" destId="{75D1B2A5-9A55-40CB-9619-E592333FF859}" srcOrd="0" destOrd="0" parTransId="{C3A220F3-5348-40FF-8248-2585E96B50AC}" sibTransId="{3C6B82B0-F5E7-4219-8B07-99931D3267A1}"/>
    <dgm:cxn modelId="{69214393-6E2B-40BF-9554-6E7C10C818B7}" type="presOf" srcId="{14355627-C273-4B39-A9F1-8B604A5560C5}" destId="{441603C2-CCE9-4E0C-A6E8-F2580D73872F}" srcOrd="0" destOrd="1" presId="urn:microsoft.com/office/officeart/2005/8/layout/hList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33115AA5-777D-4838-A765-78A45E3C48B1}" type="presOf" srcId="{F8335086-BAF4-4068-87A6-54AC351C3455}" destId="{DCCABA9E-4151-44D7-876B-1D17B9B31030}" srcOrd="0" destOrd="4" presId="urn:microsoft.com/office/officeart/2005/8/layout/hList1"/>
    <dgm:cxn modelId="{AD30FBA6-5EE6-4AB7-A526-18A77C9338E2}" srcId="{70096D66-5E67-4A32-8E94-9CE04EF6860D}" destId="{C448F032-F09F-4A67-B247-6C02A52684C8}" srcOrd="5" destOrd="0" parTransId="{EE21996F-3375-4DA3-BEC2-BF77C7B47FC5}" sibTransId="{49C1136C-2D9F-434E-9FC1-749AAA21D158}"/>
    <dgm:cxn modelId="{717B76B2-413F-4233-8379-B81BB44189CE}" type="presOf" srcId="{70096D66-5E67-4A32-8E94-9CE04EF6860D}" destId="{7E169A81-AB17-4F76-B7DB-9D434BF15411}" srcOrd="0" destOrd="0" presId="urn:microsoft.com/office/officeart/2005/8/layout/hList1"/>
    <dgm:cxn modelId="{948A5FBD-F4BC-45E7-BF53-93F19A38769C}" type="presOf" srcId="{75D1B2A5-9A55-40CB-9619-E592333FF859}" destId="{90A222B9-56D3-4010-9CE7-1E6003E09F3B}" srcOrd="0" destOrd="0" presId="urn:microsoft.com/office/officeart/2005/8/layout/hList1"/>
    <dgm:cxn modelId="{AF65F5C6-A920-4AAE-8472-CC8AE2EF1F0D}" srcId="{70096D66-5E67-4A32-8E94-9CE04EF6860D}" destId="{268B3406-321D-41A3-9B67-2F27DDCE17AF}" srcOrd="2" destOrd="0" parTransId="{3F41A0EE-AEB1-47EA-BDE7-B04F7FC25733}" sibTransId="{19AC8583-B91F-4D11-993B-FA1759D1EAB6}"/>
    <dgm:cxn modelId="{291D18C9-0409-425C-8591-3AC99EA25C0E}" srcId="{098FD910-236A-4C87-B7F9-8F92F2B54FD2}" destId="{C039F6F6-EE78-4744-8AB1-83D679A62728}" srcOrd="0" destOrd="0" parTransId="{D2EDC21F-7D86-482F-A9F8-7A938A47C213}" sibTransId="{18777E02-2325-4264-A21B-38999CAF5A75}"/>
    <dgm:cxn modelId="{51FA55C9-6E52-4706-8D79-59CA159111E2}" srcId="{70096D66-5E67-4A32-8E94-9CE04EF6860D}" destId="{F8335086-BAF4-4068-87A6-54AC351C3455}" srcOrd="4" destOrd="0" parTransId="{3EE4D621-64B6-4017-BE2C-754020650E3F}" sibTransId="{E7B1B527-5756-45E4-936A-E3A9845B18BD}"/>
    <dgm:cxn modelId="{701FF9CA-1F5D-45F1-8538-1C1A08D46606}" type="presOf" srcId="{F64490A0-9C1C-4C19-8A62-4D391E75D221}" destId="{90A222B9-56D3-4010-9CE7-1E6003E09F3B}" srcOrd="0" destOrd="3" presId="urn:microsoft.com/office/officeart/2005/8/layout/hList1"/>
    <dgm:cxn modelId="{68FC7CD5-EC2D-41F2-834A-746A9E14E182}" srcId="{C039F6F6-EE78-4744-8AB1-83D679A62728}" destId="{14355627-C273-4B39-A9F1-8B604A5560C5}" srcOrd="1" destOrd="0" parTransId="{CAEA5AA4-DF16-4468-9C24-FF89871B557D}" sibTransId="{162E6EB8-755B-4FE1-B791-FD51737F817C}"/>
    <dgm:cxn modelId="{1693BDD9-D419-48A8-81E2-C77819F9B6C5}" type="presOf" srcId="{9BD24849-3607-4BE6-BAA4-A1F1A0DEED72}" destId="{441603C2-CCE9-4E0C-A6E8-F2580D73872F}" srcOrd="0" destOrd="0" presId="urn:microsoft.com/office/officeart/2005/8/layout/hList1"/>
    <dgm:cxn modelId="{DCDB62E6-F26A-47FA-AB86-3498E8A688CC}" srcId="{B0EA6435-691E-44CC-8542-28408373593A}" destId="{DC567C1F-CC6B-4A85-8FBD-E875C0EC9500}" srcOrd="2" destOrd="0" parTransId="{40AE7C66-AA6F-46C8-940E-03688CC8B195}" sibTransId="{E9A90932-82BA-45F6-A4B4-AF5C37C87867}"/>
    <dgm:cxn modelId="{31B0EEE7-8925-4699-83B0-2AA27E7B9A4E}" srcId="{70096D66-5E67-4A32-8E94-9CE04EF6860D}" destId="{884DEA1B-FEAA-4628-BA80-62628CE895AC}" srcOrd="3" destOrd="0" parTransId="{9831BC5E-2578-4D19-B283-982D3B1440D7}" sibTransId="{C44EF151-ADEF-442A-8998-68ACB0C1D948}"/>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4A5B07F9-CBF8-435B-B637-B994F7CD40C5}" type="presOf" srcId="{AB74412D-BADB-46B6-A491-6D3F5D6485CA}" destId="{DCCABA9E-4151-44D7-876B-1D17B9B31030}"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IN"/>
        </a:p>
      </dgm:t>
    </dgm:pt>
    <dgm:pt modelId="{C039F6F6-EE78-4744-8AB1-83D679A62728}">
      <dgm:prSet phldrT="[Text]" custT="1"/>
      <dgm:spPr/>
      <dgm:t>
        <a:bodyPr/>
        <a:lstStyle/>
        <a:p>
          <a:r>
            <a:rPr lang="en-IN" sz="1800" b="1" dirty="0"/>
            <a:t>NODE - OTHERS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None/>
          </a:pPr>
          <a:r>
            <a:rPr lang="en-IN" sz="1800" b="0" i="0" u="none" dirty="0"/>
            <a:t>15 </a:t>
          </a:r>
          <a:r>
            <a:rPr lang="en-IN" sz="1800" b="0" i="0" u="none" dirty="0">
              <a:hlinkClick xmlns:r="http://schemas.openxmlformats.org/officeDocument/2006/relationships" r:id="rId1" action="ppaction://hlinksldjump"/>
            </a:rPr>
            <a:t>Error Handling &amp; Debugging</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MONGO-DB</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endParaRPr lang="en-IN" sz="1800"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None/>
          </a:pPr>
          <a:r>
            <a:rPr lang="en-IN" sz="1800" b="0" i="0" u="none" dirty="0"/>
            <a:t>23</a:t>
          </a:r>
          <a:r>
            <a:rPr lang="en-IN" sz="1800" b="0" i="0" u="none" dirty="0">
              <a:hlinkClick xmlns:r="http://schemas.openxmlformats.org/officeDocument/2006/relationships" r:id="rId2" action="ppaction://hlinksldjump"/>
            </a:rPr>
            <a:t>. Application based questions.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D5B386C-E409-493C-892C-8FF3AF53AE7B}">
      <dgm:prSet phldrT="[Text]" custT="1"/>
      <dgm:spPr/>
      <dgm:t>
        <a:bodyPr/>
        <a:lstStyle/>
        <a:p>
          <a:pPr>
            <a:buFont typeface="+mj-lt"/>
            <a:buNone/>
          </a:pPr>
          <a:r>
            <a:rPr lang="en-IN" sz="1800" b="0" i="0" u="none" dirty="0"/>
            <a:t>18. </a:t>
          </a:r>
          <a:r>
            <a:rPr lang="en-IN" sz="1800" b="0" i="0" u="none" dirty="0">
              <a:hlinkClick xmlns:r="http://schemas.openxmlformats.org/officeDocument/2006/relationships" r:id="rId3" action="ppaction://hlinksldjump"/>
            </a:rPr>
            <a:t>MongoDB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13D946D9-F841-4FC0-BC23-4CCFD8AB8BAE}">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4" action="ppaction://hlinksldjump"/>
            </a:rPr>
            <a:t>Security, Performance &amp; Deployment</a:t>
          </a:r>
          <a:endParaRPr lang="en-IN" sz="1800" dirty="0"/>
        </a:p>
      </dgm:t>
    </dgm:pt>
    <dgm:pt modelId="{D7C0D9BC-A5AD-45BF-B3F1-C910150C74E4}" type="parTrans" cxnId="{45D79E21-44DD-4BF2-8641-A235FF3A922B}">
      <dgm:prSet/>
      <dgm:spPr/>
      <dgm:t>
        <a:bodyPr/>
        <a:lstStyle/>
        <a:p>
          <a:endParaRPr lang="en-IN" sz="1800"/>
        </a:p>
      </dgm:t>
    </dgm:pt>
    <dgm:pt modelId="{0A3093F7-37E5-4D0D-9A23-D69EE6FE74AA}" type="sibTrans" cxnId="{45D79E21-44DD-4BF2-8641-A235FF3A922B}">
      <dgm:prSet/>
      <dgm:spPr/>
      <dgm:t>
        <a:bodyPr/>
        <a:lstStyle/>
        <a:p>
          <a:endParaRPr lang="en-IN" sz="1800"/>
        </a:p>
      </dgm:t>
    </dgm:pt>
    <dgm:pt modelId="{31407479-3C9F-4C35-BE26-3BF25381946C}">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5" action="ppaction://hlinksldjump"/>
            </a:rPr>
            <a:t>Testing &amp; Web Socket</a:t>
          </a:r>
          <a:endParaRPr lang="en-IN" sz="1800" dirty="0"/>
        </a:p>
      </dgm:t>
    </dgm:pt>
    <dgm:pt modelId="{7BEAB1E0-9AB4-4688-A8CA-08E86425AF52}" type="parTrans" cxnId="{E82667C5-D237-43B2-80D0-243C4D83593C}">
      <dgm:prSet/>
      <dgm:spPr/>
      <dgm:t>
        <a:bodyPr/>
        <a:lstStyle/>
        <a:p>
          <a:endParaRPr lang="en-IN" sz="1800"/>
        </a:p>
      </dgm:t>
    </dgm:pt>
    <dgm:pt modelId="{0F06087C-E86D-494F-8814-DBDF81C62FF0}" type="sibTrans" cxnId="{E82667C5-D237-43B2-80D0-243C4D83593C}">
      <dgm:prSet/>
      <dgm:spPr/>
      <dgm:t>
        <a:bodyPr/>
        <a:lstStyle/>
        <a:p>
          <a:endParaRPr lang="en-IN" sz="1800"/>
        </a:p>
      </dgm:t>
    </dgm:pt>
    <dgm:pt modelId="{EAA4F856-F891-4265-9870-EF638046E239}">
      <dgm:prSet custT="1"/>
      <dgm:spPr/>
      <dgm:t>
        <a:bodyPr/>
        <a:lstStyle/>
        <a:p>
          <a:pPr>
            <a:buFont typeface="+mj-lt"/>
            <a:buAutoNum type="arabicPeriod" startAt="19"/>
          </a:pPr>
          <a:r>
            <a:rPr lang="en-US" sz="1800" b="0" i="0" u="none" dirty="0"/>
            <a:t> </a:t>
          </a:r>
          <a:r>
            <a:rPr lang="en-US" sz="1800" b="0" i="0" u="none" dirty="0">
              <a:hlinkClick xmlns:r="http://schemas.openxmlformats.org/officeDocument/2006/relationships" r:id="rId6" action="ppaction://hlinksldjump"/>
            </a:rPr>
            <a:t>Setup &amp; CRUD operations</a:t>
          </a:r>
          <a:endParaRPr lang="en-US" sz="1800" dirty="0"/>
        </a:p>
      </dgm:t>
    </dgm:pt>
    <dgm:pt modelId="{BD35978F-740E-4C06-AF65-4024D90F8C79}" type="parTrans" cxnId="{E4331DB6-9AB3-4DB8-9ED8-32DEB109B675}">
      <dgm:prSet/>
      <dgm:spPr/>
      <dgm:t>
        <a:bodyPr/>
        <a:lstStyle/>
        <a:p>
          <a:endParaRPr lang="en-IN" sz="1800"/>
        </a:p>
      </dgm:t>
    </dgm:pt>
    <dgm:pt modelId="{C9E9A037-AE6C-4296-93B7-D9E2C73082F0}" type="sibTrans" cxnId="{E4331DB6-9AB3-4DB8-9ED8-32DEB109B675}">
      <dgm:prSet/>
      <dgm:spPr/>
      <dgm:t>
        <a:bodyPr/>
        <a:lstStyle/>
        <a:p>
          <a:endParaRPr lang="en-IN" sz="1800"/>
        </a:p>
      </dgm:t>
    </dgm:pt>
    <dgm:pt modelId="{0B88BEF2-83FE-4B85-BF9B-EAA9BA5ABD0E}">
      <dgm:prSet custT="1"/>
      <dgm:spPr/>
      <dgm:t>
        <a:bodyPr/>
        <a:lstStyle/>
        <a:p>
          <a:pPr>
            <a:buFont typeface="+mj-lt"/>
            <a:buAutoNum type="arabicPeriod" startAt="19"/>
          </a:pPr>
          <a:r>
            <a:rPr lang="en-US" sz="1800" b="0" i="0" u="none" dirty="0">
              <a:hlinkClick xmlns:r="http://schemas.openxmlformats.org/officeDocument/2006/relationships" r:id="rId7" action="ppaction://hlinksldjump"/>
            </a:rPr>
            <a:t> Query Operators &amp; Projection</a:t>
          </a:r>
          <a:endParaRPr lang="en-US" sz="1800" dirty="0"/>
        </a:p>
      </dgm:t>
    </dgm:pt>
    <dgm:pt modelId="{3EB56A3A-EDEA-4C82-8EB5-CF478259D325}" type="parTrans" cxnId="{C0F287C1-DE9C-49C3-938E-118F669C983C}">
      <dgm:prSet/>
      <dgm:spPr/>
      <dgm:t>
        <a:bodyPr/>
        <a:lstStyle/>
        <a:p>
          <a:endParaRPr lang="en-IN" sz="1800"/>
        </a:p>
      </dgm:t>
    </dgm:pt>
    <dgm:pt modelId="{A98C72DE-CDC8-4031-90F0-F35045063F27}" type="sibTrans" cxnId="{C0F287C1-DE9C-49C3-938E-118F669C983C}">
      <dgm:prSet/>
      <dgm:spPr/>
      <dgm:t>
        <a:bodyPr/>
        <a:lstStyle/>
        <a:p>
          <a:endParaRPr lang="en-IN" sz="1800"/>
        </a:p>
      </dgm:t>
    </dgm:pt>
    <dgm:pt modelId="{89B08E62-C4C7-40E8-8CEA-9B13791E32CC}">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8" action="ppaction://hlinksldjump"/>
            </a:rPr>
            <a:t>Indexes</a:t>
          </a:r>
          <a:endParaRPr lang="en-IN" sz="1800" dirty="0"/>
        </a:p>
      </dgm:t>
    </dgm:pt>
    <dgm:pt modelId="{8B7E795A-DA90-4730-BBFB-51C69355F922}" type="parTrans" cxnId="{1253024D-FEB2-40F1-A19A-D82C22242A98}">
      <dgm:prSet/>
      <dgm:spPr/>
      <dgm:t>
        <a:bodyPr/>
        <a:lstStyle/>
        <a:p>
          <a:endParaRPr lang="en-IN" sz="1800"/>
        </a:p>
      </dgm:t>
    </dgm:pt>
    <dgm:pt modelId="{A9F310B6-57B1-4003-9F22-54C82965DD93}" type="sibTrans" cxnId="{1253024D-FEB2-40F1-A19A-D82C22242A98}">
      <dgm:prSet/>
      <dgm:spPr/>
      <dgm:t>
        <a:bodyPr/>
        <a:lstStyle/>
        <a:p>
          <a:endParaRPr lang="en-IN" sz="1800"/>
        </a:p>
      </dgm:t>
    </dgm:pt>
    <dgm:pt modelId="{BD8F2646-2682-4941-89B3-A1F1CEC2FEC2}">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9" action="ppaction://hlinksldjump"/>
            </a:rPr>
            <a:t>Mongoose </a:t>
          </a:r>
          <a:endParaRPr lang="en-IN" sz="1800" dirty="0"/>
        </a:p>
      </dgm:t>
    </dgm:pt>
    <dgm:pt modelId="{8D33A80A-1CAA-4EE3-A822-F8724A848C77}" type="parTrans" cxnId="{169B314E-5235-48FF-9CA1-A37AD89A8049}">
      <dgm:prSet/>
      <dgm:spPr/>
      <dgm:t>
        <a:bodyPr/>
        <a:lstStyle/>
        <a:p>
          <a:endParaRPr lang="en-IN" sz="1800"/>
        </a:p>
      </dgm:t>
    </dgm:pt>
    <dgm:pt modelId="{B39EC9A4-9478-4F42-9F1C-155B89FDF0FF}" type="sibTrans" cxnId="{169B314E-5235-48FF-9CA1-A37AD89A8049}">
      <dgm:prSet/>
      <dgm:spPr/>
      <dgm:t>
        <a:bodyPr/>
        <a:lstStyle/>
        <a:p>
          <a:endParaRPr lang="en-IN" sz="1800"/>
        </a:p>
      </dgm:t>
    </dgm:pt>
    <dgm:pt modelId="{3FE869F0-D045-4A82-A41C-662983CED077}">
      <dgm:prSet custT="1"/>
      <dgm:spPr/>
      <dgm:t>
        <a:bodyPr/>
        <a:lstStyle/>
        <a:p>
          <a:pPr>
            <a:buFont typeface="+mj-lt"/>
            <a:buAutoNum type="arabicPeriod" startAt="24"/>
          </a:pPr>
          <a:endParaRPr lang="en-IN" sz="1800" b="0" i="0" u="none" dirty="0"/>
        </a:p>
      </dgm:t>
    </dgm:pt>
    <dgm:pt modelId="{6BB72F19-89A0-4682-A20C-7E73BB2E52F2}" type="parTrans" cxnId="{688DE415-383D-4202-B80F-8D6C93183E21}">
      <dgm:prSet/>
      <dgm:spPr/>
      <dgm:t>
        <a:bodyPr/>
        <a:lstStyle/>
        <a:p>
          <a:endParaRPr lang="en-IN"/>
        </a:p>
      </dgm:t>
    </dgm:pt>
    <dgm:pt modelId="{6D047882-56A3-4A81-BF8A-7A9C8F5735E3}" type="sibTrans" cxnId="{688DE415-383D-4202-B80F-8D6C93183E21}">
      <dgm:prSet/>
      <dgm:spPr/>
      <dgm:t>
        <a:bodyPr/>
        <a:lstStyle/>
        <a:p>
          <a:endParaRPr lang="en-IN"/>
        </a:p>
      </dgm:t>
    </dgm:pt>
    <dgm:pt modelId="{C3B01FED-FE38-4CA9-8963-C789823E92D0}">
      <dgm:prSet custT="1"/>
      <dgm:spPr/>
      <dgm:t>
        <a:bodyPr/>
        <a:lstStyle/>
        <a:p>
          <a:pPr>
            <a:buFont typeface="+mj-lt"/>
            <a:buAutoNum type="arabicPeriod" startAt="24"/>
          </a:pPr>
          <a:r>
            <a:rPr lang="en-IN" sz="1800" b="0" i="0" u="none" dirty="0">
              <a:hlinkClick xmlns:r="http://schemas.openxmlformats.org/officeDocument/2006/relationships" r:id="rId10" action="ppaction://hlinksldjump"/>
            </a:rPr>
            <a:t> JavaScript Essentials for Node</a:t>
          </a:r>
          <a:endParaRPr lang="en-IN" sz="1800" b="0" i="0" u="none" dirty="0"/>
        </a:p>
      </dgm:t>
    </dgm:pt>
    <dgm:pt modelId="{670C6AD8-9A5F-4153-9A9A-817AF8BDFC56}" type="sibTrans" cxnId="{4BF4017B-5F66-4652-B347-515EE2B00182}">
      <dgm:prSet/>
      <dgm:spPr/>
      <dgm:t>
        <a:bodyPr/>
        <a:lstStyle/>
        <a:p>
          <a:endParaRPr lang="en-IN"/>
        </a:p>
      </dgm:t>
    </dgm:pt>
    <dgm:pt modelId="{3129E284-CE0D-42F1-885F-BB790ABDAB1D}" type="parTrans" cxnId="{4BF4017B-5F66-4652-B347-515EE2B00182}">
      <dgm:prSet/>
      <dgm:spPr/>
      <dgm:t>
        <a:bodyPr/>
        <a:lstStyle/>
        <a:p>
          <a:endParaRPr lang="en-IN"/>
        </a:p>
      </dgm:t>
    </dgm:pt>
    <dgm:pt modelId="{7A123786-6F5A-4CBF-9B55-548E6E77CF41}">
      <dgm:prSet phldrT="[Text]" custT="1"/>
      <dgm:spPr/>
      <dgm:t>
        <a:bodyPr/>
        <a:lstStyle/>
        <a:p>
          <a:pPr>
            <a:buFont typeface="+mj-lt"/>
            <a:buAutoNum type="arabicPeriod" startAt="24"/>
          </a:pPr>
          <a:r>
            <a:rPr lang="en-IN" sz="1800" b="0" i="0" u="none" dirty="0"/>
            <a:t> </a:t>
          </a:r>
          <a:r>
            <a:rPr lang="en-IN" sz="1800" b="0" i="0" u="none" dirty="0">
              <a:hlinkClick xmlns:r="http://schemas.openxmlformats.org/officeDocument/2006/relationships" r:id="rId11" action="ppaction://hlinksldjump"/>
            </a:rPr>
            <a:t>Scenario based short questions</a:t>
          </a:r>
          <a:endParaRPr lang="en-IN" sz="1800" dirty="0"/>
        </a:p>
      </dgm:t>
    </dgm:pt>
    <dgm:pt modelId="{7EDAA766-E1DA-4C40-A5FA-45E4CA64BA35}" type="parTrans" cxnId="{7B9189A8-DECA-4DE1-9B21-BE2631D340F3}">
      <dgm:prSet/>
      <dgm:spPr/>
      <dgm:t>
        <a:bodyPr/>
        <a:lstStyle/>
        <a:p>
          <a:endParaRPr lang="en-IN"/>
        </a:p>
      </dgm:t>
    </dgm:pt>
    <dgm:pt modelId="{E4168EDD-29D6-4450-A25B-B210F10AC70D}" type="sibTrans" cxnId="{7B9189A8-DECA-4DE1-9B21-BE2631D340F3}">
      <dgm:prSet/>
      <dgm:spPr/>
      <dgm:t>
        <a:bodyPr/>
        <a:lstStyle/>
        <a:p>
          <a:endParaRPr lang="en-IN"/>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69635">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69635">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69635">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5DDA0606-CD78-41AC-80AB-4629B4A1F574}" type="presOf" srcId="{B0EA6435-691E-44CC-8542-28408373593A}" destId="{A5BA5CB6-7687-4008-9C78-5FBB77833E7B}" srcOrd="0" destOrd="0" presId="urn:microsoft.com/office/officeart/2005/8/layout/hList1"/>
    <dgm:cxn modelId="{688DE415-383D-4202-B80F-8D6C93183E21}" srcId="{B0EA6435-691E-44CC-8542-28408373593A}" destId="{3FE869F0-D045-4A82-A41C-662983CED077}" srcOrd="3" destOrd="0" parTransId="{6BB72F19-89A0-4682-A20C-7E73BB2E52F2}" sibTransId="{6D047882-56A3-4A81-BF8A-7A9C8F5735E3}"/>
    <dgm:cxn modelId="{7D11BB18-D70A-4607-BDAD-224D5FEC7B53}" type="presOf" srcId="{098FD910-236A-4C87-B7F9-8F92F2B54FD2}" destId="{667AC7BE-B467-4892-957A-C8F996C29431}" srcOrd="0" destOrd="0" presId="urn:microsoft.com/office/officeart/2005/8/layout/hList1"/>
    <dgm:cxn modelId="{0737CC1B-FA6C-423E-8C62-60E917FD9C7B}" type="presOf" srcId="{EAA4F856-F891-4265-9870-EF638046E239}" destId="{DCCABA9E-4151-44D7-876B-1D17B9B31030}" srcOrd="0" destOrd="1" presId="urn:microsoft.com/office/officeart/2005/8/layout/hList1"/>
    <dgm:cxn modelId="{F9B9CF1E-AD52-4DF2-A580-8A939724EE3F}" srcId="{098FD910-236A-4C87-B7F9-8F92F2B54FD2}" destId="{B0EA6435-691E-44CC-8542-28408373593A}" srcOrd="2" destOrd="0" parTransId="{48CA0553-6785-4DF5-A815-7838D1B54F8E}" sibTransId="{E3FE66DF-194D-4C92-A943-84E9FD9BEFCF}"/>
    <dgm:cxn modelId="{4B99FA1F-38DF-4385-B705-E10B56AB8FE2}" type="presOf" srcId="{31407479-3C9F-4C35-BE26-3BF25381946C}" destId="{441603C2-CCE9-4E0C-A6E8-F2580D73872F}" srcOrd="0" destOrd="2" presId="urn:microsoft.com/office/officeart/2005/8/layout/hList1"/>
    <dgm:cxn modelId="{45D79E21-44DD-4BF2-8641-A235FF3A922B}" srcId="{C039F6F6-EE78-4744-8AB1-83D679A62728}" destId="{13D946D9-F841-4FC0-BC23-4CCFD8AB8BAE}" srcOrd="1" destOrd="0" parTransId="{D7C0D9BC-A5AD-45BF-B3F1-C910150C74E4}" sibTransId="{0A3093F7-37E5-4D0D-9A23-D69EE6FE74AA}"/>
    <dgm:cxn modelId="{1253024D-FEB2-40F1-A19A-D82C22242A98}" srcId="{70096D66-5E67-4A32-8E94-9CE04EF6860D}" destId="{89B08E62-C4C7-40E8-8CEA-9B13791E32CC}" srcOrd="3" destOrd="0" parTransId="{8B7E795A-DA90-4730-BBFB-51C69355F922}" sibTransId="{A9F310B6-57B1-4003-9F22-54C82965DD93}"/>
    <dgm:cxn modelId="{169B314E-5235-48FF-9CA1-A37AD89A8049}" srcId="{70096D66-5E67-4A32-8E94-9CE04EF6860D}" destId="{BD8F2646-2682-4941-89B3-A1F1CEC2FEC2}" srcOrd="4" destOrd="0" parTransId="{8D33A80A-1CAA-4EE3-A822-F8724A848C77}" sibTransId="{B39EC9A4-9478-4F42-9F1C-155B89FDF0FF}"/>
    <dgm:cxn modelId="{EE90AC4E-BAAA-4EEE-904D-876C4A736ED7}" type="presOf" srcId="{1D5B386C-E409-493C-892C-8FF3AF53AE7B}" destId="{DCCABA9E-4151-44D7-876B-1D17B9B31030}" srcOrd="0" destOrd="0" presId="urn:microsoft.com/office/officeart/2005/8/layout/hList1"/>
    <dgm:cxn modelId="{2C7A765A-8DDC-41A7-A0D8-0F6C81F6BA25}" type="presOf" srcId="{3FE869F0-D045-4A82-A41C-662983CED077}" destId="{90A222B9-56D3-4010-9CE7-1E6003E09F3B}" srcOrd="0" destOrd="3" presId="urn:microsoft.com/office/officeart/2005/8/layout/hList1"/>
    <dgm:cxn modelId="{4BF4017B-5F66-4652-B347-515EE2B00182}" srcId="{B0EA6435-691E-44CC-8542-28408373593A}" destId="{C3B01FED-FE38-4CA9-8963-C789823E92D0}" srcOrd="2" destOrd="0" parTransId="{3129E284-CE0D-42F1-885F-BB790ABDAB1D}" sibTransId="{670C6AD8-9A5F-4153-9A9A-817AF8BDFC56}"/>
    <dgm:cxn modelId="{BA1E128F-A8DB-43F1-9EE5-1561B4BB5399}" srcId="{B0EA6435-691E-44CC-8542-28408373593A}" destId="{75D1B2A5-9A55-40CB-9619-E592333FF859}" srcOrd="0" destOrd="0" parTransId="{C3A220F3-5348-40FF-8248-2585E96B50AC}" sibTransId="{3C6B82B0-F5E7-4219-8B07-99931D3267A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7B9189A8-DECA-4DE1-9B21-BE2631D340F3}" srcId="{B0EA6435-691E-44CC-8542-28408373593A}" destId="{7A123786-6F5A-4CBF-9B55-548E6E77CF41}" srcOrd="1" destOrd="0" parTransId="{7EDAA766-E1DA-4C40-A5FA-45E4CA64BA35}" sibTransId="{E4168EDD-29D6-4450-A25B-B210F10AC70D}"/>
    <dgm:cxn modelId="{717B76B2-413F-4233-8379-B81BB44189CE}" type="presOf" srcId="{70096D66-5E67-4A32-8E94-9CE04EF6860D}" destId="{7E169A81-AB17-4F76-B7DB-9D434BF15411}" srcOrd="0" destOrd="0" presId="urn:microsoft.com/office/officeart/2005/8/layout/hList1"/>
    <dgm:cxn modelId="{A24622B4-BACC-405D-B113-2C261F59A781}" type="presOf" srcId="{89B08E62-C4C7-40E8-8CEA-9B13791E32CC}" destId="{DCCABA9E-4151-44D7-876B-1D17B9B31030}" srcOrd="0" destOrd="3" presId="urn:microsoft.com/office/officeart/2005/8/layout/hList1"/>
    <dgm:cxn modelId="{21C1B1B4-1DDA-4222-9892-9D1E1B5ED5B0}" type="presOf" srcId="{C3B01FED-FE38-4CA9-8963-C789823E92D0}" destId="{90A222B9-56D3-4010-9CE7-1E6003E09F3B}" srcOrd="0" destOrd="2" presId="urn:microsoft.com/office/officeart/2005/8/layout/hList1"/>
    <dgm:cxn modelId="{316AEBB5-27F0-432F-9B35-8DDF48BC72B5}" type="presOf" srcId="{13D946D9-F841-4FC0-BC23-4CCFD8AB8BAE}" destId="{441603C2-CCE9-4E0C-A6E8-F2580D73872F}" srcOrd="0" destOrd="1" presId="urn:microsoft.com/office/officeart/2005/8/layout/hList1"/>
    <dgm:cxn modelId="{E4331DB6-9AB3-4DB8-9ED8-32DEB109B675}" srcId="{70096D66-5E67-4A32-8E94-9CE04EF6860D}" destId="{EAA4F856-F891-4265-9870-EF638046E239}" srcOrd="1" destOrd="0" parTransId="{BD35978F-740E-4C06-AF65-4024D90F8C79}" sibTransId="{C9E9A037-AE6C-4296-93B7-D9E2C73082F0}"/>
    <dgm:cxn modelId="{497E2ABB-CBE2-4E2A-8403-618F6D607785}" type="presOf" srcId="{0B88BEF2-83FE-4B85-BF9B-EAA9BA5ABD0E}" destId="{DCCABA9E-4151-44D7-876B-1D17B9B31030}" srcOrd="0" destOrd="2" presId="urn:microsoft.com/office/officeart/2005/8/layout/hList1"/>
    <dgm:cxn modelId="{948A5FBD-F4BC-45E7-BF53-93F19A38769C}" type="presOf" srcId="{75D1B2A5-9A55-40CB-9619-E592333FF859}" destId="{90A222B9-56D3-4010-9CE7-1E6003E09F3B}" srcOrd="0" destOrd="0" presId="urn:microsoft.com/office/officeart/2005/8/layout/hList1"/>
    <dgm:cxn modelId="{C0F287C1-DE9C-49C3-938E-118F669C983C}" srcId="{70096D66-5E67-4A32-8E94-9CE04EF6860D}" destId="{0B88BEF2-83FE-4B85-BF9B-EAA9BA5ABD0E}" srcOrd="2" destOrd="0" parTransId="{3EB56A3A-EDEA-4C82-8EB5-CF478259D325}" sibTransId="{A98C72DE-CDC8-4031-90F0-F35045063F27}"/>
    <dgm:cxn modelId="{E82667C5-D237-43B2-80D0-243C4D83593C}" srcId="{C039F6F6-EE78-4744-8AB1-83D679A62728}" destId="{31407479-3C9F-4C35-BE26-3BF25381946C}" srcOrd="2" destOrd="0" parTransId="{7BEAB1E0-9AB4-4688-A8CA-08E86425AF52}" sibTransId="{0F06087C-E86D-494F-8814-DBDF81C62FF0}"/>
    <dgm:cxn modelId="{291D18C9-0409-425C-8591-3AC99EA25C0E}" srcId="{098FD910-236A-4C87-B7F9-8F92F2B54FD2}" destId="{C039F6F6-EE78-4744-8AB1-83D679A62728}" srcOrd="0" destOrd="0" parTransId="{D2EDC21F-7D86-482F-A9F8-7A938A47C213}" sibTransId="{18777E02-2325-4264-A21B-38999CAF5A75}"/>
    <dgm:cxn modelId="{1693BDD9-D419-48A8-81E2-C77819F9B6C5}" type="presOf" srcId="{9BD24849-3607-4BE6-BAA4-A1F1A0DEED72}" destId="{441603C2-CCE9-4E0C-A6E8-F2580D73872F}" srcOrd="0" destOrd="0" presId="urn:microsoft.com/office/officeart/2005/8/layout/hList1"/>
    <dgm:cxn modelId="{20FBB3E3-B8CE-47A5-BCBA-81315B4CCEBE}" type="presOf" srcId="{BD8F2646-2682-4941-89B3-A1F1CEC2FEC2}" destId="{DCCABA9E-4151-44D7-876B-1D17B9B31030}" srcOrd="0" destOrd="4" presId="urn:microsoft.com/office/officeart/2005/8/layout/hList1"/>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C75A6AFE-8026-4EC7-9E27-9D415B589E61}" type="presOf" srcId="{7A123786-6F5A-4CBF-9B55-548E6E77CF41}" destId="{90A222B9-56D3-4010-9CE7-1E6003E09F3B}"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904117C-1A25-4EA6-8403-134F8FB594F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IN"/>
        </a:p>
      </dgm:t>
    </dgm:pt>
    <dgm:pt modelId="{D96126CB-8B05-4721-9740-3DA691C30D2A}">
      <dgm:prSet phldrT="[Text]" custT="1"/>
      <dgm:spPr/>
      <dgm:t>
        <a:bodyPr/>
        <a:lstStyle/>
        <a:p>
          <a:r>
            <a:rPr lang="en-US" sz="3200" dirty="0"/>
            <a:t>HTTP Request</a:t>
          </a:r>
          <a:endParaRPr lang="en-IN" sz="3200" dirty="0"/>
        </a:p>
      </dgm:t>
    </dgm:pt>
    <dgm:pt modelId="{9D9289B7-42D5-4EC4-A885-9FD7BE89C824}" type="parTrans" cxnId="{64BBD57F-5425-43A3-8D31-EDC3350610F4}">
      <dgm:prSet/>
      <dgm:spPr/>
      <dgm:t>
        <a:bodyPr/>
        <a:lstStyle/>
        <a:p>
          <a:endParaRPr lang="en-IN" sz="1800"/>
        </a:p>
      </dgm:t>
    </dgm:pt>
    <dgm:pt modelId="{64D0758F-BBFB-45EC-8F07-0C8139EA811A}" type="sibTrans" cxnId="{64BBD57F-5425-43A3-8D31-EDC3350610F4}">
      <dgm:prSet/>
      <dgm:spPr/>
      <dgm:t>
        <a:bodyPr/>
        <a:lstStyle/>
        <a:p>
          <a:endParaRPr lang="en-IN" sz="1800"/>
        </a:p>
      </dgm:t>
    </dgm:pt>
    <dgm:pt modelId="{8B0499FC-DC0D-4A45-9DCE-E4B62F561AF0}">
      <dgm:prSet phldrT="[Text]" custT="1"/>
      <dgm:spPr/>
      <dgm:t>
        <a:bodyPr/>
        <a:lstStyle/>
        <a:p>
          <a:r>
            <a:rPr lang="en-US" sz="1800" dirty="0"/>
            <a:t>An HTTP (Hypertext Transfer Protocol) request is a message sent by a client (such as a web browser or a mobile app) to a server, requesting a particular action or resource.</a:t>
          </a:r>
          <a:endParaRPr lang="en-IN" sz="1800" dirty="0"/>
        </a:p>
      </dgm:t>
    </dgm:pt>
    <dgm:pt modelId="{5585474C-62B3-4781-A628-FEFF231E134E}" type="parTrans" cxnId="{BEF3B406-D5A1-4CE4-AB7F-B1E7A09889EE}">
      <dgm:prSet/>
      <dgm:spPr/>
      <dgm:t>
        <a:bodyPr/>
        <a:lstStyle/>
        <a:p>
          <a:endParaRPr lang="en-IN" sz="1800"/>
        </a:p>
      </dgm:t>
    </dgm:pt>
    <dgm:pt modelId="{6AF2912C-16B8-4995-AF6C-C64B964948FD}" type="sibTrans" cxnId="{BEF3B406-D5A1-4CE4-AB7F-B1E7A09889EE}">
      <dgm:prSet/>
      <dgm:spPr/>
      <dgm:t>
        <a:bodyPr/>
        <a:lstStyle/>
        <a:p>
          <a:endParaRPr lang="en-IN" sz="1800"/>
        </a:p>
      </dgm:t>
    </dgm:pt>
    <dgm:pt modelId="{51C7CC20-AC62-456B-9510-D4D3E5622FF8}">
      <dgm:prSet phldrT="[Text]" custT="1"/>
      <dgm:spPr/>
      <dgm:t>
        <a:bodyPr/>
        <a:lstStyle/>
        <a:p>
          <a:r>
            <a:rPr lang="en-US" sz="1800" dirty="0"/>
            <a:t>It contains HTTP Action(GET, POST…), URL, Request Body, Request Header.</a:t>
          </a:r>
          <a:endParaRPr lang="en-IN" sz="1800" dirty="0"/>
        </a:p>
      </dgm:t>
    </dgm:pt>
    <dgm:pt modelId="{3926122E-30A7-4A80-9527-316E38775806}" type="parTrans" cxnId="{B15C314E-A2B7-4D86-8D56-5226D6F3A90A}">
      <dgm:prSet/>
      <dgm:spPr/>
      <dgm:t>
        <a:bodyPr/>
        <a:lstStyle/>
        <a:p>
          <a:endParaRPr lang="en-IN" sz="1800"/>
        </a:p>
      </dgm:t>
    </dgm:pt>
    <dgm:pt modelId="{6C27AEC5-8277-4475-A53D-FE5AA2903E6B}" type="sibTrans" cxnId="{B15C314E-A2B7-4D86-8D56-5226D6F3A90A}">
      <dgm:prSet/>
      <dgm:spPr/>
      <dgm:t>
        <a:bodyPr/>
        <a:lstStyle/>
        <a:p>
          <a:endParaRPr lang="en-IN" sz="1800"/>
        </a:p>
      </dgm:t>
    </dgm:pt>
    <dgm:pt modelId="{BA531068-98B7-4E53-975A-3F3046A6EAD7}">
      <dgm:prSet phldrT="[Text]" custT="1"/>
      <dgm:spPr/>
      <dgm:t>
        <a:bodyPr/>
        <a:lstStyle/>
        <a:p>
          <a:r>
            <a:rPr lang="en-US" sz="3200" dirty="0"/>
            <a:t>HTTP Response</a:t>
          </a:r>
          <a:endParaRPr lang="en-IN" sz="3200" dirty="0"/>
        </a:p>
      </dgm:t>
    </dgm:pt>
    <dgm:pt modelId="{2F3097BE-F345-4615-B9A4-0FA7E79A3BE9}" type="parTrans" cxnId="{EB41BAF2-7FDA-4A78-884F-B15F548CBF37}">
      <dgm:prSet/>
      <dgm:spPr/>
      <dgm:t>
        <a:bodyPr/>
        <a:lstStyle/>
        <a:p>
          <a:endParaRPr lang="en-IN" sz="1800"/>
        </a:p>
      </dgm:t>
    </dgm:pt>
    <dgm:pt modelId="{C867A3F1-4785-4F74-A3CA-DFFC45505ABC}" type="sibTrans" cxnId="{EB41BAF2-7FDA-4A78-884F-B15F548CBF37}">
      <dgm:prSet/>
      <dgm:spPr/>
      <dgm:t>
        <a:bodyPr/>
        <a:lstStyle/>
        <a:p>
          <a:endParaRPr lang="en-IN" sz="1800"/>
        </a:p>
      </dgm:t>
    </dgm:pt>
    <dgm:pt modelId="{91DE5F4C-2099-4EA3-B91B-58C536EF162E}">
      <dgm:prSet phldrT="[Text]" custT="1"/>
      <dgm:spPr/>
      <dgm:t>
        <a:bodyPr/>
        <a:lstStyle/>
        <a:p>
          <a:r>
            <a:rPr lang="en-US" sz="1800" dirty="0"/>
            <a:t>An HTTP response is a message sent by a server back to the client in response to an HTTP request.</a:t>
          </a:r>
          <a:endParaRPr lang="en-IN" sz="1800" dirty="0"/>
        </a:p>
      </dgm:t>
    </dgm:pt>
    <dgm:pt modelId="{088407B7-9760-4CD0-9D75-46BC61E456E8}" type="parTrans" cxnId="{102FA29D-CD6A-4BC0-B01B-F64C5F647ECA}">
      <dgm:prSet/>
      <dgm:spPr/>
      <dgm:t>
        <a:bodyPr/>
        <a:lstStyle/>
        <a:p>
          <a:endParaRPr lang="en-IN" sz="1800"/>
        </a:p>
      </dgm:t>
    </dgm:pt>
    <dgm:pt modelId="{CD5A873A-53A3-40D7-9F88-199D80B708ED}" type="sibTrans" cxnId="{102FA29D-CD6A-4BC0-B01B-F64C5F647ECA}">
      <dgm:prSet/>
      <dgm:spPr/>
      <dgm:t>
        <a:bodyPr/>
        <a:lstStyle/>
        <a:p>
          <a:endParaRPr lang="en-IN" sz="1800"/>
        </a:p>
      </dgm:t>
    </dgm:pt>
    <dgm:pt modelId="{BC244F7C-5FEB-4102-B2CC-357E2B9DA238}">
      <dgm:prSet phldrT="[Text]" custT="1"/>
      <dgm:spPr/>
      <dgm:t>
        <a:bodyPr/>
        <a:lstStyle/>
        <a:p>
          <a:r>
            <a:rPr lang="en-US" sz="1800" dirty="0"/>
            <a:t>It includes status code, content type, content.</a:t>
          </a:r>
          <a:endParaRPr lang="en-IN" sz="1800" dirty="0"/>
        </a:p>
      </dgm:t>
    </dgm:pt>
    <dgm:pt modelId="{7F1A6FFC-E885-45E4-B6AF-88F1B51643C9}" type="parTrans" cxnId="{B2BF4FFD-4277-4EFD-81F4-AD1DEF2EC7BE}">
      <dgm:prSet/>
      <dgm:spPr/>
      <dgm:t>
        <a:bodyPr/>
        <a:lstStyle/>
        <a:p>
          <a:endParaRPr lang="en-IN" sz="1800"/>
        </a:p>
      </dgm:t>
    </dgm:pt>
    <dgm:pt modelId="{317951E5-4FD0-4369-8997-5E4B953B9E0B}" type="sibTrans" cxnId="{B2BF4FFD-4277-4EFD-81F4-AD1DEF2EC7BE}">
      <dgm:prSet/>
      <dgm:spPr/>
      <dgm:t>
        <a:bodyPr/>
        <a:lstStyle/>
        <a:p>
          <a:endParaRPr lang="en-IN" sz="1800"/>
        </a:p>
      </dgm:t>
    </dgm:pt>
    <dgm:pt modelId="{9AE8F8FA-4B96-4B28-BE71-A9AC2B2EA0D0}">
      <dgm:prSet custT="1"/>
      <dgm:spPr/>
      <dgm:t>
        <a:bodyPr/>
        <a:lstStyle/>
        <a:p>
          <a:endParaRPr lang="en-IN" sz="1800" dirty="0"/>
        </a:p>
      </dgm:t>
    </dgm:pt>
    <dgm:pt modelId="{F79FF90F-D20D-4A97-A4CA-FE1F95CBC28B}" type="parTrans" cxnId="{1B56CAE1-70A8-4E83-B666-0E95170B1473}">
      <dgm:prSet/>
      <dgm:spPr/>
      <dgm:t>
        <a:bodyPr/>
        <a:lstStyle/>
        <a:p>
          <a:endParaRPr lang="en-IN" sz="1800"/>
        </a:p>
      </dgm:t>
    </dgm:pt>
    <dgm:pt modelId="{F0799476-A0AE-45DA-948F-2857EE392D39}" type="sibTrans" cxnId="{1B56CAE1-70A8-4E83-B666-0E95170B1473}">
      <dgm:prSet/>
      <dgm:spPr/>
      <dgm:t>
        <a:bodyPr/>
        <a:lstStyle/>
        <a:p>
          <a:endParaRPr lang="en-IN" sz="1800"/>
        </a:p>
      </dgm:t>
    </dgm:pt>
    <dgm:pt modelId="{3855484C-86D3-4AE0-9786-151EB873536D}">
      <dgm:prSet custT="1"/>
      <dgm:spPr/>
      <dgm:t>
        <a:bodyPr/>
        <a:lstStyle/>
        <a:p>
          <a:endParaRPr lang="en-IN" sz="1800" dirty="0"/>
        </a:p>
      </dgm:t>
    </dgm:pt>
    <dgm:pt modelId="{43F4C17E-5E21-4CCF-88A9-CF54E9F2FC30}" type="parTrans" cxnId="{20D8207C-AC27-478F-BB31-EEFF7E954BAC}">
      <dgm:prSet/>
      <dgm:spPr/>
      <dgm:t>
        <a:bodyPr/>
        <a:lstStyle/>
        <a:p>
          <a:endParaRPr lang="en-IN" sz="1800"/>
        </a:p>
      </dgm:t>
    </dgm:pt>
    <dgm:pt modelId="{6721A041-F11E-4E8C-955A-EDE2772CDE8E}" type="sibTrans" cxnId="{20D8207C-AC27-478F-BB31-EEFF7E954BAC}">
      <dgm:prSet/>
      <dgm:spPr/>
      <dgm:t>
        <a:bodyPr/>
        <a:lstStyle/>
        <a:p>
          <a:endParaRPr lang="en-IN" sz="1800"/>
        </a:p>
      </dgm:t>
    </dgm:pt>
    <dgm:pt modelId="{EC828A96-E343-43D4-A2BE-D3E9B1C7A66D}">
      <dgm:prSet phldrT="[Text]" custT="1"/>
      <dgm:spPr/>
      <dgm:t>
        <a:bodyPr/>
        <a:lstStyle/>
        <a:p>
          <a:endParaRPr lang="en-IN" sz="1800" dirty="0"/>
        </a:p>
      </dgm:t>
    </dgm:pt>
    <dgm:pt modelId="{C52E8A04-14D9-4305-8413-B479B0248371}" type="parTrans" cxnId="{DFBB987E-31BD-47D5-8964-96277F4515EE}">
      <dgm:prSet/>
      <dgm:spPr/>
      <dgm:t>
        <a:bodyPr/>
        <a:lstStyle/>
        <a:p>
          <a:endParaRPr lang="en-IN" sz="1800"/>
        </a:p>
      </dgm:t>
    </dgm:pt>
    <dgm:pt modelId="{7F135972-E5CB-49B4-A33A-8E7875A50797}" type="sibTrans" cxnId="{DFBB987E-31BD-47D5-8964-96277F4515EE}">
      <dgm:prSet/>
      <dgm:spPr/>
      <dgm:t>
        <a:bodyPr/>
        <a:lstStyle/>
        <a:p>
          <a:endParaRPr lang="en-IN" sz="1800"/>
        </a:p>
      </dgm:t>
    </dgm:pt>
    <dgm:pt modelId="{67F1E00F-35D7-43BA-BB39-C916553CDE9E}">
      <dgm:prSet phldrT="[Text]" custT="1"/>
      <dgm:spPr/>
      <dgm:t>
        <a:bodyPr/>
        <a:lstStyle/>
        <a:p>
          <a:endParaRPr lang="en-IN" sz="1800" dirty="0"/>
        </a:p>
      </dgm:t>
    </dgm:pt>
    <dgm:pt modelId="{13B45A4E-81B1-464D-A694-2CAB7B9F8762}" type="parTrans" cxnId="{16743233-0C49-4DD2-8821-4F83920C2A93}">
      <dgm:prSet/>
      <dgm:spPr/>
      <dgm:t>
        <a:bodyPr/>
        <a:lstStyle/>
        <a:p>
          <a:endParaRPr lang="en-IN"/>
        </a:p>
      </dgm:t>
    </dgm:pt>
    <dgm:pt modelId="{879888A7-B5C4-491C-8CD8-06364B19B479}" type="sibTrans" cxnId="{16743233-0C49-4DD2-8821-4F83920C2A93}">
      <dgm:prSet/>
      <dgm:spPr/>
      <dgm:t>
        <a:bodyPr/>
        <a:lstStyle/>
        <a:p>
          <a:endParaRPr lang="en-IN"/>
        </a:p>
      </dgm:t>
    </dgm:pt>
    <dgm:pt modelId="{B7E2F716-FA1D-4248-A3CF-21E95F52B9E8}">
      <dgm:prSet phldrT="[Text]" custT="1"/>
      <dgm:spPr/>
      <dgm:t>
        <a:bodyPr/>
        <a:lstStyle/>
        <a:p>
          <a:endParaRPr lang="en-IN" sz="1800" dirty="0"/>
        </a:p>
      </dgm:t>
    </dgm:pt>
    <dgm:pt modelId="{C6CAA012-F63F-4DF2-9B3F-824B3B3320B8}" type="parTrans" cxnId="{8816A860-84FD-4AD2-8410-8323205749AA}">
      <dgm:prSet/>
      <dgm:spPr/>
      <dgm:t>
        <a:bodyPr/>
        <a:lstStyle/>
        <a:p>
          <a:endParaRPr lang="en-IN"/>
        </a:p>
      </dgm:t>
    </dgm:pt>
    <dgm:pt modelId="{9428BF03-B495-4FF7-B525-C94E659D1FCE}" type="sibTrans" cxnId="{8816A860-84FD-4AD2-8410-8323205749AA}">
      <dgm:prSet/>
      <dgm:spPr/>
      <dgm:t>
        <a:bodyPr/>
        <a:lstStyle/>
        <a:p>
          <a:endParaRPr lang="en-IN"/>
        </a:p>
      </dgm:t>
    </dgm:pt>
    <dgm:pt modelId="{CDE6AD1D-FB73-41D5-A15C-F66628246707}" type="pres">
      <dgm:prSet presAssocID="{8904117C-1A25-4EA6-8403-134F8FB594F7}" presName="Name0" presStyleCnt="0">
        <dgm:presLayoutVars>
          <dgm:dir/>
          <dgm:animLvl val="lvl"/>
          <dgm:resizeHandles val="exact"/>
        </dgm:presLayoutVars>
      </dgm:prSet>
      <dgm:spPr/>
    </dgm:pt>
    <dgm:pt modelId="{2667DF67-B34F-430E-AB45-E234CA92EDE2}" type="pres">
      <dgm:prSet presAssocID="{D96126CB-8B05-4721-9740-3DA691C30D2A}" presName="composite" presStyleCnt="0"/>
      <dgm:spPr/>
    </dgm:pt>
    <dgm:pt modelId="{2CA8AA82-EF44-46EE-9864-45884AD1E811}" type="pres">
      <dgm:prSet presAssocID="{D96126CB-8B05-4721-9740-3DA691C30D2A}" presName="parTx" presStyleLbl="alignNode1" presStyleIdx="0" presStyleCnt="2" custScaleY="92930">
        <dgm:presLayoutVars>
          <dgm:chMax val="0"/>
          <dgm:chPref val="0"/>
          <dgm:bulletEnabled val="1"/>
        </dgm:presLayoutVars>
      </dgm:prSet>
      <dgm:spPr/>
    </dgm:pt>
    <dgm:pt modelId="{28D59113-BBA2-4597-8992-B8D506FEA86A}" type="pres">
      <dgm:prSet presAssocID="{D96126CB-8B05-4721-9740-3DA691C30D2A}" presName="desTx" presStyleLbl="alignAccFollowNode1" presStyleIdx="0" presStyleCnt="2">
        <dgm:presLayoutVars>
          <dgm:bulletEnabled val="1"/>
        </dgm:presLayoutVars>
      </dgm:prSet>
      <dgm:spPr/>
    </dgm:pt>
    <dgm:pt modelId="{655CE68F-BDE3-4D68-8F44-3D0E58A41135}" type="pres">
      <dgm:prSet presAssocID="{64D0758F-BBFB-45EC-8F07-0C8139EA811A}" presName="space" presStyleCnt="0"/>
      <dgm:spPr/>
    </dgm:pt>
    <dgm:pt modelId="{F10ADE54-B272-4E24-B015-047EA5ECB57C}" type="pres">
      <dgm:prSet presAssocID="{BA531068-98B7-4E53-975A-3F3046A6EAD7}" presName="composite" presStyleCnt="0"/>
      <dgm:spPr/>
    </dgm:pt>
    <dgm:pt modelId="{708A711E-50F9-4AF4-AD08-988FCB824A2D}" type="pres">
      <dgm:prSet presAssocID="{BA531068-98B7-4E53-975A-3F3046A6EAD7}" presName="parTx" presStyleLbl="alignNode1" presStyleIdx="1" presStyleCnt="2" custScaleY="92930">
        <dgm:presLayoutVars>
          <dgm:chMax val="0"/>
          <dgm:chPref val="0"/>
          <dgm:bulletEnabled val="1"/>
        </dgm:presLayoutVars>
      </dgm:prSet>
      <dgm:spPr/>
    </dgm:pt>
    <dgm:pt modelId="{39AAB3CC-6154-472E-81A7-C20FAB82F198}" type="pres">
      <dgm:prSet presAssocID="{BA531068-98B7-4E53-975A-3F3046A6EAD7}" presName="desTx" presStyleLbl="alignAccFollowNode1" presStyleIdx="1" presStyleCnt="2">
        <dgm:presLayoutVars>
          <dgm:bulletEnabled val="1"/>
        </dgm:presLayoutVars>
      </dgm:prSet>
      <dgm:spPr/>
    </dgm:pt>
  </dgm:ptLst>
  <dgm:cxnLst>
    <dgm:cxn modelId="{F1DD2E04-1DEB-48D0-86BC-5405ECB5DDDC}" type="presOf" srcId="{8904117C-1A25-4EA6-8403-134F8FB594F7}" destId="{CDE6AD1D-FB73-41D5-A15C-F66628246707}" srcOrd="0" destOrd="0" presId="urn:microsoft.com/office/officeart/2005/8/layout/hList1"/>
    <dgm:cxn modelId="{BEF3B406-D5A1-4CE4-AB7F-B1E7A09889EE}" srcId="{D96126CB-8B05-4721-9740-3DA691C30D2A}" destId="{8B0499FC-DC0D-4A45-9DCE-E4B62F561AF0}" srcOrd="1" destOrd="0" parTransId="{5585474C-62B3-4781-A628-FEFF231E134E}" sibTransId="{6AF2912C-16B8-4995-AF6C-C64B964948FD}"/>
    <dgm:cxn modelId="{27D2B91A-F68E-4E64-8A88-73A6A710313C}" type="presOf" srcId="{BC244F7C-5FEB-4102-B2CC-357E2B9DA238}" destId="{39AAB3CC-6154-472E-81A7-C20FAB82F198}" srcOrd="0" destOrd="3" presId="urn:microsoft.com/office/officeart/2005/8/layout/hList1"/>
    <dgm:cxn modelId="{9F238631-E577-4A92-B97B-39C9254C4B7A}" type="presOf" srcId="{91DE5F4C-2099-4EA3-B91B-58C536EF162E}" destId="{39AAB3CC-6154-472E-81A7-C20FAB82F198}" srcOrd="0" destOrd="1" presId="urn:microsoft.com/office/officeart/2005/8/layout/hList1"/>
    <dgm:cxn modelId="{16743233-0C49-4DD2-8821-4F83920C2A93}" srcId="{D96126CB-8B05-4721-9740-3DA691C30D2A}" destId="{67F1E00F-35D7-43BA-BB39-C916553CDE9E}" srcOrd="0" destOrd="0" parTransId="{13B45A4E-81B1-464D-A694-2CAB7B9F8762}" sibTransId="{879888A7-B5C4-491C-8CD8-06364B19B479}"/>
    <dgm:cxn modelId="{49DA093A-D7DD-425E-8A6E-47C4758328DE}" type="presOf" srcId="{3855484C-86D3-4AE0-9786-151EB873536D}" destId="{28D59113-BBA2-4597-8992-B8D506FEA86A}" srcOrd="0" destOrd="4" presId="urn:microsoft.com/office/officeart/2005/8/layout/hList1"/>
    <dgm:cxn modelId="{8816A860-84FD-4AD2-8410-8323205749AA}" srcId="{BA531068-98B7-4E53-975A-3F3046A6EAD7}" destId="{B7E2F716-FA1D-4248-A3CF-21E95F52B9E8}" srcOrd="0" destOrd="0" parTransId="{C6CAA012-F63F-4DF2-9B3F-824B3B3320B8}" sibTransId="{9428BF03-B495-4FF7-B525-C94E659D1FCE}"/>
    <dgm:cxn modelId="{B15C314E-A2B7-4D86-8D56-5226D6F3A90A}" srcId="{D96126CB-8B05-4721-9740-3DA691C30D2A}" destId="{51C7CC20-AC62-456B-9510-D4D3E5622FF8}" srcOrd="3" destOrd="0" parTransId="{3926122E-30A7-4A80-9527-316E38775806}" sibTransId="{6C27AEC5-8277-4475-A53D-FE5AA2903E6B}"/>
    <dgm:cxn modelId="{20D8207C-AC27-478F-BB31-EEFF7E954BAC}" srcId="{D96126CB-8B05-4721-9740-3DA691C30D2A}" destId="{3855484C-86D3-4AE0-9786-151EB873536D}" srcOrd="4" destOrd="0" parTransId="{43F4C17E-5E21-4CCF-88A9-CF54E9F2FC30}" sibTransId="{6721A041-F11E-4E8C-955A-EDE2772CDE8E}"/>
    <dgm:cxn modelId="{DFBB987E-31BD-47D5-8964-96277F4515EE}" srcId="{BA531068-98B7-4E53-975A-3F3046A6EAD7}" destId="{EC828A96-E343-43D4-A2BE-D3E9B1C7A66D}" srcOrd="2" destOrd="0" parTransId="{C52E8A04-14D9-4305-8413-B479B0248371}" sibTransId="{7F135972-E5CB-49B4-A33A-8E7875A50797}"/>
    <dgm:cxn modelId="{64BBD57F-5425-43A3-8D31-EDC3350610F4}" srcId="{8904117C-1A25-4EA6-8403-134F8FB594F7}" destId="{D96126CB-8B05-4721-9740-3DA691C30D2A}" srcOrd="0" destOrd="0" parTransId="{9D9289B7-42D5-4EC4-A885-9FD7BE89C824}" sibTransId="{64D0758F-BBFB-45EC-8F07-0C8139EA811A}"/>
    <dgm:cxn modelId="{E10D2385-D66C-4559-A6B9-21D3D9167623}" type="presOf" srcId="{B7E2F716-FA1D-4248-A3CF-21E95F52B9E8}" destId="{39AAB3CC-6154-472E-81A7-C20FAB82F198}" srcOrd="0" destOrd="0" presId="urn:microsoft.com/office/officeart/2005/8/layout/hList1"/>
    <dgm:cxn modelId="{D9AE0E97-D65A-454B-8F23-77874B1AFCD2}" type="presOf" srcId="{9AE8F8FA-4B96-4B28-BE71-A9AC2B2EA0D0}" destId="{28D59113-BBA2-4597-8992-B8D506FEA86A}" srcOrd="0" destOrd="2" presId="urn:microsoft.com/office/officeart/2005/8/layout/hList1"/>
    <dgm:cxn modelId="{102FA29D-CD6A-4BC0-B01B-F64C5F647ECA}" srcId="{BA531068-98B7-4E53-975A-3F3046A6EAD7}" destId="{91DE5F4C-2099-4EA3-B91B-58C536EF162E}" srcOrd="1" destOrd="0" parTransId="{088407B7-9760-4CD0-9D75-46BC61E456E8}" sibTransId="{CD5A873A-53A3-40D7-9F88-199D80B708ED}"/>
    <dgm:cxn modelId="{4DE8739E-EF93-440D-B869-461ABB234CCF}" type="presOf" srcId="{EC828A96-E343-43D4-A2BE-D3E9B1C7A66D}" destId="{39AAB3CC-6154-472E-81A7-C20FAB82F198}" srcOrd="0" destOrd="2" presId="urn:microsoft.com/office/officeart/2005/8/layout/hList1"/>
    <dgm:cxn modelId="{BC4D4FB8-7C47-402E-A8A6-4632B7B7F028}" type="presOf" srcId="{67F1E00F-35D7-43BA-BB39-C916553CDE9E}" destId="{28D59113-BBA2-4597-8992-B8D506FEA86A}" srcOrd="0" destOrd="0" presId="urn:microsoft.com/office/officeart/2005/8/layout/hList1"/>
    <dgm:cxn modelId="{1ECFBEBB-F877-4B9F-AB3E-75E82365322B}" type="presOf" srcId="{8B0499FC-DC0D-4A45-9DCE-E4B62F561AF0}" destId="{28D59113-BBA2-4597-8992-B8D506FEA86A}" srcOrd="0" destOrd="1" presId="urn:microsoft.com/office/officeart/2005/8/layout/hList1"/>
    <dgm:cxn modelId="{A58359BD-B21A-4DA1-8EAC-A5F1929AB052}" type="presOf" srcId="{51C7CC20-AC62-456B-9510-D4D3E5622FF8}" destId="{28D59113-BBA2-4597-8992-B8D506FEA86A}" srcOrd="0" destOrd="3" presId="urn:microsoft.com/office/officeart/2005/8/layout/hList1"/>
    <dgm:cxn modelId="{4C425DDE-E3C7-46DD-B927-80405005A061}" type="presOf" srcId="{D96126CB-8B05-4721-9740-3DA691C30D2A}" destId="{2CA8AA82-EF44-46EE-9864-45884AD1E811}" srcOrd="0" destOrd="0" presId="urn:microsoft.com/office/officeart/2005/8/layout/hList1"/>
    <dgm:cxn modelId="{1B56CAE1-70A8-4E83-B666-0E95170B1473}" srcId="{D96126CB-8B05-4721-9740-3DA691C30D2A}" destId="{9AE8F8FA-4B96-4B28-BE71-A9AC2B2EA0D0}" srcOrd="2" destOrd="0" parTransId="{F79FF90F-D20D-4A97-A4CA-FE1F95CBC28B}" sibTransId="{F0799476-A0AE-45DA-948F-2857EE392D39}"/>
    <dgm:cxn modelId="{EB41BAF2-7FDA-4A78-884F-B15F548CBF37}" srcId="{8904117C-1A25-4EA6-8403-134F8FB594F7}" destId="{BA531068-98B7-4E53-975A-3F3046A6EAD7}" srcOrd="1" destOrd="0" parTransId="{2F3097BE-F345-4615-B9A4-0FA7E79A3BE9}" sibTransId="{C867A3F1-4785-4F74-A3CA-DFFC45505ABC}"/>
    <dgm:cxn modelId="{F14241F5-CE12-46AA-9E75-B96362858DC9}" type="presOf" srcId="{BA531068-98B7-4E53-975A-3F3046A6EAD7}" destId="{708A711E-50F9-4AF4-AD08-988FCB824A2D}" srcOrd="0" destOrd="0" presId="urn:microsoft.com/office/officeart/2005/8/layout/hList1"/>
    <dgm:cxn modelId="{B2BF4FFD-4277-4EFD-81F4-AD1DEF2EC7BE}" srcId="{BA531068-98B7-4E53-975A-3F3046A6EAD7}" destId="{BC244F7C-5FEB-4102-B2CC-357E2B9DA238}" srcOrd="3" destOrd="0" parTransId="{7F1A6FFC-E885-45E4-B6AF-88F1B51643C9}" sibTransId="{317951E5-4FD0-4369-8997-5E4B953B9E0B}"/>
    <dgm:cxn modelId="{EFD7826F-3994-4E9A-B857-B729A36E0C2F}" type="presParOf" srcId="{CDE6AD1D-FB73-41D5-A15C-F66628246707}" destId="{2667DF67-B34F-430E-AB45-E234CA92EDE2}" srcOrd="0" destOrd="0" presId="urn:microsoft.com/office/officeart/2005/8/layout/hList1"/>
    <dgm:cxn modelId="{8208015E-1DA6-45FC-917A-D1F475B78120}" type="presParOf" srcId="{2667DF67-B34F-430E-AB45-E234CA92EDE2}" destId="{2CA8AA82-EF44-46EE-9864-45884AD1E811}" srcOrd="0" destOrd="0" presId="urn:microsoft.com/office/officeart/2005/8/layout/hList1"/>
    <dgm:cxn modelId="{D0BD6158-B6EA-43D6-9A9A-06ECA7686A3D}" type="presParOf" srcId="{2667DF67-B34F-430E-AB45-E234CA92EDE2}" destId="{28D59113-BBA2-4597-8992-B8D506FEA86A}" srcOrd="1" destOrd="0" presId="urn:microsoft.com/office/officeart/2005/8/layout/hList1"/>
    <dgm:cxn modelId="{01217B92-5B13-4284-B028-EFC1DB09BA84}" type="presParOf" srcId="{CDE6AD1D-FB73-41D5-A15C-F66628246707}" destId="{655CE68F-BDE3-4D68-8F44-3D0E58A41135}" srcOrd="1" destOrd="0" presId="urn:microsoft.com/office/officeart/2005/8/layout/hList1"/>
    <dgm:cxn modelId="{5C71F45F-01A0-4180-8011-270751FDE14D}" type="presParOf" srcId="{CDE6AD1D-FB73-41D5-A15C-F66628246707}" destId="{F10ADE54-B272-4E24-B015-047EA5ECB57C}" srcOrd="2" destOrd="0" presId="urn:microsoft.com/office/officeart/2005/8/layout/hList1"/>
    <dgm:cxn modelId="{71047AF3-E8DD-42B0-A2D1-E6AF5FC25211}" type="presParOf" srcId="{F10ADE54-B272-4E24-B015-047EA5ECB57C}" destId="{708A711E-50F9-4AF4-AD08-988FCB824A2D}" srcOrd="0" destOrd="0" presId="urn:microsoft.com/office/officeart/2005/8/layout/hList1"/>
    <dgm:cxn modelId="{A105E0DA-457A-484F-B2E2-09FC3E4BE389}" type="presParOf" srcId="{F10ADE54-B272-4E24-B015-047EA5ECB57C}" destId="{39AAB3CC-6154-472E-81A7-C20FAB82F19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FC0B3E0-26AE-4E5B-A591-198C73E85E1D}" type="doc">
      <dgm:prSet loTypeId="urn:microsoft.com/office/officeart/2005/8/layout/radial5" loCatId="cycle" qsTypeId="urn:microsoft.com/office/officeart/2005/8/quickstyle/simple3" qsCatId="simple" csTypeId="urn:microsoft.com/office/officeart/2005/8/colors/colorful5" csCatId="colorful" phldr="1"/>
      <dgm:spPr/>
      <dgm:t>
        <a:bodyPr/>
        <a:lstStyle/>
        <a:p>
          <a:endParaRPr lang="en-IN"/>
        </a:p>
      </dgm:t>
    </dgm:pt>
    <dgm:pt modelId="{F0C55122-8157-4B69-A851-A77C6F5748E1}">
      <dgm:prSet phldrT="[Text]" custT="1"/>
      <dgm:spPr/>
      <dgm:t>
        <a:bodyPr/>
        <a:lstStyle/>
        <a:p>
          <a:r>
            <a:rPr lang="en-IN" sz="1800" b="1" dirty="0"/>
            <a:t>REST guidelines</a:t>
          </a:r>
        </a:p>
      </dgm:t>
    </dgm:pt>
    <dgm:pt modelId="{66FF3A3D-C9EB-49BE-850D-64D3935EB1FA}" type="parTrans" cxnId="{30A5860B-C3CA-40A7-8DF0-754F670E8B94}">
      <dgm:prSet/>
      <dgm:spPr/>
      <dgm:t>
        <a:bodyPr/>
        <a:lstStyle/>
        <a:p>
          <a:endParaRPr lang="en-IN" sz="1800" b="0"/>
        </a:p>
      </dgm:t>
    </dgm:pt>
    <dgm:pt modelId="{730FBA4B-2C08-44B4-B0B6-66BF6F663A3C}" type="sibTrans" cxnId="{30A5860B-C3CA-40A7-8DF0-754F670E8B94}">
      <dgm:prSet/>
      <dgm:spPr/>
      <dgm:t>
        <a:bodyPr/>
        <a:lstStyle/>
        <a:p>
          <a:endParaRPr lang="en-IN" sz="1800" b="0"/>
        </a:p>
      </dgm:t>
    </dgm:pt>
    <dgm:pt modelId="{B76C0260-16B2-41DD-828C-CBC1491047FB}">
      <dgm:prSet phldrT="[Text]" custT="1"/>
      <dgm:spPr/>
      <dgm:t>
        <a:bodyPr/>
        <a:lstStyle/>
        <a:p>
          <a:r>
            <a:rPr lang="en-IN" sz="1800" b="0" i="0" dirty="0"/>
            <a:t>1. </a:t>
          </a:r>
          <a:r>
            <a:rPr lang="en-US" sz="1800" b="0" i="0" dirty="0"/>
            <a:t>Separation of Client and Server </a:t>
          </a:r>
          <a:endParaRPr lang="en-IN" sz="1800" b="0" i="0" dirty="0"/>
        </a:p>
        <a:p>
          <a:endParaRPr lang="en-IN" sz="1800" b="0" dirty="0"/>
        </a:p>
      </dgm:t>
    </dgm:pt>
    <dgm:pt modelId="{38809E57-B201-475C-8AED-B33D9875D2E0}" type="parTrans" cxnId="{3464E886-767F-4D86-9347-BA99ECD0133E}">
      <dgm:prSet custT="1"/>
      <dgm:spPr/>
      <dgm:t>
        <a:bodyPr/>
        <a:lstStyle/>
        <a:p>
          <a:endParaRPr lang="en-IN" sz="1800" b="0"/>
        </a:p>
      </dgm:t>
    </dgm:pt>
    <dgm:pt modelId="{838C23C3-1D25-41F6-B3B2-B8DE5AE00985}" type="sibTrans" cxnId="{3464E886-767F-4D86-9347-BA99ECD0133E}">
      <dgm:prSet/>
      <dgm:spPr/>
      <dgm:t>
        <a:bodyPr/>
        <a:lstStyle/>
        <a:p>
          <a:endParaRPr lang="en-IN" sz="1800" b="0"/>
        </a:p>
      </dgm:t>
    </dgm:pt>
    <dgm:pt modelId="{E2466B35-B4E4-4F72-BD09-834219B50344}">
      <dgm:prSet phldrT="[Text]" custT="1"/>
      <dgm:spPr/>
      <dgm:t>
        <a:bodyPr/>
        <a:lstStyle/>
        <a:p>
          <a:r>
            <a:rPr lang="en-IN" sz="1800" b="0" i="0" dirty="0"/>
            <a:t>2. </a:t>
          </a:r>
          <a:r>
            <a:rPr kumimoji="0" lang="en-US" sz="1800" b="0" i="0" u="none" strike="noStrike" cap="none" spc="0" normalizeH="0" baseline="0" noProof="0" dirty="0">
              <a:ln>
                <a:noFill/>
              </a:ln>
              <a:solidFill>
                <a:prstClr val="black"/>
              </a:solidFill>
              <a:effectLst/>
              <a:uLnTx/>
              <a:uFillTx/>
              <a:latin typeface="+mn-lt"/>
              <a:ea typeface="+mn-ea"/>
              <a:cs typeface="+mn-cs"/>
            </a:rPr>
            <a:t>Stateless</a:t>
          </a:r>
          <a:endParaRPr lang="en-IN" sz="1800" b="0" dirty="0"/>
        </a:p>
      </dgm:t>
    </dgm:pt>
    <dgm:pt modelId="{9F8D5A9B-DE2A-4A37-92A6-C0E59CAC542F}" type="parTrans" cxnId="{2FA63777-EE99-4B98-80AA-D49E891572F4}">
      <dgm:prSet custT="1"/>
      <dgm:spPr/>
      <dgm:t>
        <a:bodyPr/>
        <a:lstStyle/>
        <a:p>
          <a:endParaRPr lang="en-IN" sz="1800" b="0"/>
        </a:p>
      </dgm:t>
    </dgm:pt>
    <dgm:pt modelId="{9C3ED029-2E86-427E-B7A8-B2234FEF2239}" type="sibTrans" cxnId="{2FA63777-EE99-4B98-80AA-D49E891572F4}">
      <dgm:prSet/>
      <dgm:spPr/>
      <dgm:t>
        <a:bodyPr/>
        <a:lstStyle/>
        <a:p>
          <a:endParaRPr lang="en-IN" sz="1800" b="0"/>
        </a:p>
      </dgm:t>
    </dgm:pt>
    <dgm:pt modelId="{375B01B9-C57A-4A08-AD2E-638DDC978622}">
      <dgm:prSet phldrT="[Text]" custT="1"/>
      <dgm:spPr/>
      <dgm:t>
        <a:bodyPr/>
        <a:lstStyle/>
        <a:p>
          <a:r>
            <a:rPr lang="en-IN" sz="1800" b="0" i="0" dirty="0"/>
            <a:t>3. </a:t>
          </a:r>
          <a:r>
            <a:rPr kumimoji="0" lang="en-US" sz="1800" b="0" i="0" u="none" strike="noStrike" cap="none" spc="0" normalizeH="0" baseline="0" noProof="0" dirty="0">
              <a:ln>
                <a:noFill/>
              </a:ln>
              <a:solidFill>
                <a:prstClr val="black"/>
              </a:solidFill>
              <a:effectLst/>
              <a:uLnTx/>
              <a:uFillTx/>
              <a:latin typeface="+mn-lt"/>
              <a:ea typeface="+mn-ea"/>
              <a:cs typeface="+mn-cs"/>
            </a:rPr>
            <a:t>Uniform interface</a:t>
          </a:r>
          <a:endParaRPr lang="en-IN" sz="1800" b="0" dirty="0"/>
        </a:p>
      </dgm:t>
    </dgm:pt>
    <dgm:pt modelId="{C2BB734F-1F2B-43D2-8C36-CFE93AB76E7E}" type="parTrans" cxnId="{A9A2C411-F1E7-4851-991C-BC3B7AD79BBA}">
      <dgm:prSet custT="1"/>
      <dgm:spPr/>
      <dgm:t>
        <a:bodyPr/>
        <a:lstStyle/>
        <a:p>
          <a:endParaRPr lang="en-IN" sz="1800" b="0"/>
        </a:p>
      </dgm:t>
    </dgm:pt>
    <dgm:pt modelId="{192C37B0-ECF8-457F-9724-C3AE6B6E1BF2}" type="sibTrans" cxnId="{A9A2C411-F1E7-4851-991C-BC3B7AD79BBA}">
      <dgm:prSet/>
      <dgm:spPr/>
      <dgm:t>
        <a:bodyPr/>
        <a:lstStyle/>
        <a:p>
          <a:endParaRPr lang="en-IN" sz="1800" b="0"/>
        </a:p>
      </dgm:t>
    </dgm:pt>
    <dgm:pt modelId="{EBAA8543-41A7-4E1B-B4E5-A861D2E79361}">
      <dgm:prSet phldrT="[Text]" custT="1"/>
      <dgm:spPr/>
      <dgm:t>
        <a:bodyPr/>
        <a:lstStyle/>
        <a:p>
          <a:r>
            <a:rPr lang="en-IN" sz="1800" b="0" i="0" dirty="0"/>
            <a:t>4. </a:t>
          </a:r>
          <a:r>
            <a:rPr kumimoji="0" lang="en-US" sz="1800" b="0" i="0" u="none" strike="noStrike" cap="none" spc="0" normalizeH="0" baseline="0" noProof="0" dirty="0">
              <a:ln>
                <a:noFill/>
              </a:ln>
              <a:solidFill>
                <a:prstClr val="black"/>
              </a:solidFill>
              <a:effectLst/>
              <a:uLnTx/>
              <a:uFillTx/>
              <a:latin typeface="+mn-lt"/>
              <a:ea typeface="+mn-ea"/>
              <a:cs typeface="+mn-cs"/>
            </a:rPr>
            <a:t>Cacheable</a:t>
          </a:r>
          <a:endParaRPr lang="en-IN" sz="1800" b="0" dirty="0"/>
        </a:p>
      </dgm:t>
    </dgm:pt>
    <dgm:pt modelId="{20CFE23A-E9F3-460D-8E18-4E91B7A2C647}" type="parTrans" cxnId="{CA7F575C-3859-4172-8036-9018D43CD7CE}">
      <dgm:prSet custT="1"/>
      <dgm:spPr/>
      <dgm:t>
        <a:bodyPr/>
        <a:lstStyle/>
        <a:p>
          <a:endParaRPr lang="en-IN" sz="1800" b="0"/>
        </a:p>
      </dgm:t>
    </dgm:pt>
    <dgm:pt modelId="{24C1A03C-E247-4E95-9B1F-57719340385C}" type="sibTrans" cxnId="{CA7F575C-3859-4172-8036-9018D43CD7CE}">
      <dgm:prSet/>
      <dgm:spPr/>
      <dgm:t>
        <a:bodyPr/>
        <a:lstStyle/>
        <a:p>
          <a:endParaRPr lang="en-IN" sz="1800" b="0"/>
        </a:p>
      </dgm:t>
    </dgm:pt>
    <dgm:pt modelId="{6024F7BE-A0B7-48F4-B53C-30A4BB6A2182}">
      <dgm:prSet phldrT="[Text]" custT="1"/>
      <dgm:spPr/>
      <dgm:t>
        <a:bodyPr/>
        <a:lstStyle/>
        <a:p>
          <a:r>
            <a:rPr lang="en-IN" sz="1800" b="0" dirty="0"/>
            <a:t>5. </a:t>
          </a:r>
          <a:r>
            <a:rPr kumimoji="0" lang="en-US" sz="1800" b="0" i="0" u="none" strike="noStrike" cap="none" spc="0" normalizeH="0" baseline="0" noProof="0" dirty="0">
              <a:ln>
                <a:noFill/>
              </a:ln>
              <a:solidFill>
                <a:prstClr val="black"/>
              </a:solidFill>
              <a:effectLst/>
              <a:uLnTx/>
              <a:uFillTx/>
              <a:latin typeface="+mn-lt"/>
              <a:ea typeface="+mn-ea"/>
              <a:cs typeface="+mn-cs"/>
            </a:rPr>
            <a:t>Layered system</a:t>
          </a:r>
          <a:endParaRPr lang="en-IN" sz="1800" b="0" dirty="0"/>
        </a:p>
      </dgm:t>
    </dgm:pt>
    <dgm:pt modelId="{87D58763-4942-4B1E-985C-455D32542B09}" type="parTrans" cxnId="{C91E2CE7-BB90-469B-856E-F21AE22D4C6D}">
      <dgm:prSet custT="1"/>
      <dgm:spPr/>
      <dgm:t>
        <a:bodyPr/>
        <a:lstStyle/>
        <a:p>
          <a:endParaRPr lang="en-IN" sz="1800" b="0"/>
        </a:p>
      </dgm:t>
    </dgm:pt>
    <dgm:pt modelId="{1FCEA400-01B1-4899-A316-8892B8CB727D}" type="sibTrans" cxnId="{C91E2CE7-BB90-469B-856E-F21AE22D4C6D}">
      <dgm:prSet/>
      <dgm:spPr/>
      <dgm:t>
        <a:bodyPr/>
        <a:lstStyle/>
        <a:p>
          <a:endParaRPr lang="en-IN" sz="1800" b="0"/>
        </a:p>
      </dgm:t>
    </dgm:pt>
    <dgm:pt modelId="{C5199E03-DA80-41D9-80C4-C639DFE43634}" type="pres">
      <dgm:prSet presAssocID="{4FC0B3E0-26AE-4E5B-A591-198C73E85E1D}" presName="Name0" presStyleCnt="0">
        <dgm:presLayoutVars>
          <dgm:chMax val="1"/>
          <dgm:dir/>
          <dgm:animLvl val="ctr"/>
          <dgm:resizeHandles val="exact"/>
        </dgm:presLayoutVars>
      </dgm:prSet>
      <dgm:spPr/>
    </dgm:pt>
    <dgm:pt modelId="{0CB0BF1B-6061-4091-BED8-38EF2E235061}" type="pres">
      <dgm:prSet presAssocID="{F0C55122-8157-4B69-A851-A77C6F5748E1}" presName="centerShape" presStyleLbl="node0" presStyleIdx="0" presStyleCnt="1"/>
      <dgm:spPr/>
    </dgm:pt>
    <dgm:pt modelId="{AC1043F0-CADA-4125-B29C-2F7CFE2E1582}" type="pres">
      <dgm:prSet presAssocID="{38809E57-B201-475C-8AED-B33D9875D2E0}" presName="parTrans" presStyleLbl="sibTrans2D1" presStyleIdx="0" presStyleCnt="5"/>
      <dgm:spPr/>
    </dgm:pt>
    <dgm:pt modelId="{9DCC9BF2-0CA4-4066-BA4E-B30692322E20}" type="pres">
      <dgm:prSet presAssocID="{38809E57-B201-475C-8AED-B33D9875D2E0}" presName="connectorText" presStyleLbl="sibTrans2D1" presStyleIdx="0" presStyleCnt="5"/>
      <dgm:spPr/>
    </dgm:pt>
    <dgm:pt modelId="{2F095C0B-CC93-4AFF-9F93-30F9CBCB8593}" type="pres">
      <dgm:prSet presAssocID="{B76C0260-16B2-41DD-828C-CBC1491047FB}" presName="node" presStyleLbl="node1" presStyleIdx="0" presStyleCnt="5">
        <dgm:presLayoutVars>
          <dgm:bulletEnabled val="1"/>
        </dgm:presLayoutVars>
      </dgm:prSet>
      <dgm:spPr/>
    </dgm:pt>
    <dgm:pt modelId="{029B795C-B45E-4846-91B9-6613953C2D64}" type="pres">
      <dgm:prSet presAssocID="{9F8D5A9B-DE2A-4A37-92A6-C0E59CAC542F}" presName="parTrans" presStyleLbl="sibTrans2D1" presStyleIdx="1" presStyleCnt="5"/>
      <dgm:spPr/>
    </dgm:pt>
    <dgm:pt modelId="{FEF89D67-4F22-46B4-9323-55D4783128CA}" type="pres">
      <dgm:prSet presAssocID="{9F8D5A9B-DE2A-4A37-92A6-C0E59CAC542F}" presName="connectorText" presStyleLbl="sibTrans2D1" presStyleIdx="1" presStyleCnt="5"/>
      <dgm:spPr/>
    </dgm:pt>
    <dgm:pt modelId="{9DC91242-FE39-4CC8-B051-33A6BF177507}" type="pres">
      <dgm:prSet presAssocID="{E2466B35-B4E4-4F72-BD09-834219B50344}" presName="node" presStyleLbl="node1" presStyleIdx="1" presStyleCnt="5">
        <dgm:presLayoutVars>
          <dgm:bulletEnabled val="1"/>
        </dgm:presLayoutVars>
      </dgm:prSet>
      <dgm:spPr/>
    </dgm:pt>
    <dgm:pt modelId="{AA9B9311-FE09-4F68-8BE1-E07068D702E9}" type="pres">
      <dgm:prSet presAssocID="{C2BB734F-1F2B-43D2-8C36-CFE93AB76E7E}" presName="parTrans" presStyleLbl="sibTrans2D1" presStyleIdx="2" presStyleCnt="5"/>
      <dgm:spPr/>
    </dgm:pt>
    <dgm:pt modelId="{8C6D1F56-812B-45F6-96BE-63DCFB286835}" type="pres">
      <dgm:prSet presAssocID="{C2BB734F-1F2B-43D2-8C36-CFE93AB76E7E}" presName="connectorText" presStyleLbl="sibTrans2D1" presStyleIdx="2" presStyleCnt="5"/>
      <dgm:spPr/>
    </dgm:pt>
    <dgm:pt modelId="{7FD2DAE8-4C4F-4EA2-8CEF-4875C429F673}" type="pres">
      <dgm:prSet presAssocID="{375B01B9-C57A-4A08-AD2E-638DDC978622}" presName="node" presStyleLbl="node1" presStyleIdx="2" presStyleCnt="5">
        <dgm:presLayoutVars>
          <dgm:bulletEnabled val="1"/>
        </dgm:presLayoutVars>
      </dgm:prSet>
      <dgm:spPr/>
    </dgm:pt>
    <dgm:pt modelId="{77EB2D91-97E9-46E0-A9D9-A65A438A3098}" type="pres">
      <dgm:prSet presAssocID="{20CFE23A-E9F3-460D-8E18-4E91B7A2C647}" presName="parTrans" presStyleLbl="sibTrans2D1" presStyleIdx="3" presStyleCnt="5"/>
      <dgm:spPr/>
    </dgm:pt>
    <dgm:pt modelId="{FA3898A4-953A-45D7-A801-605917208ADF}" type="pres">
      <dgm:prSet presAssocID="{20CFE23A-E9F3-460D-8E18-4E91B7A2C647}" presName="connectorText" presStyleLbl="sibTrans2D1" presStyleIdx="3" presStyleCnt="5"/>
      <dgm:spPr/>
    </dgm:pt>
    <dgm:pt modelId="{A1853DEE-609B-4A79-97F2-E53F4B958EFA}" type="pres">
      <dgm:prSet presAssocID="{EBAA8543-41A7-4E1B-B4E5-A861D2E79361}" presName="node" presStyleLbl="node1" presStyleIdx="3" presStyleCnt="5">
        <dgm:presLayoutVars>
          <dgm:bulletEnabled val="1"/>
        </dgm:presLayoutVars>
      </dgm:prSet>
      <dgm:spPr/>
    </dgm:pt>
    <dgm:pt modelId="{9CA1AA1E-6B5D-456D-99FD-045A41035C19}" type="pres">
      <dgm:prSet presAssocID="{87D58763-4942-4B1E-985C-455D32542B09}" presName="parTrans" presStyleLbl="sibTrans2D1" presStyleIdx="4" presStyleCnt="5"/>
      <dgm:spPr/>
    </dgm:pt>
    <dgm:pt modelId="{DB684DB7-8414-44D7-8901-9B120AAB6FBB}" type="pres">
      <dgm:prSet presAssocID="{87D58763-4942-4B1E-985C-455D32542B09}" presName="connectorText" presStyleLbl="sibTrans2D1" presStyleIdx="4" presStyleCnt="5"/>
      <dgm:spPr/>
    </dgm:pt>
    <dgm:pt modelId="{8F706BAF-9300-4A3A-B79A-4A97B62DEE50}" type="pres">
      <dgm:prSet presAssocID="{6024F7BE-A0B7-48F4-B53C-30A4BB6A2182}" presName="node" presStyleLbl="node1" presStyleIdx="4" presStyleCnt="5">
        <dgm:presLayoutVars>
          <dgm:bulletEnabled val="1"/>
        </dgm:presLayoutVars>
      </dgm:prSet>
      <dgm:spPr/>
    </dgm:pt>
  </dgm:ptLst>
  <dgm:cxnLst>
    <dgm:cxn modelId="{B6E47102-7C14-4B62-84E7-D7741FAC9D03}" type="presOf" srcId="{38809E57-B201-475C-8AED-B33D9875D2E0}" destId="{AC1043F0-CADA-4125-B29C-2F7CFE2E1582}" srcOrd="0" destOrd="0" presId="urn:microsoft.com/office/officeart/2005/8/layout/radial5"/>
    <dgm:cxn modelId="{30A5860B-C3CA-40A7-8DF0-754F670E8B94}" srcId="{4FC0B3E0-26AE-4E5B-A591-198C73E85E1D}" destId="{F0C55122-8157-4B69-A851-A77C6F5748E1}" srcOrd="0" destOrd="0" parTransId="{66FF3A3D-C9EB-49BE-850D-64D3935EB1FA}" sibTransId="{730FBA4B-2C08-44B4-B0B6-66BF6F663A3C}"/>
    <dgm:cxn modelId="{A9A2C411-F1E7-4851-991C-BC3B7AD79BBA}" srcId="{F0C55122-8157-4B69-A851-A77C6F5748E1}" destId="{375B01B9-C57A-4A08-AD2E-638DDC978622}" srcOrd="2" destOrd="0" parTransId="{C2BB734F-1F2B-43D2-8C36-CFE93AB76E7E}" sibTransId="{192C37B0-ECF8-457F-9724-C3AE6B6E1BF2}"/>
    <dgm:cxn modelId="{99BF4B1E-D1BF-4C99-85EE-237BCF0C88E0}" type="presOf" srcId="{9F8D5A9B-DE2A-4A37-92A6-C0E59CAC542F}" destId="{FEF89D67-4F22-46B4-9323-55D4783128CA}" srcOrd="1" destOrd="0" presId="urn:microsoft.com/office/officeart/2005/8/layout/radial5"/>
    <dgm:cxn modelId="{CD2AB628-408D-4F54-B484-2163607B6B16}" type="presOf" srcId="{EBAA8543-41A7-4E1B-B4E5-A861D2E79361}" destId="{A1853DEE-609B-4A79-97F2-E53F4B958EFA}" srcOrd="0" destOrd="0" presId="urn:microsoft.com/office/officeart/2005/8/layout/radial5"/>
    <dgm:cxn modelId="{523DF42D-745F-4FA1-A423-2F945286AF46}" type="presOf" srcId="{E2466B35-B4E4-4F72-BD09-834219B50344}" destId="{9DC91242-FE39-4CC8-B051-33A6BF177507}" srcOrd="0" destOrd="0" presId="urn:microsoft.com/office/officeart/2005/8/layout/radial5"/>
    <dgm:cxn modelId="{174C4140-2091-49DF-BF4B-2BDD848CA411}" type="presOf" srcId="{C2BB734F-1F2B-43D2-8C36-CFE93AB76E7E}" destId="{8C6D1F56-812B-45F6-96BE-63DCFB286835}" srcOrd="1" destOrd="0" presId="urn:microsoft.com/office/officeart/2005/8/layout/radial5"/>
    <dgm:cxn modelId="{CA7F575C-3859-4172-8036-9018D43CD7CE}" srcId="{F0C55122-8157-4B69-A851-A77C6F5748E1}" destId="{EBAA8543-41A7-4E1B-B4E5-A861D2E79361}" srcOrd="3" destOrd="0" parTransId="{20CFE23A-E9F3-460D-8E18-4E91B7A2C647}" sibTransId="{24C1A03C-E247-4E95-9B1F-57719340385C}"/>
    <dgm:cxn modelId="{E0C7D867-5694-40BE-9B7B-F176C40D9644}" type="presOf" srcId="{9F8D5A9B-DE2A-4A37-92A6-C0E59CAC542F}" destId="{029B795C-B45E-4846-91B9-6613953C2D64}" srcOrd="0" destOrd="0" presId="urn:microsoft.com/office/officeart/2005/8/layout/radial5"/>
    <dgm:cxn modelId="{1833D84C-FB2B-4B20-915B-2C04E192E8B7}" type="presOf" srcId="{C2BB734F-1F2B-43D2-8C36-CFE93AB76E7E}" destId="{AA9B9311-FE09-4F68-8BE1-E07068D702E9}" srcOrd="0" destOrd="0" presId="urn:microsoft.com/office/officeart/2005/8/layout/radial5"/>
    <dgm:cxn modelId="{3293D651-E9A3-46CC-B854-3CAC47B7B3C2}" type="presOf" srcId="{B76C0260-16B2-41DD-828C-CBC1491047FB}" destId="{2F095C0B-CC93-4AFF-9F93-30F9CBCB8593}" srcOrd="0" destOrd="0" presId="urn:microsoft.com/office/officeart/2005/8/layout/radial5"/>
    <dgm:cxn modelId="{C09AF152-6BDF-4A3F-91C7-E14B10298B62}" type="presOf" srcId="{F0C55122-8157-4B69-A851-A77C6F5748E1}" destId="{0CB0BF1B-6061-4091-BED8-38EF2E235061}" srcOrd="0" destOrd="0" presId="urn:microsoft.com/office/officeart/2005/8/layout/radial5"/>
    <dgm:cxn modelId="{2FA63777-EE99-4B98-80AA-D49E891572F4}" srcId="{F0C55122-8157-4B69-A851-A77C6F5748E1}" destId="{E2466B35-B4E4-4F72-BD09-834219B50344}" srcOrd="1" destOrd="0" parTransId="{9F8D5A9B-DE2A-4A37-92A6-C0E59CAC542F}" sibTransId="{9C3ED029-2E86-427E-B7A8-B2234FEF2239}"/>
    <dgm:cxn modelId="{005F897C-97F5-4BCA-A4DD-7E4A5AC4FB1D}" type="presOf" srcId="{38809E57-B201-475C-8AED-B33D9875D2E0}" destId="{9DCC9BF2-0CA4-4066-BA4E-B30692322E20}" srcOrd="1" destOrd="0" presId="urn:microsoft.com/office/officeart/2005/8/layout/radial5"/>
    <dgm:cxn modelId="{16F0277E-F247-480A-B787-826DDD20593B}" type="presOf" srcId="{6024F7BE-A0B7-48F4-B53C-30A4BB6A2182}" destId="{8F706BAF-9300-4A3A-B79A-4A97B62DEE50}" srcOrd="0" destOrd="0" presId="urn:microsoft.com/office/officeart/2005/8/layout/radial5"/>
    <dgm:cxn modelId="{3464E886-767F-4D86-9347-BA99ECD0133E}" srcId="{F0C55122-8157-4B69-A851-A77C6F5748E1}" destId="{B76C0260-16B2-41DD-828C-CBC1491047FB}" srcOrd="0" destOrd="0" parTransId="{38809E57-B201-475C-8AED-B33D9875D2E0}" sibTransId="{838C23C3-1D25-41F6-B3B2-B8DE5AE00985}"/>
    <dgm:cxn modelId="{11C4998F-01F5-42DC-9AA4-DFD55CC9C73A}" type="presOf" srcId="{87D58763-4942-4B1E-985C-455D32542B09}" destId="{DB684DB7-8414-44D7-8901-9B120AAB6FBB}" srcOrd="1" destOrd="0" presId="urn:microsoft.com/office/officeart/2005/8/layout/radial5"/>
    <dgm:cxn modelId="{6C96E691-D0ED-4FB5-9F18-858D8C7A90F5}" type="presOf" srcId="{375B01B9-C57A-4A08-AD2E-638DDC978622}" destId="{7FD2DAE8-4C4F-4EA2-8CEF-4875C429F673}" srcOrd="0" destOrd="0" presId="urn:microsoft.com/office/officeart/2005/8/layout/radial5"/>
    <dgm:cxn modelId="{97C62193-085C-42D0-9B9F-D8C6A8E6857C}" type="presOf" srcId="{20CFE23A-E9F3-460D-8E18-4E91B7A2C647}" destId="{77EB2D91-97E9-46E0-A9D9-A65A438A3098}" srcOrd="0" destOrd="0" presId="urn:microsoft.com/office/officeart/2005/8/layout/radial5"/>
    <dgm:cxn modelId="{F4003CB8-B803-404A-87C2-1A622D4C1C5F}" type="presOf" srcId="{87D58763-4942-4B1E-985C-455D32542B09}" destId="{9CA1AA1E-6B5D-456D-99FD-045A41035C19}" srcOrd="0" destOrd="0" presId="urn:microsoft.com/office/officeart/2005/8/layout/radial5"/>
    <dgm:cxn modelId="{FD1EEBBE-8146-404C-B3F7-4448F3C0E328}" type="presOf" srcId="{4FC0B3E0-26AE-4E5B-A591-198C73E85E1D}" destId="{C5199E03-DA80-41D9-80C4-C639DFE43634}" srcOrd="0" destOrd="0" presId="urn:microsoft.com/office/officeart/2005/8/layout/radial5"/>
    <dgm:cxn modelId="{C91E2CE7-BB90-469B-856E-F21AE22D4C6D}" srcId="{F0C55122-8157-4B69-A851-A77C6F5748E1}" destId="{6024F7BE-A0B7-48F4-B53C-30A4BB6A2182}" srcOrd="4" destOrd="0" parTransId="{87D58763-4942-4B1E-985C-455D32542B09}" sibTransId="{1FCEA400-01B1-4899-A316-8892B8CB727D}"/>
    <dgm:cxn modelId="{66D9F8F0-C115-433E-A670-7BD122D90D0F}" type="presOf" srcId="{20CFE23A-E9F3-460D-8E18-4E91B7A2C647}" destId="{FA3898A4-953A-45D7-A801-605917208ADF}" srcOrd="1" destOrd="0" presId="urn:microsoft.com/office/officeart/2005/8/layout/radial5"/>
    <dgm:cxn modelId="{B65FFB6C-375A-4088-8D4A-48A9D35F102D}" type="presParOf" srcId="{C5199E03-DA80-41D9-80C4-C639DFE43634}" destId="{0CB0BF1B-6061-4091-BED8-38EF2E235061}" srcOrd="0" destOrd="0" presId="urn:microsoft.com/office/officeart/2005/8/layout/radial5"/>
    <dgm:cxn modelId="{6CB4959C-9F38-4003-A195-1DF00E04A319}" type="presParOf" srcId="{C5199E03-DA80-41D9-80C4-C639DFE43634}" destId="{AC1043F0-CADA-4125-B29C-2F7CFE2E1582}" srcOrd="1" destOrd="0" presId="urn:microsoft.com/office/officeart/2005/8/layout/radial5"/>
    <dgm:cxn modelId="{CE752548-E675-4F60-8909-0124A1128F3C}" type="presParOf" srcId="{AC1043F0-CADA-4125-B29C-2F7CFE2E1582}" destId="{9DCC9BF2-0CA4-4066-BA4E-B30692322E20}" srcOrd="0" destOrd="0" presId="urn:microsoft.com/office/officeart/2005/8/layout/radial5"/>
    <dgm:cxn modelId="{29FBCC58-94F7-48D8-9EB7-5F6BF586C42E}" type="presParOf" srcId="{C5199E03-DA80-41D9-80C4-C639DFE43634}" destId="{2F095C0B-CC93-4AFF-9F93-30F9CBCB8593}" srcOrd="2" destOrd="0" presId="urn:microsoft.com/office/officeart/2005/8/layout/radial5"/>
    <dgm:cxn modelId="{DB52D749-E3A7-46BA-917C-0D1985683F7E}" type="presParOf" srcId="{C5199E03-DA80-41D9-80C4-C639DFE43634}" destId="{029B795C-B45E-4846-91B9-6613953C2D64}" srcOrd="3" destOrd="0" presId="urn:microsoft.com/office/officeart/2005/8/layout/radial5"/>
    <dgm:cxn modelId="{1AEF30F2-01E3-4C3C-97AD-1B8256F2D9F1}" type="presParOf" srcId="{029B795C-B45E-4846-91B9-6613953C2D64}" destId="{FEF89D67-4F22-46B4-9323-55D4783128CA}" srcOrd="0" destOrd="0" presId="urn:microsoft.com/office/officeart/2005/8/layout/radial5"/>
    <dgm:cxn modelId="{86881A43-9950-4DA1-94AE-8680578016EA}" type="presParOf" srcId="{C5199E03-DA80-41D9-80C4-C639DFE43634}" destId="{9DC91242-FE39-4CC8-B051-33A6BF177507}" srcOrd="4" destOrd="0" presId="urn:microsoft.com/office/officeart/2005/8/layout/radial5"/>
    <dgm:cxn modelId="{F4C8B371-8084-415D-82DE-EBBA6052721C}" type="presParOf" srcId="{C5199E03-DA80-41D9-80C4-C639DFE43634}" destId="{AA9B9311-FE09-4F68-8BE1-E07068D702E9}" srcOrd="5" destOrd="0" presId="urn:microsoft.com/office/officeart/2005/8/layout/radial5"/>
    <dgm:cxn modelId="{602375D2-F241-42C3-A947-E7B67D1C6C88}" type="presParOf" srcId="{AA9B9311-FE09-4F68-8BE1-E07068D702E9}" destId="{8C6D1F56-812B-45F6-96BE-63DCFB286835}" srcOrd="0" destOrd="0" presId="urn:microsoft.com/office/officeart/2005/8/layout/radial5"/>
    <dgm:cxn modelId="{F0655100-44A0-4767-A464-B4FAC796EC71}" type="presParOf" srcId="{C5199E03-DA80-41D9-80C4-C639DFE43634}" destId="{7FD2DAE8-4C4F-4EA2-8CEF-4875C429F673}" srcOrd="6" destOrd="0" presId="urn:microsoft.com/office/officeart/2005/8/layout/radial5"/>
    <dgm:cxn modelId="{7A5DDD18-4A74-44F5-B0F5-5CAB4EB132B8}" type="presParOf" srcId="{C5199E03-DA80-41D9-80C4-C639DFE43634}" destId="{77EB2D91-97E9-46E0-A9D9-A65A438A3098}" srcOrd="7" destOrd="0" presId="urn:microsoft.com/office/officeart/2005/8/layout/radial5"/>
    <dgm:cxn modelId="{05374471-D312-4646-8EC0-3BFB2ED9D9F4}" type="presParOf" srcId="{77EB2D91-97E9-46E0-A9D9-A65A438A3098}" destId="{FA3898A4-953A-45D7-A801-605917208ADF}" srcOrd="0" destOrd="0" presId="urn:microsoft.com/office/officeart/2005/8/layout/radial5"/>
    <dgm:cxn modelId="{73501340-AC63-45E4-A8F4-2E2412242EEB}" type="presParOf" srcId="{C5199E03-DA80-41D9-80C4-C639DFE43634}" destId="{A1853DEE-609B-4A79-97F2-E53F4B958EFA}" srcOrd="8" destOrd="0" presId="urn:microsoft.com/office/officeart/2005/8/layout/radial5"/>
    <dgm:cxn modelId="{E0B6D519-3415-4546-8B31-6A2E910FEFEF}" type="presParOf" srcId="{C5199E03-DA80-41D9-80C4-C639DFE43634}" destId="{9CA1AA1E-6B5D-456D-99FD-045A41035C19}" srcOrd="9" destOrd="0" presId="urn:microsoft.com/office/officeart/2005/8/layout/radial5"/>
    <dgm:cxn modelId="{038E99F9-A019-48B5-ACAF-234950D0618B}" type="presParOf" srcId="{9CA1AA1E-6B5D-456D-99FD-045A41035C19}" destId="{DB684DB7-8414-44D7-8901-9B120AAB6FBB}" srcOrd="0" destOrd="0" presId="urn:microsoft.com/office/officeart/2005/8/layout/radial5"/>
    <dgm:cxn modelId="{5C24C230-47C8-4C07-9856-8BFB158D4901}" type="presParOf" srcId="{C5199E03-DA80-41D9-80C4-C639DFE43634}" destId="{8F706BAF-9300-4A3A-B79A-4A97B62DEE50}"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2CF820-5F0A-443E-815D-5E59BFB5FB0C}"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IN"/>
        </a:p>
      </dgm:t>
    </dgm:pt>
    <dgm:pt modelId="{28992C08-A315-4422-A594-B6D15E70E254}">
      <dgm:prSet custT="1"/>
      <dgm:spPr/>
      <dgm:t>
        <a:bodyPr/>
        <a:lstStyle/>
        <a:p>
          <a:pPr algn="l"/>
          <a:r>
            <a:rPr lang="en-IN" sz="1700" b="1" i="0" dirty="0">
              <a:latin typeface="+mn-lt"/>
            </a:rPr>
            <a:t> 1. </a:t>
          </a:r>
          <a:r>
            <a:rPr kumimoji="0" lang="en-US" sz="1700" b="1" i="0" u="none" strike="noStrike" cap="none" spc="0" normalizeH="0" baseline="0" noProof="0" dirty="0">
              <a:ln/>
              <a:effectLst/>
              <a:uLnTx/>
              <a:uFillTx/>
              <a:latin typeface="+mn-lt"/>
              <a:ea typeface="+mn-ea"/>
              <a:cs typeface="+mn-cs"/>
            </a:rPr>
            <a:t>Separation of Client &amp; Server</a:t>
          </a:r>
          <a:r>
            <a:rPr kumimoji="0" lang="en-US" sz="1700" b="0" i="0" u="none" strike="noStrike" cap="none" spc="0" normalizeH="0" baseline="0" noProof="0" dirty="0">
              <a:ln/>
              <a:effectLst/>
              <a:uLnTx/>
              <a:uFillTx/>
              <a:latin typeface="+mn-lt"/>
              <a:ea typeface="+mn-ea"/>
              <a:cs typeface="+mn-cs"/>
            </a:rPr>
            <a:t> </a:t>
          </a:r>
          <a:endParaRPr lang="en-IN" sz="1700" dirty="0">
            <a:latin typeface="+mn-lt"/>
          </a:endParaRPr>
        </a:p>
      </dgm:t>
    </dgm:pt>
    <dgm:pt modelId="{530954BD-2A45-48D8-BFC2-9B3D74B855A6}" type="parTrans" cxnId="{0EF6F649-0C71-44DB-8E9A-ED2895DB3FA7}">
      <dgm:prSet/>
      <dgm:spPr/>
      <dgm:t>
        <a:bodyPr/>
        <a:lstStyle/>
        <a:p>
          <a:endParaRPr lang="en-IN" sz="1700">
            <a:latin typeface="+mn-lt"/>
          </a:endParaRPr>
        </a:p>
      </dgm:t>
    </dgm:pt>
    <dgm:pt modelId="{216B13D2-09DD-48B9-A28A-0E76021EA28A}" type="sibTrans" cxnId="{0EF6F649-0C71-44DB-8E9A-ED2895DB3FA7}">
      <dgm:prSet/>
      <dgm:spPr/>
      <dgm:t>
        <a:bodyPr/>
        <a:lstStyle/>
        <a:p>
          <a:endParaRPr lang="en-IN" sz="1700">
            <a:latin typeface="+mn-lt"/>
          </a:endParaRPr>
        </a:p>
      </dgm:t>
    </dgm:pt>
    <dgm:pt modelId="{A0E57C61-1A5C-4F61-8512-875D7557788B}">
      <dgm:prSet custT="1"/>
      <dgm:spPr/>
      <dgm:t>
        <a:bodyPr/>
        <a:lstStyle/>
        <a:p>
          <a:pPr algn="l"/>
          <a:r>
            <a:rPr lang="en-US" sz="1700" b="1" i="0" dirty="0">
              <a:latin typeface="+mn-lt"/>
            </a:rPr>
            <a:t> 2. </a:t>
          </a:r>
          <a:r>
            <a:rPr kumimoji="0" lang="en-US" sz="1700" b="1" i="0" u="none" strike="noStrike" cap="none" spc="0" normalizeH="0" baseline="0" noProof="0" dirty="0">
              <a:ln/>
              <a:effectLst/>
              <a:uLnTx/>
              <a:uFillTx/>
              <a:latin typeface="+mn-lt"/>
              <a:ea typeface="+mn-ea"/>
              <a:cs typeface="+mn-cs"/>
            </a:rPr>
            <a:t>Stateless</a:t>
          </a:r>
          <a:endParaRPr lang="en-IN" sz="1700" dirty="0">
            <a:latin typeface="+mn-lt"/>
          </a:endParaRPr>
        </a:p>
      </dgm:t>
    </dgm:pt>
    <dgm:pt modelId="{60DA5B39-07C6-4B7F-BB78-5942AD1AF737}" type="parTrans" cxnId="{DEC94516-65A9-4B63-97C7-ABEBA928F8C2}">
      <dgm:prSet/>
      <dgm:spPr/>
      <dgm:t>
        <a:bodyPr/>
        <a:lstStyle/>
        <a:p>
          <a:endParaRPr lang="en-IN" sz="1700">
            <a:latin typeface="+mn-lt"/>
          </a:endParaRPr>
        </a:p>
      </dgm:t>
    </dgm:pt>
    <dgm:pt modelId="{48FAF7CF-2F8C-4FC9-89BC-C2A64ED9A31F}" type="sibTrans" cxnId="{DEC94516-65A9-4B63-97C7-ABEBA928F8C2}">
      <dgm:prSet/>
      <dgm:spPr/>
      <dgm:t>
        <a:bodyPr/>
        <a:lstStyle/>
        <a:p>
          <a:endParaRPr lang="en-IN" sz="1700">
            <a:latin typeface="+mn-lt"/>
          </a:endParaRPr>
        </a:p>
      </dgm:t>
    </dgm:pt>
    <dgm:pt modelId="{F970BB9F-DC86-42B9-A42C-B7DD0175961E}">
      <dgm:prSet custT="1"/>
      <dgm:spPr/>
      <dgm:t>
        <a:bodyPr/>
        <a:lstStyle/>
        <a:p>
          <a:r>
            <a:rPr kumimoji="0" lang="en-US" sz="1700" b="0" i="0" u="none" strike="noStrike" cap="none" spc="0" normalizeH="0" baseline="0" noProof="0" dirty="0">
              <a:ln/>
              <a:effectLst/>
              <a:uLnTx/>
              <a:uFillTx/>
              <a:latin typeface="+mn-lt"/>
              <a:ea typeface="+mn-ea"/>
              <a:cs typeface="+mn-cs"/>
            </a:rPr>
            <a:t>The server will not store anything about the latest HTTP request the client made. </a:t>
          </a:r>
          <a:endParaRPr lang="en-IN" sz="1700" dirty="0">
            <a:latin typeface="+mn-lt"/>
          </a:endParaRPr>
        </a:p>
      </dgm:t>
    </dgm:pt>
    <dgm:pt modelId="{069D13D8-75F1-4868-97DA-A4C72547D6F0}" type="parTrans" cxnId="{A6C5DA7C-9AEE-4490-A8DF-4ED90FA0EAE2}">
      <dgm:prSet/>
      <dgm:spPr/>
      <dgm:t>
        <a:bodyPr/>
        <a:lstStyle/>
        <a:p>
          <a:endParaRPr lang="en-IN" sz="1700">
            <a:latin typeface="+mn-lt"/>
          </a:endParaRPr>
        </a:p>
      </dgm:t>
    </dgm:pt>
    <dgm:pt modelId="{A61EFFD2-FBFA-458D-A178-947E5E73DB89}" type="sibTrans" cxnId="{A6C5DA7C-9AEE-4490-A8DF-4ED90FA0EAE2}">
      <dgm:prSet/>
      <dgm:spPr/>
      <dgm:t>
        <a:bodyPr/>
        <a:lstStyle/>
        <a:p>
          <a:endParaRPr lang="en-IN" sz="1700">
            <a:latin typeface="+mn-lt"/>
          </a:endParaRPr>
        </a:p>
      </dgm:t>
    </dgm:pt>
    <dgm:pt modelId="{E7216F1F-A7C2-4CC2-AF67-5BE11E3F2065}">
      <dgm:prSet custT="1"/>
      <dgm:spPr/>
      <dgm:t>
        <a:bodyPr/>
        <a:lstStyle/>
        <a:p>
          <a:pPr algn="l"/>
          <a:r>
            <a:rPr lang="en-US" sz="1700" b="1" i="0">
              <a:latin typeface="+mn-lt"/>
            </a:rPr>
            <a:t> 3. </a:t>
          </a:r>
          <a:r>
            <a:rPr kumimoji="0" lang="en-US" sz="1700" b="1" i="0" u="none" strike="noStrike" cap="none" spc="0" normalizeH="0" baseline="0" noProof="0">
              <a:ln/>
              <a:effectLst/>
              <a:uLnTx/>
              <a:uFillTx/>
              <a:latin typeface="+mn-lt"/>
              <a:ea typeface="+mn-ea"/>
              <a:cs typeface="+mn-cs"/>
            </a:rPr>
            <a:t>Uniform interface</a:t>
          </a:r>
          <a:r>
            <a:rPr kumimoji="0" lang="en-US" sz="1700" b="0" i="0" u="none" strike="noStrike" cap="none" spc="0" normalizeH="0" baseline="0" noProof="0">
              <a:ln/>
              <a:effectLst/>
              <a:uLnTx/>
              <a:uFillTx/>
              <a:latin typeface="+mn-lt"/>
              <a:ea typeface="+mn-ea"/>
              <a:cs typeface="+mn-cs"/>
            </a:rPr>
            <a:t> </a:t>
          </a:r>
          <a:endParaRPr lang="en-IN" sz="1700" dirty="0">
            <a:latin typeface="+mn-lt"/>
          </a:endParaRPr>
        </a:p>
      </dgm:t>
    </dgm:pt>
    <dgm:pt modelId="{2FEEEF7C-A3EC-41D4-9E79-B0ADF2277F6D}" type="parTrans" cxnId="{83A5A9B2-2A77-47AC-9A7D-0F613AE958C4}">
      <dgm:prSet/>
      <dgm:spPr/>
      <dgm:t>
        <a:bodyPr/>
        <a:lstStyle/>
        <a:p>
          <a:endParaRPr lang="en-IN" sz="1700">
            <a:latin typeface="+mn-lt"/>
          </a:endParaRPr>
        </a:p>
      </dgm:t>
    </dgm:pt>
    <dgm:pt modelId="{FB69869B-AD12-41B7-BF4A-607DDB740A11}" type="sibTrans" cxnId="{83A5A9B2-2A77-47AC-9A7D-0F613AE958C4}">
      <dgm:prSet/>
      <dgm:spPr/>
      <dgm:t>
        <a:bodyPr/>
        <a:lstStyle/>
        <a:p>
          <a:endParaRPr lang="en-IN" sz="1700">
            <a:latin typeface="+mn-lt"/>
          </a:endParaRPr>
        </a:p>
      </dgm:t>
    </dgm:pt>
    <dgm:pt modelId="{B524D46A-681B-4109-A91B-15DC4130527A}">
      <dgm:prSet custT="1"/>
      <dgm:spPr/>
      <dgm:t>
        <a:bodyPr/>
        <a:lstStyle/>
        <a:p>
          <a:r>
            <a:rPr kumimoji="0" lang="en-US" sz="1700" b="0" i="0" u="none" strike="noStrike" cap="none" spc="0" normalizeH="0" baseline="0" noProof="0" dirty="0">
              <a:ln/>
              <a:effectLst/>
              <a:uLnTx/>
              <a:uFillTx/>
              <a:latin typeface="+mn-lt"/>
              <a:ea typeface="+mn-ea"/>
              <a:cs typeface="+mn-cs"/>
            </a:rPr>
            <a:t>Identify the resources by URL </a:t>
          </a:r>
          <a:r>
            <a:rPr lang="en-US" sz="1700" b="0" i="0" dirty="0">
              <a:latin typeface="+mn-lt"/>
            </a:rPr>
            <a:t>(e.g., </a:t>
          </a:r>
          <a:r>
            <a:rPr lang="en-US" sz="1700" b="0" i="0" dirty="0">
              <a:latin typeface="+mn-lt"/>
              <a:hlinkClick xmlns:r="http://schemas.openxmlformats.org/officeDocument/2006/relationships" r:id="rId1"/>
            </a:rPr>
            <a:t>www.abc.com/api/questions</a:t>
          </a:r>
          <a:r>
            <a:rPr lang="en-US" sz="1700" b="0" i="0" dirty="0">
              <a:latin typeface="+mn-lt"/>
            </a:rPr>
            <a:t>)</a:t>
          </a:r>
          <a:r>
            <a:rPr kumimoji="0" lang="en-US" sz="1700" b="0" i="0" u="none" strike="noStrike" cap="none" spc="0" normalizeH="0" baseline="0" noProof="0" dirty="0">
              <a:ln/>
              <a:effectLst/>
              <a:uLnTx/>
              <a:uFillTx/>
              <a:latin typeface="+mn-lt"/>
              <a:ea typeface="+mn-ea"/>
              <a:cs typeface="+mn-cs"/>
            </a:rPr>
            <a:t>.</a:t>
          </a:r>
          <a:endParaRPr lang="en-IN" sz="1700" dirty="0">
            <a:latin typeface="+mn-lt"/>
          </a:endParaRPr>
        </a:p>
      </dgm:t>
    </dgm:pt>
    <dgm:pt modelId="{297337C6-BCEF-4460-8C09-1B7130BE5B6B}" type="parTrans" cxnId="{CA027A93-38F7-4D5B-9BF7-13256DD2A610}">
      <dgm:prSet/>
      <dgm:spPr/>
      <dgm:t>
        <a:bodyPr/>
        <a:lstStyle/>
        <a:p>
          <a:endParaRPr lang="en-IN" sz="1700">
            <a:latin typeface="+mn-lt"/>
          </a:endParaRPr>
        </a:p>
      </dgm:t>
    </dgm:pt>
    <dgm:pt modelId="{C561A436-F879-4C33-A4B0-F8A2FE969525}" type="sibTrans" cxnId="{CA027A93-38F7-4D5B-9BF7-13256DD2A610}">
      <dgm:prSet/>
      <dgm:spPr/>
      <dgm:t>
        <a:bodyPr/>
        <a:lstStyle/>
        <a:p>
          <a:endParaRPr lang="en-IN" sz="1700">
            <a:latin typeface="+mn-lt"/>
          </a:endParaRPr>
        </a:p>
      </dgm:t>
    </dgm:pt>
    <dgm:pt modelId="{4032AF62-E1CB-4B3F-AABE-BFF34018EA6A}">
      <dgm:prSet custT="1"/>
      <dgm:spPr/>
      <dgm:t>
        <a:bodyPr/>
        <a:lstStyle/>
        <a:p>
          <a:pPr algn="l"/>
          <a:r>
            <a:rPr lang="en-US" sz="1700" b="1" i="0" dirty="0">
              <a:latin typeface="+mn-lt"/>
            </a:rPr>
            <a:t> 4. </a:t>
          </a:r>
          <a:r>
            <a:rPr kumimoji="0" lang="en-US" sz="1700" b="1" i="0" u="none" strike="noStrike" cap="none" spc="0" normalizeH="0" baseline="0" noProof="0" dirty="0">
              <a:ln/>
              <a:effectLst/>
              <a:uLnTx/>
              <a:uFillTx/>
              <a:latin typeface="+mn-lt"/>
              <a:ea typeface="+mn-ea"/>
              <a:cs typeface="+mn-cs"/>
            </a:rPr>
            <a:t>Cacheable</a:t>
          </a:r>
          <a:endParaRPr lang="en-IN" sz="1700" dirty="0">
            <a:latin typeface="+mn-lt"/>
          </a:endParaRPr>
        </a:p>
      </dgm:t>
    </dgm:pt>
    <dgm:pt modelId="{22895736-CDD9-47C1-B625-C15238620EC4}" type="parTrans" cxnId="{1E808270-780A-4782-A886-2698B35E1A2A}">
      <dgm:prSet/>
      <dgm:spPr/>
      <dgm:t>
        <a:bodyPr/>
        <a:lstStyle/>
        <a:p>
          <a:endParaRPr lang="en-IN" sz="1700">
            <a:latin typeface="+mn-lt"/>
          </a:endParaRPr>
        </a:p>
      </dgm:t>
    </dgm:pt>
    <dgm:pt modelId="{BFC4F381-473D-46EE-AA02-C0DE4986CCAD}" type="sibTrans" cxnId="{1E808270-780A-4782-A886-2698B35E1A2A}">
      <dgm:prSet/>
      <dgm:spPr/>
      <dgm:t>
        <a:bodyPr/>
        <a:lstStyle/>
        <a:p>
          <a:endParaRPr lang="en-IN" sz="1700">
            <a:latin typeface="+mn-lt"/>
          </a:endParaRPr>
        </a:p>
      </dgm:t>
    </dgm:pt>
    <dgm:pt modelId="{62EB6EA2-8A79-4DB1-9EAA-1B887DDE58B9}">
      <dgm:prSet custT="1"/>
      <dgm:spPr/>
      <dgm:t>
        <a:bodyPr/>
        <a:lstStyle/>
        <a:p>
          <a:r>
            <a:rPr kumimoji="0" lang="en-US" sz="1700" b="0" i="0" u="none" strike="noStrike" cap="none" spc="0" normalizeH="0" baseline="0" noProof="0" dirty="0">
              <a:ln/>
              <a:effectLst/>
              <a:uLnTx/>
              <a:uFillTx/>
              <a:latin typeface="+mn-lt"/>
              <a:ea typeface="+mn-ea"/>
              <a:cs typeface="+mn-cs"/>
            </a:rPr>
            <a:t>The API response should be cacheable to improve the performance.</a:t>
          </a:r>
          <a:endParaRPr lang="en-IN" sz="1700" dirty="0">
            <a:latin typeface="+mn-lt"/>
          </a:endParaRPr>
        </a:p>
      </dgm:t>
    </dgm:pt>
    <dgm:pt modelId="{EAE30711-EABB-4A97-9934-8622F8FEBF95}" type="parTrans" cxnId="{4574ADED-163F-4F41-9D6A-59F93899FEAF}">
      <dgm:prSet/>
      <dgm:spPr/>
      <dgm:t>
        <a:bodyPr/>
        <a:lstStyle/>
        <a:p>
          <a:endParaRPr lang="en-IN" sz="1700">
            <a:latin typeface="+mn-lt"/>
          </a:endParaRPr>
        </a:p>
      </dgm:t>
    </dgm:pt>
    <dgm:pt modelId="{A24539D8-BAA8-41A0-9897-7C6F084B36E5}" type="sibTrans" cxnId="{4574ADED-163F-4F41-9D6A-59F93899FEAF}">
      <dgm:prSet/>
      <dgm:spPr/>
      <dgm:t>
        <a:bodyPr/>
        <a:lstStyle/>
        <a:p>
          <a:endParaRPr lang="en-IN" sz="1700">
            <a:latin typeface="+mn-lt"/>
          </a:endParaRPr>
        </a:p>
      </dgm:t>
    </dgm:pt>
    <dgm:pt modelId="{90049058-4B35-4631-9575-176A52FC503C}">
      <dgm:prSet custT="1"/>
      <dgm:spPr/>
      <dgm:t>
        <a:bodyPr/>
        <a:lstStyle/>
        <a:p>
          <a:pPr algn="l"/>
          <a:r>
            <a:rPr lang="en-US" sz="1700" b="1" i="0">
              <a:latin typeface="+mn-lt"/>
            </a:rPr>
            <a:t> 5. </a:t>
          </a:r>
          <a:r>
            <a:rPr kumimoji="0" lang="en-US" sz="1700" b="1" i="0" u="none" strike="noStrike" cap="none" spc="0" normalizeH="0" baseline="0" noProof="0">
              <a:ln/>
              <a:effectLst/>
              <a:uLnTx/>
              <a:uFillTx/>
              <a:latin typeface="+mn-lt"/>
              <a:ea typeface="+mn-ea"/>
              <a:cs typeface="+mn-cs"/>
            </a:rPr>
            <a:t>Layered system</a:t>
          </a:r>
          <a:r>
            <a:rPr kumimoji="0" lang="en-US" sz="1700" b="0" i="0" u="none" strike="noStrike" cap="none" spc="0" normalizeH="0" baseline="0" noProof="0">
              <a:ln/>
              <a:effectLst/>
              <a:uLnTx/>
              <a:uFillTx/>
              <a:latin typeface="+mn-lt"/>
              <a:ea typeface="+mn-ea"/>
              <a:cs typeface="+mn-cs"/>
            </a:rPr>
            <a:t> </a:t>
          </a:r>
          <a:endParaRPr lang="en-IN" sz="1700" dirty="0">
            <a:latin typeface="+mn-lt"/>
          </a:endParaRPr>
        </a:p>
      </dgm:t>
    </dgm:pt>
    <dgm:pt modelId="{F90D909A-56D7-4EDA-9DB5-0799FBFDB4EF}" type="parTrans" cxnId="{8693C9EB-C2C1-4E88-A43D-711A81C73383}">
      <dgm:prSet/>
      <dgm:spPr/>
      <dgm:t>
        <a:bodyPr/>
        <a:lstStyle/>
        <a:p>
          <a:endParaRPr lang="en-IN" sz="1700">
            <a:latin typeface="+mn-lt"/>
          </a:endParaRPr>
        </a:p>
      </dgm:t>
    </dgm:pt>
    <dgm:pt modelId="{4E83C7A5-8316-4E14-8AC8-85C237A8AD34}" type="sibTrans" cxnId="{8693C9EB-C2C1-4E88-A43D-711A81C73383}">
      <dgm:prSet/>
      <dgm:spPr/>
      <dgm:t>
        <a:bodyPr/>
        <a:lstStyle/>
        <a:p>
          <a:endParaRPr lang="en-IN" sz="1700">
            <a:latin typeface="+mn-lt"/>
          </a:endParaRPr>
        </a:p>
      </dgm:t>
    </dgm:pt>
    <dgm:pt modelId="{CB73F954-FC9C-48EC-B175-91C23BDCAB1A}">
      <dgm:prSet custT="1"/>
      <dgm:spPr/>
      <dgm:t>
        <a:bodyPr/>
        <a:lstStyle/>
        <a:p>
          <a:r>
            <a:rPr kumimoji="0" lang="en-US" sz="1700" b="0" i="0" u="none" strike="noStrike" cap="none" spc="0" normalizeH="0" baseline="0" noProof="0" dirty="0">
              <a:ln/>
              <a:effectLst/>
              <a:uLnTx/>
              <a:uFillTx/>
              <a:latin typeface="+mn-lt"/>
              <a:ea typeface="+mn-ea"/>
              <a:cs typeface="+mn-cs"/>
            </a:rPr>
            <a:t>The system should follow layered pattern.</a:t>
          </a:r>
          <a:endParaRPr lang="en-IN" sz="1700" dirty="0">
            <a:latin typeface="+mn-lt"/>
          </a:endParaRPr>
        </a:p>
      </dgm:t>
    </dgm:pt>
    <dgm:pt modelId="{DB57AF8F-63ED-438E-B67B-86958BABABDE}" type="parTrans" cxnId="{AE980106-48CE-4343-B7D3-7AB4854C00DD}">
      <dgm:prSet/>
      <dgm:spPr/>
      <dgm:t>
        <a:bodyPr/>
        <a:lstStyle/>
        <a:p>
          <a:endParaRPr lang="en-IN" sz="1700">
            <a:latin typeface="+mn-lt"/>
          </a:endParaRPr>
        </a:p>
      </dgm:t>
    </dgm:pt>
    <dgm:pt modelId="{AC3F28BD-4731-4363-B482-2B9EE1BC560A}" type="sibTrans" cxnId="{AE980106-48CE-4343-B7D3-7AB4854C00DD}">
      <dgm:prSet/>
      <dgm:spPr/>
      <dgm:t>
        <a:bodyPr/>
        <a:lstStyle/>
        <a:p>
          <a:endParaRPr lang="en-IN" sz="1700">
            <a:latin typeface="+mn-lt"/>
          </a:endParaRPr>
        </a:p>
      </dgm:t>
    </dgm:pt>
    <dgm:pt modelId="{6F752144-7908-4E8C-807D-889BF6BDECEC}">
      <dgm:prSet custT="1"/>
      <dgm:spPr/>
      <dgm:t>
        <a:bodyPr/>
        <a:lstStyle/>
        <a:p>
          <a:r>
            <a:rPr lang="en-US" sz="1700" b="0" dirty="0">
              <a:latin typeface="+mn-lt"/>
            </a:rPr>
            <a:t>Advantage:</a:t>
          </a:r>
          <a:r>
            <a:rPr lang="en-US" sz="1700" b="1" dirty="0">
              <a:latin typeface="+mn-lt"/>
            </a:rPr>
            <a:t> </a:t>
          </a:r>
          <a:r>
            <a:rPr lang="en-US" sz="1700" dirty="0">
              <a:latin typeface="+mn-lt"/>
            </a:rPr>
            <a:t>Independence allows </a:t>
          </a:r>
          <a:r>
            <a:rPr lang="en-US" sz="1700" b="1" dirty="0">
              <a:latin typeface="+mn-lt"/>
            </a:rPr>
            <a:t>easier maintenance, scalability, and evolution</a:t>
          </a:r>
          <a:r>
            <a:rPr lang="en-US" sz="1700" dirty="0">
              <a:latin typeface="+mn-lt"/>
            </a:rPr>
            <a:t>. </a:t>
          </a:r>
          <a:endParaRPr lang="en-IN" sz="1700" dirty="0">
            <a:latin typeface="+mn-lt"/>
          </a:endParaRPr>
        </a:p>
      </dgm:t>
    </dgm:pt>
    <dgm:pt modelId="{9EF55844-F9B9-4AB2-8F34-7525C2E6D367}" type="parTrans" cxnId="{08451D65-7FCD-40F9-AD23-FB9B5E5E7ECE}">
      <dgm:prSet/>
      <dgm:spPr/>
      <dgm:t>
        <a:bodyPr/>
        <a:lstStyle/>
        <a:p>
          <a:endParaRPr lang="en-IN" sz="1700">
            <a:latin typeface="+mn-lt"/>
          </a:endParaRPr>
        </a:p>
      </dgm:t>
    </dgm:pt>
    <dgm:pt modelId="{F0B6DCE7-985F-4D64-9AEF-79D73475F129}" type="sibTrans" cxnId="{08451D65-7FCD-40F9-AD23-FB9B5E5E7ECE}">
      <dgm:prSet/>
      <dgm:spPr/>
      <dgm:t>
        <a:bodyPr/>
        <a:lstStyle/>
        <a:p>
          <a:endParaRPr lang="en-IN" sz="1700">
            <a:latin typeface="+mn-lt"/>
          </a:endParaRPr>
        </a:p>
      </dgm:t>
    </dgm:pt>
    <dgm:pt modelId="{60C8F31E-4625-486D-A093-4A23AF90FE7E}">
      <dgm:prSet custT="1"/>
      <dgm:spPr/>
      <dgm:t>
        <a:bodyPr/>
        <a:lstStyle/>
        <a:p>
          <a:r>
            <a:rPr lang="en-IN" sz="1700" b="0" i="0" dirty="0">
              <a:latin typeface="+mn-lt"/>
            </a:rPr>
            <a:t>Advantage: </a:t>
          </a:r>
          <a:r>
            <a:rPr kumimoji="0" lang="en-US" sz="1700" b="0" i="0" u="none" strike="noStrike" cap="none" spc="0" normalizeH="0" baseline="0" noProof="0" dirty="0">
              <a:ln/>
              <a:effectLst/>
              <a:uLnTx/>
              <a:uFillTx/>
              <a:latin typeface="+mn-lt"/>
              <a:ea typeface="+mn-ea"/>
              <a:cs typeface="+mn-cs"/>
            </a:rPr>
            <a:t>It will treat every request as new request. </a:t>
          </a:r>
          <a:r>
            <a:rPr lang="en-IN" sz="1700" b="0" i="0" dirty="0">
              <a:latin typeface="+mn-lt"/>
            </a:rPr>
            <a:t>It </a:t>
          </a:r>
          <a:r>
            <a:rPr lang="en-IN" sz="1700" b="1" i="0" dirty="0">
              <a:latin typeface="+mn-lt"/>
            </a:rPr>
            <a:t>simplifies</a:t>
          </a:r>
          <a:r>
            <a:rPr lang="en-IN" sz="1700" b="0" i="0" dirty="0">
              <a:latin typeface="+mn-lt"/>
            </a:rPr>
            <a:t> server implementation</a:t>
          </a:r>
          <a:r>
            <a:rPr kumimoji="0" lang="en-US" sz="1700" b="0" i="0" u="none" strike="noStrike" cap="none" spc="0" normalizeH="0" baseline="0" noProof="0" dirty="0">
              <a:ln/>
              <a:effectLst/>
              <a:uLnTx/>
              <a:uFillTx/>
              <a:latin typeface="+mn-lt"/>
              <a:ea typeface="+mn-ea"/>
              <a:cs typeface="+mn-cs"/>
            </a:rPr>
            <a:t> as it is not overloading it with state management.</a:t>
          </a:r>
          <a:endParaRPr lang="en-IN" sz="1700" dirty="0">
            <a:latin typeface="+mn-lt"/>
          </a:endParaRPr>
        </a:p>
      </dgm:t>
    </dgm:pt>
    <dgm:pt modelId="{E8A86872-35A7-4F20-9026-54064697D801}" type="parTrans" cxnId="{8E947244-7D62-48D0-BEE4-E8BB6FBA5C01}">
      <dgm:prSet/>
      <dgm:spPr/>
      <dgm:t>
        <a:bodyPr/>
        <a:lstStyle/>
        <a:p>
          <a:endParaRPr lang="en-IN" sz="1700">
            <a:latin typeface="+mn-lt"/>
          </a:endParaRPr>
        </a:p>
      </dgm:t>
    </dgm:pt>
    <dgm:pt modelId="{B5A0BC13-A0FE-4226-9117-358E87FE2359}" type="sibTrans" cxnId="{8E947244-7D62-48D0-BEE4-E8BB6FBA5C01}">
      <dgm:prSet/>
      <dgm:spPr/>
      <dgm:t>
        <a:bodyPr/>
        <a:lstStyle/>
        <a:p>
          <a:endParaRPr lang="en-IN" sz="1700">
            <a:latin typeface="+mn-lt"/>
          </a:endParaRPr>
        </a:p>
      </dgm:t>
    </dgm:pt>
    <dgm:pt modelId="{5B14B7D4-A68F-4D46-9535-99279B04B693}">
      <dgm:prSet custT="1"/>
      <dgm:spPr/>
      <dgm:t>
        <a:bodyPr/>
        <a:lstStyle/>
        <a:p>
          <a:r>
            <a:rPr kumimoji="0" lang="en-US" sz="1700" b="0" i="0" u="none" strike="noStrike" cap="none" spc="0" normalizeH="0" baseline="0" noProof="0" dirty="0">
              <a:ln/>
              <a:effectLst/>
              <a:uLnTx/>
              <a:uFillTx/>
              <a:latin typeface="+mn-lt"/>
              <a:ea typeface="+mn-ea"/>
              <a:cs typeface="+mn-cs"/>
            </a:rPr>
            <a:t>The implementation of the client and the server must be done independently.</a:t>
          </a:r>
          <a:endParaRPr lang="en-IN" sz="1700" dirty="0">
            <a:latin typeface="+mn-lt"/>
          </a:endParaRPr>
        </a:p>
      </dgm:t>
    </dgm:pt>
    <dgm:pt modelId="{F6C90A51-5003-4A44-9086-2D643ED50F11}" type="parTrans" cxnId="{F8F94F3D-005E-44B4-A6A2-771B2B6991B2}">
      <dgm:prSet/>
      <dgm:spPr/>
      <dgm:t>
        <a:bodyPr/>
        <a:lstStyle/>
        <a:p>
          <a:endParaRPr lang="en-IN"/>
        </a:p>
      </dgm:t>
    </dgm:pt>
    <dgm:pt modelId="{E03880AE-D267-4DCA-A688-8DCF1F8506E5}" type="sibTrans" cxnId="{F8F94F3D-005E-44B4-A6A2-771B2B6991B2}">
      <dgm:prSet/>
      <dgm:spPr/>
      <dgm:t>
        <a:bodyPr/>
        <a:lstStyle/>
        <a:p>
          <a:endParaRPr lang="en-IN"/>
        </a:p>
      </dgm:t>
    </dgm:pt>
    <dgm:pt modelId="{D31EE1F9-DCC8-4F38-A85E-7D236DD88FBB}">
      <dgm:prSet custT="1"/>
      <dgm:spPr/>
      <dgm:t>
        <a:bodyPr/>
        <a:lstStyle/>
        <a:p>
          <a:r>
            <a:rPr lang="en-US" sz="1700" b="0" i="0" dirty="0">
              <a:latin typeface="+mn-lt"/>
            </a:rPr>
            <a:t>Advantage: Caching API responses </a:t>
          </a:r>
          <a:r>
            <a:rPr lang="en-US" sz="1700" b="1" i="0" dirty="0">
              <a:latin typeface="+mn-lt"/>
            </a:rPr>
            <a:t>improves performance</a:t>
          </a:r>
          <a:r>
            <a:rPr lang="en-US" sz="1700" b="0" i="0" dirty="0">
              <a:latin typeface="+mn-lt"/>
            </a:rPr>
            <a:t> by reducing the need for repeated requests to the server.</a:t>
          </a:r>
          <a:endParaRPr lang="en-IN" sz="1700" dirty="0">
            <a:latin typeface="+mn-lt"/>
          </a:endParaRPr>
        </a:p>
      </dgm:t>
    </dgm:pt>
    <dgm:pt modelId="{56001C59-EF05-4F83-8092-0D07865FF610}" type="sibTrans" cxnId="{6C37C47E-D430-4DDA-A387-6A45A443ADD5}">
      <dgm:prSet/>
      <dgm:spPr/>
      <dgm:t>
        <a:bodyPr/>
        <a:lstStyle/>
        <a:p>
          <a:endParaRPr lang="en-IN" sz="1700">
            <a:latin typeface="+mn-lt"/>
          </a:endParaRPr>
        </a:p>
      </dgm:t>
    </dgm:pt>
    <dgm:pt modelId="{ED9BE8A8-C161-4767-920B-2F4535CC5E4E}" type="parTrans" cxnId="{6C37C47E-D430-4DDA-A387-6A45A443ADD5}">
      <dgm:prSet/>
      <dgm:spPr/>
      <dgm:t>
        <a:bodyPr/>
        <a:lstStyle/>
        <a:p>
          <a:endParaRPr lang="en-IN" sz="1700">
            <a:latin typeface="+mn-lt"/>
          </a:endParaRPr>
        </a:p>
      </dgm:t>
    </dgm:pt>
    <dgm:pt modelId="{D3D9FBC2-4515-47DA-9D3B-6C142FC4BBA5}">
      <dgm:prSet custT="1"/>
      <dgm:spPr/>
      <dgm:t>
        <a:bodyPr/>
        <a:lstStyle/>
        <a:p>
          <a:r>
            <a:rPr lang="en-US" sz="1700" b="0" dirty="0">
              <a:latin typeface="+mn-lt"/>
            </a:rPr>
            <a:t>Advantage:</a:t>
          </a:r>
          <a:r>
            <a:rPr lang="en-US" sz="1700" dirty="0">
              <a:latin typeface="+mn-lt"/>
            </a:rPr>
            <a:t> </a:t>
          </a:r>
          <a:r>
            <a:rPr lang="en-US" sz="1700" b="0" i="0" dirty="0">
              <a:latin typeface="+mn-lt"/>
            </a:rPr>
            <a:t>standardized URLs, making it </a:t>
          </a:r>
          <a:r>
            <a:rPr lang="en-US" sz="1700" b="1" i="0" dirty="0">
              <a:latin typeface="+mn-lt"/>
            </a:rPr>
            <a:t>easy to understand</a:t>
          </a:r>
          <a:r>
            <a:rPr lang="en-US" sz="1700" b="0" i="0" dirty="0">
              <a:latin typeface="+mn-lt"/>
            </a:rPr>
            <a:t> and use the API. </a:t>
          </a:r>
          <a:endParaRPr lang="en-IN" sz="1700" dirty="0">
            <a:latin typeface="+mn-lt"/>
          </a:endParaRPr>
        </a:p>
      </dgm:t>
    </dgm:pt>
    <dgm:pt modelId="{E128FBAA-5ED6-4079-9E75-30C264FFC806}" type="sibTrans" cxnId="{4FF35D4C-4789-48DA-B8D6-4B5437D66386}">
      <dgm:prSet/>
      <dgm:spPr/>
      <dgm:t>
        <a:bodyPr/>
        <a:lstStyle/>
        <a:p>
          <a:endParaRPr lang="en-IN"/>
        </a:p>
      </dgm:t>
    </dgm:pt>
    <dgm:pt modelId="{C439E571-8401-4085-809F-3B21350CECB2}" type="parTrans" cxnId="{4FF35D4C-4789-48DA-B8D6-4B5437D66386}">
      <dgm:prSet/>
      <dgm:spPr/>
      <dgm:t>
        <a:bodyPr/>
        <a:lstStyle/>
        <a:p>
          <a:endParaRPr lang="en-IN"/>
        </a:p>
      </dgm:t>
    </dgm:pt>
    <dgm:pt modelId="{14472D01-A1AA-4251-9301-481A8262541B}">
      <dgm:prSet custT="1"/>
      <dgm:spPr/>
      <dgm:t>
        <a:bodyPr/>
        <a:lstStyle/>
        <a:p>
          <a:r>
            <a:rPr lang="en-US" sz="1700" b="0" i="0" dirty="0">
              <a:latin typeface="+mn-lt"/>
            </a:rPr>
            <a:t>Advantage: A layered system, such as the Model-View-Controller (MVC) pattern, promotes </a:t>
          </a:r>
          <a:r>
            <a:rPr lang="en-US" sz="1700" b="1" i="0" dirty="0">
              <a:latin typeface="+mn-lt"/>
            </a:rPr>
            <a:t>modular design</a:t>
          </a:r>
          <a:r>
            <a:rPr lang="en-US" sz="1700" b="0" i="0" dirty="0">
              <a:latin typeface="+mn-lt"/>
            </a:rPr>
            <a:t> and separation of concerns. </a:t>
          </a:r>
          <a:endParaRPr lang="en-IN" sz="1700" dirty="0">
            <a:latin typeface="+mn-lt"/>
          </a:endParaRPr>
        </a:p>
      </dgm:t>
    </dgm:pt>
    <dgm:pt modelId="{F38782A8-1A5C-47AD-9F30-3CB98C72BBD9}" type="sibTrans" cxnId="{4B3F95F5-E286-4794-9FF7-FC550F168B47}">
      <dgm:prSet/>
      <dgm:spPr/>
      <dgm:t>
        <a:bodyPr/>
        <a:lstStyle/>
        <a:p>
          <a:endParaRPr lang="en-IN"/>
        </a:p>
      </dgm:t>
    </dgm:pt>
    <dgm:pt modelId="{48CBCF06-B6A4-48D4-BFD8-5A02FC2E8AB7}" type="parTrans" cxnId="{4B3F95F5-E286-4794-9FF7-FC550F168B47}">
      <dgm:prSet/>
      <dgm:spPr/>
      <dgm:t>
        <a:bodyPr/>
        <a:lstStyle/>
        <a:p>
          <a:endParaRPr lang="en-IN"/>
        </a:p>
      </dgm:t>
    </dgm:pt>
    <dgm:pt modelId="{CCFB63F9-9195-4837-B35A-55B5A2AAA2F6}" type="pres">
      <dgm:prSet presAssocID="{132CF820-5F0A-443E-815D-5E59BFB5FB0C}" presName="Name0" presStyleCnt="0">
        <dgm:presLayoutVars>
          <dgm:chMax/>
          <dgm:chPref val="3"/>
          <dgm:dir/>
          <dgm:animOne val="branch"/>
          <dgm:animLvl val="lvl"/>
        </dgm:presLayoutVars>
      </dgm:prSet>
      <dgm:spPr/>
    </dgm:pt>
    <dgm:pt modelId="{4E24C3EA-5694-4575-9649-5611CF6A961C}" type="pres">
      <dgm:prSet presAssocID="{28992C08-A315-4422-A594-B6D15E70E254}" presName="composite" presStyleCnt="0"/>
      <dgm:spPr/>
    </dgm:pt>
    <dgm:pt modelId="{6D5C195D-D67F-440D-BEE8-FDC5E97BD6D7}" type="pres">
      <dgm:prSet presAssocID="{28992C08-A315-4422-A594-B6D15E70E254}" presName="FirstChild" presStyleLbl="revTx" presStyleIdx="0" presStyleCnt="10" custScaleX="95021">
        <dgm:presLayoutVars>
          <dgm:chMax val="0"/>
          <dgm:chPref val="0"/>
          <dgm:bulletEnabled val="1"/>
        </dgm:presLayoutVars>
      </dgm:prSet>
      <dgm:spPr/>
    </dgm:pt>
    <dgm:pt modelId="{B45ADF7F-6F52-47EF-9F39-551184CC8C6E}" type="pres">
      <dgm:prSet presAssocID="{28992C08-A315-4422-A594-B6D15E70E254}" presName="Parent" presStyleLbl="alignNode1" presStyleIdx="0" presStyleCnt="5" custScaleX="108021" custScaleY="136798">
        <dgm:presLayoutVars>
          <dgm:chMax val="3"/>
          <dgm:chPref val="3"/>
          <dgm:bulletEnabled val="1"/>
        </dgm:presLayoutVars>
      </dgm:prSet>
      <dgm:spPr/>
    </dgm:pt>
    <dgm:pt modelId="{0ED35E6B-7598-4ABE-B140-718CF261CF3C}" type="pres">
      <dgm:prSet presAssocID="{28992C08-A315-4422-A594-B6D15E70E254}" presName="Accent" presStyleLbl="parChTrans1D1" presStyleIdx="0" presStyleCnt="5"/>
      <dgm:spPr/>
    </dgm:pt>
    <dgm:pt modelId="{0D7D109E-90B2-40DC-A687-5B977BC61EE7}" type="pres">
      <dgm:prSet presAssocID="{28992C08-A315-4422-A594-B6D15E70E254}" presName="Child" presStyleLbl="revTx" presStyleIdx="1" presStyleCnt="10">
        <dgm:presLayoutVars>
          <dgm:chMax val="0"/>
          <dgm:chPref val="0"/>
          <dgm:bulletEnabled val="1"/>
        </dgm:presLayoutVars>
      </dgm:prSet>
      <dgm:spPr/>
    </dgm:pt>
    <dgm:pt modelId="{F137D851-12A4-438B-ADCF-33C7B18B0DA4}" type="pres">
      <dgm:prSet presAssocID="{216B13D2-09DD-48B9-A28A-0E76021EA28A}" presName="sibTrans" presStyleCnt="0"/>
      <dgm:spPr/>
    </dgm:pt>
    <dgm:pt modelId="{350F0A94-888B-412A-88DE-806EFEA153BB}" type="pres">
      <dgm:prSet presAssocID="{A0E57C61-1A5C-4F61-8512-875D7557788B}" presName="composite" presStyleCnt="0"/>
      <dgm:spPr/>
    </dgm:pt>
    <dgm:pt modelId="{EC09405E-B8E5-4671-9B3D-A9F0A27D2BCF}" type="pres">
      <dgm:prSet presAssocID="{A0E57C61-1A5C-4F61-8512-875D7557788B}" presName="FirstChild" presStyleLbl="revTx" presStyleIdx="2" presStyleCnt="10" custScaleX="95021">
        <dgm:presLayoutVars>
          <dgm:chMax val="0"/>
          <dgm:chPref val="0"/>
          <dgm:bulletEnabled val="1"/>
        </dgm:presLayoutVars>
      </dgm:prSet>
      <dgm:spPr/>
    </dgm:pt>
    <dgm:pt modelId="{C0DAF260-B734-457D-B63E-40944284DB69}" type="pres">
      <dgm:prSet presAssocID="{A0E57C61-1A5C-4F61-8512-875D7557788B}" presName="Parent" presStyleLbl="alignNode1" presStyleIdx="1" presStyleCnt="5" custScaleX="108021" custScaleY="136798">
        <dgm:presLayoutVars>
          <dgm:chMax val="3"/>
          <dgm:chPref val="3"/>
          <dgm:bulletEnabled val="1"/>
        </dgm:presLayoutVars>
      </dgm:prSet>
      <dgm:spPr/>
    </dgm:pt>
    <dgm:pt modelId="{C0A19D1B-BD59-4ED8-8DF7-C739C48C9D52}" type="pres">
      <dgm:prSet presAssocID="{A0E57C61-1A5C-4F61-8512-875D7557788B}" presName="Accent" presStyleLbl="parChTrans1D1" presStyleIdx="1" presStyleCnt="5"/>
      <dgm:spPr/>
    </dgm:pt>
    <dgm:pt modelId="{FC54D718-2528-475F-BF05-7C17E928511B}" type="pres">
      <dgm:prSet presAssocID="{A0E57C61-1A5C-4F61-8512-875D7557788B}" presName="Child" presStyleLbl="revTx" presStyleIdx="3" presStyleCnt="10">
        <dgm:presLayoutVars>
          <dgm:chMax val="0"/>
          <dgm:chPref val="0"/>
          <dgm:bulletEnabled val="1"/>
        </dgm:presLayoutVars>
      </dgm:prSet>
      <dgm:spPr/>
    </dgm:pt>
    <dgm:pt modelId="{19FAD4C2-0D38-4B18-9D9B-424DCD713E6C}" type="pres">
      <dgm:prSet presAssocID="{48FAF7CF-2F8C-4FC9-89BC-C2A64ED9A31F}" presName="sibTrans" presStyleCnt="0"/>
      <dgm:spPr/>
    </dgm:pt>
    <dgm:pt modelId="{D4D7DF9A-8A98-478B-94AA-60EB335C31DC}" type="pres">
      <dgm:prSet presAssocID="{E7216F1F-A7C2-4CC2-AF67-5BE11E3F2065}" presName="composite" presStyleCnt="0"/>
      <dgm:spPr/>
    </dgm:pt>
    <dgm:pt modelId="{528875A4-DA7B-471E-8025-27AFDD04DBE9}" type="pres">
      <dgm:prSet presAssocID="{E7216F1F-A7C2-4CC2-AF67-5BE11E3F2065}" presName="FirstChild" presStyleLbl="revTx" presStyleIdx="4" presStyleCnt="10" custScaleX="95021">
        <dgm:presLayoutVars>
          <dgm:chMax val="0"/>
          <dgm:chPref val="0"/>
          <dgm:bulletEnabled val="1"/>
        </dgm:presLayoutVars>
      </dgm:prSet>
      <dgm:spPr/>
    </dgm:pt>
    <dgm:pt modelId="{D05A829A-2B32-4745-B4F7-C13D04E00253}" type="pres">
      <dgm:prSet presAssocID="{E7216F1F-A7C2-4CC2-AF67-5BE11E3F2065}" presName="Parent" presStyleLbl="alignNode1" presStyleIdx="2" presStyleCnt="5" custScaleX="108021" custScaleY="136798">
        <dgm:presLayoutVars>
          <dgm:chMax val="3"/>
          <dgm:chPref val="3"/>
          <dgm:bulletEnabled val="1"/>
        </dgm:presLayoutVars>
      </dgm:prSet>
      <dgm:spPr/>
    </dgm:pt>
    <dgm:pt modelId="{6C5094F3-5880-4A62-884B-8185E2F7444B}" type="pres">
      <dgm:prSet presAssocID="{E7216F1F-A7C2-4CC2-AF67-5BE11E3F2065}" presName="Accent" presStyleLbl="parChTrans1D1" presStyleIdx="2" presStyleCnt="5"/>
      <dgm:spPr/>
    </dgm:pt>
    <dgm:pt modelId="{893C52B7-F66E-46CC-AFDE-0A80317E1566}" type="pres">
      <dgm:prSet presAssocID="{E7216F1F-A7C2-4CC2-AF67-5BE11E3F2065}" presName="Child" presStyleLbl="revTx" presStyleIdx="5" presStyleCnt="10">
        <dgm:presLayoutVars>
          <dgm:chMax val="0"/>
          <dgm:chPref val="0"/>
          <dgm:bulletEnabled val="1"/>
        </dgm:presLayoutVars>
      </dgm:prSet>
      <dgm:spPr/>
    </dgm:pt>
    <dgm:pt modelId="{BE4500D4-55C2-4D1D-8B44-AC9CFB29981A}" type="pres">
      <dgm:prSet presAssocID="{FB69869B-AD12-41B7-BF4A-607DDB740A11}" presName="sibTrans" presStyleCnt="0"/>
      <dgm:spPr/>
    </dgm:pt>
    <dgm:pt modelId="{D7BA7CEB-9D7D-465B-B18E-C6979E3CB259}" type="pres">
      <dgm:prSet presAssocID="{4032AF62-E1CB-4B3F-AABE-BFF34018EA6A}" presName="composite" presStyleCnt="0"/>
      <dgm:spPr/>
    </dgm:pt>
    <dgm:pt modelId="{0EDAC675-5DAD-452F-BBD1-FEB234E6D9BF}" type="pres">
      <dgm:prSet presAssocID="{4032AF62-E1CB-4B3F-AABE-BFF34018EA6A}" presName="FirstChild" presStyleLbl="revTx" presStyleIdx="6" presStyleCnt="10" custScaleX="95021">
        <dgm:presLayoutVars>
          <dgm:chMax val="0"/>
          <dgm:chPref val="0"/>
          <dgm:bulletEnabled val="1"/>
        </dgm:presLayoutVars>
      </dgm:prSet>
      <dgm:spPr/>
    </dgm:pt>
    <dgm:pt modelId="{89662FDC-5F4A-4436-A0ED-ACC0F944A965}" type="pres">
      <dgm:prSet presAssocID="{4032AF62-E1CB-4B3F-AABE-BFF34018EA6A}" presName="Parent" presStyleLbl="alignNode1" presStyleIdx="3" presStyleCnt="5" custScaleX="108021" custScaleY="136798">
        <dgm:presLayoutVars>
          <dgm:chMax val="3"/>
          <dgm:chPref val="3"/>
          <dgm:bulletEnabled val="1"/>
        </dgm:presLayoutVars>
      </dgm:prSet>
      <dgm:spPr/>
    </dgm:pt>
    <dgm:pt modelId="{5AAF8E46-B205-4151-A7FB-1A3E7182981A}" type="pres">
      <dgm:prSet presAssocID="{4032AF62-E1CB-4B3F-AABE-BFF34018EA6A}" presName="Accent" presStyleLbl="parChTrans1D1" presStyleIdx="3" presStyleCnt="5"/>
      <dgm:spPr/>
    </dgm:pt>
    <dgm:pt modelId="{12BE4277-4C1F-44FA-966D-F09437541134}" type="pres">
      <dgm:prSet presAssocID="{4032AF62-E1CB-4B3F-AABE-BFF34018EA6A}" presName="Child" presStyleLbl="revTx" presStyleIdx="7" presStyleCnt="10">
        <dgm:presLayoutVars>
          <dgm:chMax val="0"/>
          <dgm:chPref val="0"/>
          <dgm:bulletEnabled val="1"/>
        </dgm:presLayoutVars>
      </dgm:prSet>
      <dgm:spPr/>
    </dgm:pt>
    <dgm:pt modelId="{882D6B64-04A3-4215-9B89-C50D8A1D1B29}" type="pres">
      <dgm:prSet presAssocID="{BFC4F381-473D-46EE-AA02-C0DE4986CCAD}" presName="sibTrans" presStyleCnt="0"/>
      <dgm:spPr/>
    </dgm:pt>
    <dgm:pt modelId="{C2B6B049-A258-4D25-8FDF-9C0D22A94DA2}" type="pres">
      <dgm:prSet presAssocID="{90049058-4B35-4631-9575-176A52FC503C}" presName="composite" presStyleCnt="0"/>
      <dgm:spPr/>
    </dgm:pt>
    <dgm:pt modelId="{629DA86C-F241-466C-976D-B64361A15DD1}" type="pres">
      <dgm:prSet presAssocID="{90049058-4B35-4631-9575-176A52FC503C}" presName="FirstChild" presStyleLbl="revTx" presStyleIdx="8" presStyleCnt="10" custScaleX="95021">
        <dgm:presLayoutVars>
          <dgm:chMax val="0"/>
          <dgm:chPref val="0"/>
          <dgm:bulletEnabled val="1"/>
        </dgm:presLayoutVars>
      </dgm:prSet>
      <dgm:spPr/>
    </dgm:pt>
    <dgm:pt modelId="{CCC6F873-53CD-4FC3-8B7E-63FA41CA4470}" type="pres">
      <dgm:prSet presAssocID="{90049058-4B35-4631-9575-176A52FC503C}" presName="Parent" presStyleLbl="alignNode1" presStyleIdx="4" presStyleCnt="5" custScaleX="108021" custScaleY="136798">
        <dgm:presLayoutVars>
          <dgm:chMax val="3"/>
          <dgm:chPref val="3"/>
          <dgm:bulletEnabled val="1"/>
        </dgm:presLayoutVars>
      </dgm:prSet>
      <dgm:spPr/>
    </dgm:pt>
    <dgm:pt modelId="{2CF20A20-D2DF-4B7B-A92C-79ACCB08E255}" type="pres">
      <dgm:prSet presAssocID="{90049058-4B35-4631-9575-176A52FC503C}" presName="Accent" presStyleLbl="parChTrans1D1" presStyleIdx="4" presStyleCnt="5"/>
      <dgm:spPr/>
    </dgm:pt>
    <dgm:pt modelId="{4AD9EEEE-D71E-4377-AD05-A0CD334BF07A}" type="pres">
      <dgm:prSet presAssocID="{90049058-4B35-4631-9575-176A52FC503C}" presName="Child" presStyleLbl="revTx" presStyleIdx="9" presStyleCnt="10">
        <dgm:presLayoutVars>
          <dgm:chMax val="0"/>
          <dgm:chPref val="0"/>
          <dgm:bulletEnabled val="1"/>
        </dgm:presLayoutVars>
      </dgm:prSet>
      <dgm:spPr/>
    </dgm:pt>
  </dgm:ptLst>
  <dgm:cxnLst>
    <dgm:cxn modelId="{AE980106-48CE-4343-B7D3-7AB4854C00DD}" srcId="{90049058-4B35-4631-9575-176A52FC503C}" destId="{CB73F954-FC9C-48EC-B175-91C23BDCAB1A}" srcOrd="0" destOrd="0" parTransId="{DB57AF8F-63ED-438E-B67B-86958BABABDE}" sibTransId="{AC3F28BD-4731-4363-B482-2B9EE1BC560A}"/>
    <dgm:cxn modelId="{A730EF0B-5A0E-4DDC-8034-168A38F28D4F}" type="presOf" srcId="{D31EE1F9-DCC8-4F38-A85E-7D236DD88FBB}" destId="{12BE4277-4C1F-44FA-966D-F09437541134}" srcOrd="0" destOrd="0" presId="urn:microsoft.com/office/officeart/2011/layout/TabList"/>
    <dgm:cxn modelId="{B5455F10-7E7E-4DCB-9AFE-06E51D428B03}" type="presOf" srcId="{B524D46A-681B-4109-A91B-15DC4130527A}" destId="{528875A4-DA7B-471E-8025-27AFDD04DBE9}" srcOrd="0" destOrd="0" presId="urn:microsoft.com/office/officeart/2011/layout/TabList"/>
    <dgm:cxn modelId="{164AEC12-9CAC-4571-AB13-CD48E2C95810}" type="presOf" srcId="{14472D01-A1AA-4251-9301-481A8262541B}" destId="{4AD9EEEE-D71E-4377-AD05-A0CD334BF07A}" srcOrd="0" destOrd="0" presId="urn:microsoft.com/office/officeart/2011/layout/TabList"/>
    <dgm:cxn modelId="{0238B315-FE09-48DE-85B8-307DDCF039C8}" type="presOf" srcId="{28992C08-A315-4422-A594-B6D15E70E254}" destId="{B45ADF7F-6F52-47EF-9F39-551184CC8C6E}" srcOrd="0" destOrd="0" presId="urn:microsoft.com/office/officeart/2011/layout/TabList"/>
    <dgm:cxn modelId="{DEC94516-65A9-4B63-97C7-ABEBA928F8C2}" srcId="{132CF820-5F0A-443E-815D-5E59BFB5FB0C}" destId="{A0E57C61-1A5C-4F61-8512-875D7557788B}" srcOrd="1" destOrd="0" parTransId="{60DA5B39-07C6-4B7F-BB78-5942AD1AF737}" sibTransId="{48FAF7CF-2F8C-4FC9-89BC-C2A64ED9A31F}"/>
    <dgm:cxn modelId="{8451831A-5E36-493E-84DE-CB642030BDAE}" type="presOf" srcId="{CB73F954-FC9C-48EC-B175-91C23BDCAB1A}" destId="{629DA86C-F241-466C-976D-B64361A15DD1}" srcOrd="0" destOrd="0" presId="urn:microsoft.com/office/officeart/2011/layout/TabList"/>
    <dgm:cxn modelId="{5A7F4C33-2F95-4797-A786-21302A0CE695}" type="presOf" srcId="{4032AF62-E1CB-4B3F-AABE-BFF34018EA6A}" destId="{89662FDC-5F4A-4436-A0ED-ACC0F944A965}" srcOrd="0" destOrd="0" presId="urn:microsoft.com/office/officeart/2011/layout/TabList"/>
    <dgm:cxn modelId="{F8F94F3D-005E-44B4-A6A2-771B2B6991B2}" srcId="{28992C08-A315-4422-A594-B6D15E70E254}" destId="{5B14B7D4-A68F-4D46-9535-99279B04B693}" srcOrd="0" destOrd="0" parTransId="{F6C90A51-5003-4A44-9086-2D643ED50F11}" sibTransId="{E03880AE-D267-4DCA-A688-8DCF1F8506E5}"/>
    <dgm:cxn modelId="{2AAD3F3F-07AB-4BEF-B10E-71F38D88AFAA}" type="presOf" srcId="{A0E57C61-1A5C-4F61-8512-875D7557788B}" destId="{C0DAF260-B734-457D-B63E-40944284DB69}" srcOrd="0" destOrd="0" presId="urn:microsoft.com/office/officeart/2011/layout/TabList"/>
    <dgm:cxn modelId="{8E947244-7D62-48D0-BEE4-E8BB6FBA5C01}" srcId="{A0E57C61-1A5C-4F61-8512-875D7557788B}" destId="{60C8F31E-4625-486D-A093-4A23AF90FE7E}" srcOrd="1" destOrd="0" parTransId="{E8A86872-35A7-4F20-9026-54064697D801}" sibTransId="{B5A0BC13-A0FE-4226-9117-358E87FE2359}"/>
    <dgm:cxn modelId="{08451D65-7FCD-40F9-AD23-FB9B5E5E7ECE}" srcId="{28992C08-A315-4422-A594-B6D15E70E254}" destId="{6F752144-7908-4E8C-807D-889BF6BDECEC}" srcOrd="1" destOrd="0" parTransId="{9EF55844-F9B9-4AB2-8F34-7525C2E6D367}" sibTransId="{F0B6DCE7-985F-4D64-9AEF-79D73475F129}"/>
    <dgm:cxn modelId="{0EF6F649-0C71-44DB-8E9A-ED2895DB3FA7}" srcId="{132CF820-5F0A-443E-815D-5E59BFB5FB0C}" destId="{28992C08-A315-4422-A594-B6D15E70E254}" srcOrd="0" destOrd="0" parTransId="{530954BD-2A45-48D8-BFC2-9B3D74B855A6}" sibTransId="{216B13D2-09DD-48B9-A28A-0E76021EA28A}"/>
    <dgm:cxn modelId="{4FF35D4C-4789-48DA-B8D6-4B5437D66386}" srcId="{E7216F1F-A7C2-4CC2-AF67-5BE11E3F2065}" destId="{D3D9FBC2-4515-47DA-9D3B-6C142FC4BBA5}" srcOrd="1" destOrd="0" parTransId="{C439E571-8401-4085-809F-3B21350CECB2}" sibTransId="{E128FBAA-5ED6-4079-9E75-30C264FFC806}"/>
    <dgm:cxn modelId="{1E808270-780A-4782-A886-2698B35E1A2A}" srcId="{132CF820-5F0A-443E-815D-5E59BFB5FB0C}" destId="{4032AF62-E1CB-4B3F-AABE-BFF34018EA6A}" srcOrd="3" destOrd="0" parTransId="{22895736-CDD9-47C1-B625-C15238620EC4}" sibTransId="{BFC4F381-473D-46EE-AA02-C0DE4986CCAD}"/>
    <dgm:cxn modelId="{2381FB70-C437-49D4-A23D-3FBFBD9C1A6C}" type="presOf" srcId="{F970BB9F-DC86-42B9-A42C-B7DD0175961E}" destId="{EC09405E-B8E5-4671-9B3D-A9F0A27D2BCF}" srcOrd="0" destOrd="0" presId="urn:microsoft.com/office/officeart/2011/layout/TabList"/>
    <dgm:cxn modelId="{63733A58-C231-4FE8-B16B-CCD4723642EF}" type="presOf" srcId="{62EB6EA2-8A79-4DB1-9EAA-1B887DDE58B9}" destId="{0EDAC675-5DAD-452F-BBD1-FEB234E6D9BF}" srcOrd="0" destOrd="0" presId="urn:microsoft.com/office/officeart/2011/layout/TabList"/>
    <dgm:cxn modelId="{A6C5DA7C-9AEE-4490-A8DF-4ED90FA0EAE2}" srcId="{A0E57C61-1A5C-4F61-8512-875D7557788B}" destId="{F970BB9F-DC86-42B9-A42C-B7DD0175961E}" srcOrd="0" destOrd="0" parTransId="{069D13D8-75F1-4868-97DA-A4C72547D6F0}" sibTransId="{A61EFFD2-FBFA-458D-A178-947E5E73DB89}"/>
    <dgm:cxn modelId="{6C37C47E-D430-4DDA-A387-6A45A443ADD5}" srcId="{4032AF62-E1CB-4B3F-AABE-BFF34018EA6A}" destId="{D31EE1F9-DCC8-4F38-A85E-7D236DD88FBB}" srcOrd="1" destOrd="0" parTransId="{ED9BE8A8-C161-4767-920B-2F4535CC5E4E}" sibTransId="{56001C59-EF05-4F83-8092-0D07865FF610}"/>
    <dgm:cxn modelId="{7FDEE682-43FE-438B-93AD-92D6342AD85A}" type="presOf" srcId="{E7216F1F-A7C2-4CC2-AF67-5BE11E3F2065}" destId="{D05A829A-2B32-4745-B4F7-C13D04E00253}" srcOrd="0" destOrd="0" presId="urn:microsoft.com/office/officeart/2011/layout/TabList"/>
    <dgm:cxn modelId="{CA027A93-38F7-4D5B-9BF7-13256DD2A610}" srcId="{E7216F1F-A7C2-4CC2-AF67-5BE11E3F2065}" destId="{B524D46A-681B-4109-A91B-15DC4130527A}" srcOrd="0" destOrd="0" parTransId="{297337C6-BCEF-4460-8C09-1B7130BE5B6B}" sibTransId="{C561A436-F879-4C33-A4B0-F8A2FE969525}"/>
    <dgm:cxn modelId="{EA578EAC-04C6-4AC9-99F1-285470DF14BE}" type="presOf" srcId="{6F752144-7908-4E8C-807D-889BF6BDECEC}" destId="{0D7D109E-90B2-40DC-A687-5B977BC61EE7}" srcOrd="0" destOrd="0" presId="urn:microsoft.com/office/officeart/2011/layout/TabList"/>
    <dgm:cxn modelId="{83A5A9B2-2A77-47AC-9A7D-0F613AE958C4}" srcId="{132CF820-5F0A-443E-815D-5E59BFB5FB0C}" destId="{E7216F1F-A7C2-4CC2-AF67-5BE11E3F2065}" srcOrd="2" destOrd="0" parTransId="{2FEEEF7C-A3EC-41D4-9E79-B0ADF2277F6D}" sibTransId="{FB69869B-AD12-41B7-BF4A-607DDB740A11}"/>
    <dgm:cxn modelId="{3128B6BC-1F0F-4BE6-8BF7-493D48DC1D95}" type="presOf" srcId="{5B14B7D4-A68F-4D46-9535-99279B04B693}" destId="{6D5C195D-D67F-440D-BEE8-FDC5E97BD6D7}" srcOrd="0" destOrd="0" presId="urn:microsoft.com/office/officeart/2011/layout/TabList"/>
    <dgm:cxn modelId="{CBE518C1-B057-4924-8CB5-589375645B91}" type="presOf" srcId="{90049058-4B35-4631-9575-176A52FC503C}" destId="{CCC6F873-53CD-4FC3-8B7E-63FA41CA4470}" srcOrd="0" destOrd="0" presId="urn:microsoft.com/office/officeart/2011/layout/TabList"/>
    <dgm:cxn modelId="{E6A6D7CE-7E52-47F5-A9B6-D19CE90F6A2C}" type="presOf" srcId="{132CF820-5F0A-443E-815D-5E59BFB5FB0C}" destId="{CCFB63F9-9195-4837-B35A-55B5A2AAA2F6}" srcOrd="0" destOrd="0" presId="urn:microsoft.com/office/officeart/2011/layout/TabList"/>
    <dgm:cxn modelId="{D3810FD3-6365-4B27-A605-FAB65F69C15A}" type="presOf" srcId="{60C8F31E-4625-486D-A093-4A23AF90FE7E}" destId="{FC54D718-2528-475F-BF05-7C17E928511B}" srcOrd="0" destOrd="0" presId="urn:microsoft.com/office/officeart/2011/layout/TabList"/>
    <dgm:cxn modelId="{8693C9EB-C2C1-4E88-A43D-711A81C73383}" srcId="{132CF820-5F0A-443E-815D-5E59BFB5FB0C}" destId="{90049058-4B35-4631-9575-176A52FC503C}" srcOrd="4" destOrd="0" parTransId="{F90D909A-56D7-4EDA-9DB5-0799FBFDB4EF}" sibTransId="{4E83C7A5-8316-4E14-8AC8-85C237A8AD34}"/>
    <dgm:cxn modelId="{4574ADED-163F-4F41-9D6A-59F93899FEAF}" srcId="{4032AF62-E1CB-4B3F-AABE-BFF34018EA6A}" destId="{62EB6EA2-8A79-4DB1-9EAA-1B887DDE58B9}" srcOrd="0" destOrd="0" parTransId="{EAE30711-EABB-4A97-9934-8622F8FEBF95}" sibTransId="{A24539D8-BAA8-41A0-9897-7C6F084B36E5}"/>
    <dgm:cxn modelId="{4B3F95F5-E286-4794-9FF7-FC550F168B47}" srcId="{90049058-4B35-4631-9575-176A52FC503C}" destId="{14472D01-A1AA-4251-9301-481A8262541B}" srcOrd="1" destOrd="0" parTransId="{48CBCF06-B6A4-48D4-BFD8-5A02FC2E8AB7}" sibTransId="{F38782A8-1A5C-47AD-9F30-3CB98C72BBD9}"/>
    <dgm:cxn modelId="{F50049F8-DF4E-4D80-BDC7-F6C7FBB6BA38}" type="presOf" srcId="{D3D9FBC2-4515-47DA-9D3B-6C142FC4BBA5}" destId="{893C52B7-F66E-46CC-AFDE-0A80317E1566}" srcOrd="0" destOrd="0" presId="urn:microsoft.com/office/officeart/2011/layout/TabList"/>
    <dgm:cxn modelId="{6EF3F2E6-5245-4DEB-AB6F-96F772BEF1BB}" type="presParOf" srcId="{CCFB63F9-9195-4837-B35A-55B5A2AAA2F6}" destId="{4E24C3EA-5694-4575-9649-5611CF6A961C}" srcOrd="0" destOrd="0" presId="urn:microsoft.com/office/officeart/2011/layout/TabList"/>
    <dgm:cxn modelId="{68C11153-32DF-4EA1-9EDA-FCEECA4F0C98}" type="presParOf" srcId="{4E24C3EA-5694-4575-9649-5611CF6A961C}" destId="{6D5C195D-D67F-440D-BEE8-FDC5E97BD6D7}" srcOrd="0" destOrd="0" presId="urn:microsoft.com/office/officeart/2011/layout/TabList"/>
    <dgm:cxn modelId="{E9DC1FA0-261D-48D9-A710-280FC591D944}" type="presParOf" srcId="{4E24C3EA-5694-4575-9649-5611CF6A961C}" destId="{B45ADF7F-6F52-47EF-9F39-551184CC8C6E}" srcOrd="1" destOrd="0" presId="urn:microsoft.com/office/officeart/2011/layout/TabList"/>
    <dgm:cxn modelId="{FEB33F63-A15B-466D-9BCE-2F2B14E0094F}" type="presParOf" srcId="{4E24C3EA-5694-4575-9649-5611CF6A961C}" destId="{0ED35E6B-7598-4ABE-B140-718CF261CF3C}" srcOrd="2" destOrd="0" presId="urn:microsoft.com/office/officeart/2011/layout/TabList"/>
    <dgm:cxn modelId="{643C3F2E-1163-4008-AA91-B72BCCC0BE4C}" type="presParOf" srcId="{CCFB63F9-9195-4837-B35A-55B5A2AAA2F6}" destId="{0D7D109E-90B2-40DC-A687-5B977BC61EE7}" srcOrd="1" destOrd="0" presId="urn:microsoft.com/office/officeart/2011/layout/TabList"/>
    <dgm:cxn modelId="{C139E488-243B-43AC-AF5A-3D7E243E1EE5}" type="presParOf" srcId="{CCFB63F9-9195-4837-B35A-55B5A2AAA2F6}" destId="{F137D851-12A4-438B-ADCF-33C7B18B0DA4}" srcOrd="2" destOrd="0" presId="urn:microsoft.com/office/officeart/2011/layout/TabList"/>
    <dgm:cxn modelId="{67D2481C-C02B-4AB9-A2BE-7EC47AFC4ADE}" type="presParOf" srcId="{CCFB63F9-9195-4837-B35A-55B5A2AAA2F6}" destId="{350F0A94-888B-412A-88DE-806EFEA153BB}" srcOrd="3" destOrd="0" presId="urn:microsoft.com/office/officeart/2011/layout/TabList"/>
    <dgm:cxn modelId="{681F2B3E-2EDF-4DFA-851B-5123ADAD7BF4}" type="presParOf" srcId="{350F0A94-888B-412A-88DE-806EFEA153BB}" destId="{EC09405E-B8E5-4671-9B3D-A9F0A27D2BCF}" srcOrd="0" destOrd="0" presId="urn:microsoft.com/office/officeart/2011/layout/TabList"/>
    <dgm:cxn modelId="{02259624-C326-4860-A04B-F72C50DD2BDE}" type="presParOf" srcId="{350F0A94-888B-412A-88DE-806EFEA153BB}" destId="{C0DAF260-B734-457D-B63E-40944284DB69}" srcOrd="1" destOrd="0" presId="urn:microsoft.com/office/officeart/2011/layout/TabList"/>
    <dgm:cxn modelId="{DC5C2F24-0E9D-4CD1-9B12-D158A32E2400}" type="presParOf" srcId="{350F0A94-888B-412A-88DE-806EFEA153BB}" destId="{C0A19D1B-BD59-4ED8-8DF7-C739C48C9D52}" srcOrd="2" destOrd="0" presId="urn:microsoft.com/office/officeart/2011/layout/TabList"/>
    <dgm:cxn modelId="{68C9DEDD-0CD1-4F4F-9B74-90394BED15B0}" type="presParOf" srcId="{CCFB63F9-9195-4837-B35A-55B5A2AAA2F6}" destId="{FC54D718-2528-475F-BF05-7C17E928511B}" srcOrd="4" destOrd="0" presId="urn:microsoft.com/office/officeart/2011/layout/TabList"/>
    <dgm:cxn modelId="{5C887DB2-55E0-4B58-BF1C-6B868A54C8E6}" type="presParOf" srcId="{CCFB63F9-9195-4837-B35A-55B5A2AAA2F6}" destId="{19FAD4C2-0D38-4B18-9D9B-424DCD713E6C}" srcOrd="5" destOrd="0" presId="urn:microsoft.com/office/officeart/2011/layout/TabList"/>
    <dgm:cxn modelId="{9EA3F21E-E55A-4DE1-A3C5-E0BDD3D32C87}" type="presParOf" srcId="{CCFB63F9-9195-4837-B35A-55B5A2AAA2F6}" destId="{D4D7DF9A-8A98-478B-94AA-60EB335C31DC}" srcOrd="6" destOrd="0" presId="urn:microsoft.com/office/officeart/2011/layout/TabList"/>
    <dgm:cxn modelId="{329D5776-6717-4925-9F97-FDE5379DF9E4}" type="presParOf" srcId="{D4D7DF9A-8A98-478B-94AA-60EB335C31DC}" destId="{528875A4-DA7B-471E-8025-27AFDD04DBE9}" srcOrd="0" destOrd="0" presId="urn:microsoft.com/office/officeart/2011/layout/TabList"/>
    <dgm:cxn modelId="{101C021C-B15F-4E0E-ABA5-56866F3692FA}" type="presParOf" srcId="{D4D7DF9A-8A98-478B-94AA-60EB335C31DC}" destId="{D05A829A-2B32-4745-B4F7-C13D04E00253}" srcOrd="1" destOrd="0" presId="urn:microsoft.com/office/officeart/2011/layout/TabList"/>
    <dgm:cxn modelId="{7FFACAB3-9E26-4975-84F4-032A0B9B8DEC}" type="presParOf" srcId="{D4D7DF9A-8A98-478B-94AA-60EB335C31DC}" destId="{6C5094F3-5880-4A62-884B-8185E2F7444B}" srcOrd="2" destOrd="0" presId="urn:microsoft.com/office/officeart/2011/layout/TabList"/>
    <dgm:cxn modelId="{A019B27C-6E2B-4FE9-A734-FDEEC334E26A}" type="presParOf" srcId="{CCFB63F9-9195-4837-B35A-55B5A2AAA2F6}" destId="{893C52B7-F66E-46CC-AFDE-0A80317E1566}" srcOrd="7" destOrd="0" presId="urn:microsoft.com/office/officeart/2011/layout/TabList"/>
    <dgm:cxn modelId="{89BC3ACB-1840-4550-A8BE-D7B4ED3DE428}" type="presParOf" srcId="{CCFB63F9-9195-4837-B35A-55B5A2AAA2F6}" destId="{BE4500D4-55C2-4D1D-8B44-AC9CFB29981A}" srcOrd="8" destOrd="0" presId="urn:microsoft.com/office/officeart/2011/layout/TabList"/>
    <dgm:cxn modelId="{155ED51E-6045-4FFB-9FF8-7B085D814F70}" type="presParOf" srcId="{CCFB63F9-9195-4837-B35A-55B5A2AAA2F6}" destId="{D7BA7CEB-9D7D-465B-B18E-C6979E3CB259}" srcOrd="9" destOrd="0" presId="urn:microsoft.com/office/officeart/2011/layout/TabList"/>
    <dgm:cxn modelId="{C68FF79C-0192-4464-B2B1-9D17B4C96700}" type="presParOf" srcId="{D7BA7CEB-9D7D-465B-B18E-C6979E3CB259}" destId="{0EDAC675-5DAD-452F-BBD1-FEB234E6D9BF}" srcOrd="0" destOrd="0" presId="urn:microsoft.com/office/officeart/2011/layout/TabList"/>
    <dgm:cxn modelId="{D37559C6-83B7-4B5D-9D6F-D0D8377E7882}" type="presParOf" srcId="{D7BA7CEB-9D7D-465B-B18E-C6979E3CB259}" destId="{89662FDC-5F4A-4436-A0ED-ACC0F944A965}" srcOrd="1" destOrd="0" presId="urn:microsoft.com/office/officeart/2011/layout/TabList"/>
    <dgm:cxn modelId="{D488732B-2BB5-46F4-846C-B94C5005F2D8}" type="presParOf" srcId="{D7BA7CEB-9D7D-465B-B18E-C6979E3CB259}" destId="{5AAF8E46-B205-4151-A7FB-1A3E7182981A}" srcOrd="2" destOrd="0" presId="urn:microsoft.com/office/officeart/2011/layout/TabList"/>
    <dgm:cxn modelId="{63D9EA22-0DC3-4FC8-899E-6C4E8223D407}" type="presParOf" srcId="{CCFB63F9-9195-4837-B35A-55B5A2AAA2F6}" destId="{12BE4277-4C1F-44FA-966D-F09437541134}" srcOrd="10" destOrd="0" presId="urn:microsoft.com/office/officeart/2011/layout/TabList"/>
    <dgm:cxn modelId="{8D4A7EDF-E27E-48BF-A987-73BB47695F63}" type="presParOf" srcId="{CCFB63F9-9195-4837-B35A-55B5A2AAA2F6}" destId="{882D6B64-04A3-4215-9B89-C50D8A1D1B29}" srcOrd="11" destOrd="0" presId="urn:microsoft.com/office/officeart/2011/layout/TabList"/>
    <dgm:cxn modelId="{BB3CECF9-9338-420E-A0AB-FFAC6A434CB4}" type="presParOf" srcId="{CCFB63F9-9195-4837-B35A-55B5A2AAA2F6}" destId="{C2B6B049-A258-4D25-8FDF-9C0D22A94DA2}" srcOrd="12" destOrd="0" presId="urn:microsoft.com/office/officeart/2011/layout/TabList"/>
    <dgm:cxn modelId="{C3B322FC-9289-4BDC-BBC2-E0C0621CB0FC}" type="presParOf" srcId="{C2B6B049-A258-4D25-8FDF-9C0D22A94DA2}" destId="{629DA86C-F241-466C-976D-B64361A15DD1}" srcOrd="0" destOrd="0" presId="urn:microsoft.com/office/officeart/2011/layout/TabList"/>
    <dgm:cxn modelId="{E3F2550C-60BB-40DA-A178-3D6619DF55D4}" type="presParOf" srcId="{C2B6B049-A258-4D25-8FDF-9C0D22A94DA2}" destId="{CCC6F873-53CD-4FC3-8B7E-63FA41CA4470}" srcOrd="1" destOrd="0" presId="urn:microsoft.com/office/officeart/2011/layout/TabList"/>
    <dgm:cxn modelId="{EC39C9A8-B509-4CE3-AE54-65BA120DF461}" type="presParOf" srcId="{C2B6B049-A258-4D25-8FDF-9C0D22A94DA2}" destId="{2CF20A20-D2DF-4B7B-A92C-79ACCB08E255}" srcOrd="2" destOrd="0" presId="urn:microsoft.com/office/officeart/2011/layout/TabList"/>
    <dgm:cxn modelId="{8FEB3D26-7810-45C8-ABE3-0D7E12106BE9}" type="presParOf" srcId="{CCFB63F9-9195-4837-B35A-55B5A2AAA2F6}" destId="{4AD9EEEE-D71E-4377-AD05-A0CD334BF07A}" srcOrd="13"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103D490-AB94-46B8-8AEE-F23250680A7C}" type="doc">
      <dgm:prSet loTypeId="urn:microsoft.com/office/officeart/2005/8/layout/hierarchy3" loCatId="hierarchy" qsTypeId="urn:microsoft.com/office/officeart/2005/8/quickstyle/simple3" qsCatId="simple" csTypeId="urn:microsoft.com/office/officeart/2005/8/colors/colorful1" csCatId="colorful" phldr="1"/>
      <dgm:spPr/>
      <dgm:t>
        <a:bodyPr/>
        <a:lstStyle/>
        <a:p>
          <a:endParaRPr lang="en-IN"/>
        </a:p>
      </dgm:t>
    </dgm:pt>
    <dgm:pt modelId="{1EC3B9D3-EF97-4884-8333-A979821918F2}">
      <dgm:prSet phldrT="[Text]" custT="1"/>
      <dgm:spPr/>
      <dgm:t>
        <a:bodyPr/>
        <a:lstStyle/>
        <a:p>
          <a:r>
            <a:rPr lang="en-IN" sz="1800" b="0" i="0" dirty="0"/>
            <a:t>Idempotent Methods</a:t>
          </a:r>
          <a:endParaRPr lang="en-IN" sz="1800" b="0" dirty="0"/>
        </a:p>
      </dgm:t>
    </dgm:pt>
    <dgm:pt modelId="{D3E74B7A-4968-4A8B-ADE1-6F1721981658}" type="parTrans" cxnId="{A8678B56-D129-470A-ADEF-990B335E0A13}">
      <dgm:prSet/>
      <dgm:spPr/>
      <dgm:t>
        <a:bodyPr/>
        <a:lstStyle/>
        <a:p>
          <a:endParaRPr lang="en-IN" sz="1800" b="0"/>
        </a:p>
      </dgm:t>
    </dgm:pt>
    <dgm:pt modelId="{9B303157-CF94-489D-B1F1-68919D9D477C}" type="sibTrans" cxnId="{A8678B56-D129-470A-ADEF-990B335E0A13}">
      <dgm:prSet/>
      <dgm:spPr/>
      <dgm:t>
        <a:bodyPr/>
        <a:lstStyle/>
        <a:p>
          <a:endParaRPr lang="en-IN" sz="1800" b="0"/>
        </a:p>
      </dgm:t>
    </dgm:pt>
    <dgm:pt modelId="{17A95A24-4062-4BCA-A225-9DD229A76B93}">
      <dgm:prSet phldrT="[Text]" custT="1"/>
      <dgm:spPr/>
      <dgm:t>
        <a:bodyPr/>
        <a:lstStyle/>
        <a:p>
          <a:r>
            <a:rPr lang="en-IN" sz="1800" b="0" i="0" dirty="0"/>
            <a:t>GET</a:t>
          </a:r>
          <a:endParaRPr lang="en-IN" sz="1800" b="0" dirty="0"/>
        </a:p>
      </dgm:t>
    </dgm:pt>
    <dgm:pt modelId="{56476528-94D2-4CBA-9C1D-2BA4AE5EA1FD}" type="parTrans" cxnId="{1EF33EF2-B92D-4E7A-AF82-6DA04B23DA6D}">
      <dgm:prSet/>
      <dgm:spPr/>
      <dgm:t>
        <a:bodyPr/>
        <a:lstStyle/>
        <a:p>
          <a:endParaRPr lang="en-IN" sz="1800" b="0"/>
        </a:p>
      </dgm:t>
    </dgm:pt>
    <dgm:pt modelId="{091F5908-10FB-43FF-8090-C93C1CF8596D}" type="sibTrans" cxnId="{1EF33EF2-B92D-4E7A-AF82-6DA04B23DA6D}">
      <dgm:prSet/>
      <dgm:spPr/>
      <dgm:t>
        <a:bodyPr/>
        <a:lstStyle/>
        <a:p>
          <a:endParaRPr lang="en-IN" sz="1800" b="0"/>
        </a:p>
      </dgm:t>
    </dgm:pt>
    <dgm:pt modelId="{544DBAB2-79A8-4EFC-9868-7C6E53904287}">
      <dgm:prSet phldrT="[Text]" custT="1"/>
      <dgm:spPr/>
      <dgm:t>
        <a:bodyPr/>
        <a:lstStyle/>
        <a:p>
          <a:r>
            <a:rPr lang="en-IN" sz="1800" b="0" i="0" dirty="0"/>
            <a:t>PUT</a:t>
          </a:r>
          <a:endParaRPr lang="en-IN" sz="1800" b="0" dirty="0"/>
        </a:p>
      </dgm:t>
    </dgm:pt>
    <dgm:pt modelId="{960F75C5-B40B-4536-8B5F-55EC8026F1C2}" type="parTrans" cxnId="{2DF1F4F3-C738-4460-BFB7-A3BBC4AFDF5A}">
      <dgm:prSet/>
      <dgm:spPr/>
      <dgm:t>
        <a:bodyPr/>
        <a:lstStyle/>
        <a:p>
          <a:endParaRPr lang="en-IN" sz="1800" b="0"/>
        </a:p>
      </dgm:t>
    </dgm:pt>
    <dgm:pt modelId="{9C7BF173-3723-484E-BFAE-E3F871636AC6}" type="sibTrans" cxnId="{2DF1F4F3-C738-4460-BFB7-A3BBC4AFDF5A}">
      <dgm:prSet/>
      <dgm:spPr/>
      <dgm:t>
        <a:bodyPr/>
        <a:lstStyle/>
        <a:p>
          <a:endParaRPr lang="en-IN" sz="1800" b="0"/>
        </a:p>
      </dgm:t>
    </dgm:pt>
    <dgm:pt modelId="{3BD96DCD-5FB3-4C25-963D-3B7D6142B124}">
      <dgm:prSet phldrT="[Text]" custT="1"/>
      <dgm:spPr/>
      <dgm:t>
        <a:bodyPr/>
        <a:lstStyle/>
        <a:p>
          <a:r>
            <a:rPr lang="en-IN" sz="1800" b="0" i="0" dirty="0"/>
            <a:t>Non-Idempotent Methods</a:t>
          </a:r>
          <a:endParaRPr lang="en-IN" sz="1800" b="0" dirty="0"/>
        </a:p>
      </dgm:t>
    </dgm:pt>
    <dgm:pt modelId="{AE363EB8-6220-4D38-B071-8F6142C91351}" type="parTrans" cxnId="{EC717F9C-EE76-4117-A581-D0F22FE3194C}">
      <dgm:prSet/>
      <dgm:spPr/>
      <dgm:t>
        <a:bodyPr/>
        <a:lstStyle/>
        <a:p>
          <a:endParaRPr lang="en-IN" sz="1800" b="0"/>
        </a:p>
      </dgm:t>
    </dgm:pt>
    <dgm:pt modelId="{7E74F261-7DBD-4156-99A0-1D57EE8B89E6}" type="sibTrans" cxnId="{EC717F9C-EE76-4117-A581-D0F22FE3194C}">
      <dgm:prSet/>
      <dgm:spPr/>
      <dgm:t>
        <a:bodyPr/>
        <a:lstStyle/>
        <a:p>
          <a:endParaRPr lang="en-IN" sz="1800" b="0"/>
        </a:p>
      </dgm:t>
    </dgm:pt>
    <dgm:pt modelId="{E3D35058-D92C-4884-9B2D-D9EE97F8AE05}">
      <dgm:prSet phldrT="[Text]" custT="1"/>
      <dgm:spPr/>
      <dgm:t>
        <a:bodyPr/>
        <a:lstStyle/>
        <a:p>
          <a:r>
            <a:rPr lang="en-IN" sz="1800" b="0" i="0" dirty="0"/>
            <a:t>POST</a:t>
          </a:r>
          <a:endParaRPr lang="en-IN" sz="1800" b="0" dirty="0"/>
        </a:p>
      </dgm:t>
    </dgm:pt>
    <dgm:pt modelId="{38784532-5728-4B7B-BCA7-2C476DA86D38}" type="parTrans" cxnId="{2A3047F5-7AD3-4470-BDF0-9148098A3673}">
      <dgm:prSet/>
      <dgm:spPr/>
      <dgm:t>
        <a:bodyPr/>
        <a:lstStyle/>
        <a:p>
          <a:endParaRPr lang="en-IN" sz="1800" b="0"/>
        </a:p>
      </dgm:t>
    </dgm:pt>
    <dgm:pt modelId="{CD5697C6-AE05-4D5A-A0C3-74E02CF87A16}" type="sibTrans" cxnId="{2A3047F5-7AD3-4470-BDF0-9148098A3673}">
      <dgm:prSet/>
      <dgm:spPr/>
      <dgm:t>
        <a:bodyPr/>
        <a:lstStyle/>
        <a:p>
          <a:endParaRPr lang="en-IN" sz="1800" b="0"/>
        </a:p>
      </dgm:t>
    </dgm:pt>
    <dgm:pt modelId="{5B469272-11BD-4410-ADEF-BA64A30DE44F}">
      <dgm:prSet phldrT="[Text]" custT="1"/>
      <dgm:spPr/>
      <dgm:t>
        <a:bodyPr/>
        <a:lstStyle/>
        <a:p>
          <a:r>
            <a:rPr lang="en-IN" sz="1800" b="0" i="0" dirty="0"/>
            <a:t>DELETE</a:t>
          </a:r>
          <a:endParaRPr lang="en-IN" sz="1800" b="0" dirty="0"/>
        </a:p>
      </dgm:t>
    </dgm:pt>
    <dgm:pt modelId="{8D05029B-F3A8-4818-BD97-291DF21EC6DB}" type="parTrans" cxnId="{796CE81E-8411-4795-AE0A-B293C4E6D9D2}">
      <dgm:prSet/>
      <dgm:spPr/>
      <dgm:t>
        <a:bodyPr/>
        <a:lstStyle/>
        <a:p>
          <a:endParaRPr lang="en-IN" sz="1800" b="0"/>
        </a:p>
      </dgm:t>
    </dgm:pt>
    <dgm:pt modelId="{4D0F6462-9C97-44F9-B17E-6BE9B12BD4A8}" type="sibTrans" cxnId="{796CE81E-8411-4795-AE0A-B293C4E6D9D2}">
      <dgm:prSet/>
      <dgm:spPr/>
      <dgm:t>
        <a:bodyPr/>
        <a:lstStyle/>
        <a:p>
          <a:endParaRPr lang="en-IN" sz="1800" b="0"/>
        </a:p>
      </dgm:t>
    </dgm:pt>
    <dgm:pt modelId="{F1429774-A0C5-41FA-92AE-F5FD28EC2606}" type="pres">
      <dgm:prSet presAssocID="{E103D490-AB94-46B8-8AEE-F23250680A7C}" presName="diagram" presStyleCnt="0">
        <dgm:presLayoutVars>
          <dgm:chPref val="1"/>
          <dgm:dir/>
          <dgm:animOne val="branch"/>
          <dgm:animLvl val="lvl"/>
          <dgm:resizeHandles/>
        </dgm:presLayoutVars>
      </dgm:prSet>
      <dgm:spPr/>
    </dgm:pt>
    <dgm:pt modelId="{87ED3F28-4E29-4213-8076-364C7C4C9973}" type="pres">
      <dgm:prSet presAssocID="{1EC3B9D3-EF97-4884-8333-A979821918F2}" presName="root" presStyleCnt="0"/>
      <dgm:spPr/>
    </dgm:pt>
    <dgm:pt modelId="{A15FE29A-1197-4BA7-B51B-FF29D6F8F47C}" type="pres">
      <dgm:prSet presAssocID="{1EC3B9D3-EF97-4884-8333-A979821918F2}" presName="rootComposite" presStyleCnt="0"/>
      <dgm:spPr/>
    </dgm:pt>
    <dgm:pt modelId="{F564A53C-427C-4F85-AADC-142316427841}" type="pres">
      <dgm:prSet presAssocID="{1EC3B9D3-EF97-4884-8333-A979821918F2}" presName="rootText" presStyleLbl="node1" presStyleIdx="0" presStyleCnt="2" custScaleX="189393"/>
      <dgm:spPr/>
    </dgm:pt>
    <dgm:pt modelId="{52153E96-39B0-408C-9FEB-75D370ADA6D0}" type="pres">
      <dgm:prSet presAssocID="{1EC3B9D3-EF97-4884-8333-A979821918F2}" presName="rootConnector" presStyleLbl="node1" presStyleIdx="0" presStyleCnt="2"/>
      <dgm:spPr/>
    </dgm:pt>
    <dgm:pt modelId="{F87BB3DC-D1A7-411E-BD47-A46E6402B6F4}" type="pres">
      <dgm:prSet presAssocID="{1EC3B9D3-EF97-4884-8333-A979821918F2}" presName="childShape" presStyleCnt="0"/>
      <dgm:spPr/>
    </dgm:pt>
    <dgm:pt modelId="{8216BFD9-8D2C-41CD-AA87-50AD8BE47027}" type="pres">
      <dgm:prSet presAssocID="{56476528-94D2-4CBA-9C1D-2BA4AE5EA1FD}" presName="Name13" presStyleLbl="parChTrans1D2" presStyleIdx="0" presStyleCnt="4"/>
      <dgm:spPr/>
    </dgm:pt>
    <dgm:pt modelId="{D624FE73-F29A-4C09-85C7-0033336DF3F8}" type="pres">
      <dgm:prSet presAssocID="{17A95A24-4062-4BCA-A225-9DD229A76B93}" presName="childText" presStyleLbl="bgAcc1" presStyleIdx="0" presStyleCnt="4" custScaleX="133573" custScaleY="69481">
        <dgm:presLayoutVars>
          <dgm:bulletEnabled val="1"/>
        </dgm:presLayoutVars>
      </dgm:prSet>
      <dgm:spPr/>
    </dgm:pt>
    <dgm:pt modelId="{7DF11CE9-8800-4CB0-8512-35AC901896D1}" type="pres">
      <dgm:prSet presAssocID="{960F75C5-B40B-4536-8B5F-55EC8026F1C2}" presName="Name13" presStyleLbl="parChTrans1D2" presStyleIdx="1" presStyleCnt="4"/>
      <dgm:spPr/>
    </dgm:pt>
    <dgm:pt modelId="{EE3C2C1D-514A-49DC-90D4-96C167B7B463}" type="pres">
      <dgm:prSet presAssocID="{544DBAB2-79A8-4EFC-9868-7C6E53904287}" presName="childText" presStyleLbl="bgAcc1" presStyleIdx="1" presStyleCnt="4" custScaleX="133573" custScaleY="69481">
        <dgm:presLayoutVars>
          <dgm:bulletEnabled val="1"/>
        </dgm:presLayoutVars>
      </dgm:prSet>
      <dgm:spPr/>
    </dgm:pt>
    <dgm:pt modelId="{858932F5-ADCD-4B98-A736-D65D487E7AD1}" type="pres">
      <dgm:prSet presAssocID="{8D05029B-F3A8-4818-BD97-291DF21EC6DB}" presName="Name13" presStyleLbl="parChTrans1D2" presStyleIdx="2" presStyleCnt="4"/>
      <dgm:spPr/>
    </dgm:pt>
    <dgm:pt modelId="{4BFA08EA-A8CF-42DD-9127-2107875A821B}" type="pres">
      <dgm:prSet presAssocID="{5B469272-11BD-4410-ADEF-BA64A30DE44F}" presName="childText" presStyleLbl="bgAcc1" presStyleIdx="2" presStyleCnt="4" custScaleX="133573" custScaleY="69481">
        <dgm:presLayoutVars>
          <dgm:bulletEnabled val="1"/>
        </dgm:presLayoutVars>
      </dgm:prSet>
      <dgm:spPr/>
    </dgm:pt>
    <dgm:pt modelId="{B912B146-58E2-411B-8F75-DFB10FA77D6E}" type="pres">
      <dgm:prSet presAssocID="{3BD96DCD-5FB3-4C25-963D-3B7D6142B124}" presName="root" presStyleCnt="0"/>
      <dgm:spPr/>
    </dgm:pt>
    <dgm:pt modelId="{D1FA86F8-F617-425B-A7B1-32B2E32CA9F9}" type="pres">
      <dgm:prSet presAssocID="{3BD96DCD-5FB3-4C25-963D-3B7D6142B124}" presName="rootComposite" presStyleCnt="0"/>
      <dgm:spPr/>
    </dgm:pt>
    <dgm:pt modelId="{9AF3AD0E-7956-42C4-8D7C-B3B90DEA3DE0}" type="pres">
      <dgm:prSet presAssocID="{3BD96DCD-5FB3-4C25-963D-3B7D6142B124}" presName="rootText" presStyleLbl="node1" presStyleIdx="1" presStyleCnt="2" custScaleX="189393"/>
      <dgm:spPr/>
    </dgm:pt>
    <dgm:pt modelId="{3C2DB0FD-3B3C-4C23-84A9-0CAAC91CEC43}" type="pres">
      <dgm:prSet presAssocID="{3BD96DCD-5FB3-4C25-963D-3B7D6142B124}" presName="rootConnector" presStyleLbl="node1" presStyleIdx="1" presStyleCnt="2"/>
      <dgm:spPr/>
    </dgm:pt>
    <dgm:pt modelId="{78FCE8A7-273C-4C48-A7D0-91373347773B}" type="pres">
      <dgm:prSet presAssocID="{3BD96DCD-5FB3-4C25-963D-3B7D6142B124}" presName="childShape" presStyleCnt="0"/>
      <dgm:spPr/>
    </dgm:pt>
    <dgm:pt modelId="{19475593-62B8-481E-B0B9-61A9742DC6AD}" type="pres">
      <dgm:prSet presAssocID="{38784532-5728-4B7B-BCA7-2C476DA86D38}" presName="Name13" presStyleLbl="parChTrans1D2" presStyleIdx="3" presStyleCnt="4"/>
      <dgm:spPr/>
    </dgm:pt>
    <dgm:pt modelId="{CBF6EF5A-3360-4E5D-BFBE-C40CA4CBB40A}" type="pres">
      <dgm:prSet presAssocID="{E3D35058-D92C-4884-9B2D-D9EE97F8AE05}" presName="childText" presStyleLbl="bgAcc1" presStyleIdx="3" presStyleCnt="4" custScaleX="133573" custScaleY="69481">
        <dgm:presLayoutVars>
          <dgm:bulletEnabled val="1"/>
        </dgm:presLayoutVars>
      </dgm:prSet>
      <dgm:spPr/>
    </dgm:pt>
  </dgm:ptLst>
  <dgm:cxnLst>
    <dgm:cxn modelId="{908C640C-B34C-4A5D-BC12-8FDC81D6BFA2}" type="presOf" srcId="{5B469272-11BD-4410-ADEF-BA64A30DE44F}" destId="{4BFA08EA-A8CF-42DD-9127-2107875A821B}" srcOrd="0" destOrd="0" presId="urn:microsoft.com/office/officeart/2005/8/layout/hierarchy3"/>
    <dgm:cxn modelId="{BB5C1F0F-CF30-4E31-9428-45D9104EB81C}" type="presOf" srcId="{38784532-5728-4B7B-BCA7-2C476DA86D38}" destId="{19475593-62B8-481E-B0B9-61A9742DC6AD}" srcOrd="0" destOrd="0" presId="urn:microsoft.com/office/officeart/2005/8/layout/hierarchy3"/>
    <dgm:cxn modelId="{F71CD317-30CF-4561-8562-0980ED0D8B56}" type="presOf" srcId="{3BD96DCD-5FB3-4C25-963D-3B7D6142B124}" destId="{9AF3AD0E-7956-42C4-8D7C-B3B90DEA3DE0}" srcOrd="0" destOrd="0" presId="urn:microsoft.com/office/officeart/2005/8/layout/hierarchy3"/>
    <dgm:cxn modelId="{796CE81E-8411-4795-AE0A-B293C4E6D9D2}" srcId="{1EC3B9D3-EF97-4884-8333-A979821918F2}" destId="{5B469272-11BD-4410-ADEF-BA64A30DE44F}" srcOrd="2" destOrd="0" parTransId="{8D05029B-F3A8-4818-BD97-291DF21EC6DB}" sibTransId="{4D0F6462-9C97-44F9-B17E-6BE9B12BD4A8}"/>
    <dgm:cxn modelId="{DCBBD831-C7DB-4A0D-BE26-6C562DC613B1}" type="presOf" srcId="{1EC3B9D3-EF97-4884-8333-A979821918F2}" destId="{F564A53C-427C-4F85-AADC-142316427841}" srcOrd="0" destOrd="0" presId="urn:microsoft.com/office/officeart/2005/8/layout/hierarchy3"/>
    <dgm:cxn modelId="{73D5664F-DD3F-4E58-B797-22F27DCC7454}" type="presOf" srcId="{56476528-94D2-4CBA-9C1D-2BA4AE5EA1FD}" destId="{8216BFD9-8D2C-41CD-AA87-50AD8BE47027}" srcOrd="0" destOrd="0" presId="urn:microsoft.com/office/officeart/2005/8/layout/hierarchy3"/>
    <dgm:cxn modelId="{A8678B56-D129-470A-ADEF-990B335E0A13}" srcId="{E103D490-AB94-46B8-8AEE-F23250680A7C}" destId="{1EC3B9D3-EF97-4884-8333-A979821918F2}" srcOrd="0" destOrd="0" parTransId="{D3E74B7A-4968-4A8B-ADE1-6F1721981658}" sibTransId="{9B303157-CF94-489D-B1F1-68919D9D477C}"/>
    <dgm:cxn modelId="{74FBAA81-F241-404E-92D0-9160D663275B}" type="presOf" srcId="{E103D490-AB94-46B8-8AEE-F23250680A7C}" destId="{F1429774-A0C5-41FA-92AE-F5FD28EC2606}" srcOrd="0" destOrd="0" presId="urn:microsoft.com/office/officeart/2005/8/layout/hierarchy3"/>
    <dgm:cxn modelId="{C9285A86-D142-464B-BEE7-30CA9E58451F}" type="presOf" srcId="{17A95A24-4062-4BCA-A225-9DD229A76B93}" destId="{D624FE73-F29A-4C09-85C7-0033336DF3F8}" srcOrd="0" destOrd="0" presId="urn:microsoft.com/office/officeart/2005/8/layout/hierarchy3"/>
    <dgm:cxn modelId="{45D2879B-3DF2-4FE0-8BFA-60CBECF9ED54}" type="presOf" srcId="{544DBAB2-79A8-4EFC-9868-7C6E53904287}" destId="{EE3C2C1D-514A-49DC-90D4-96C167B7B463}" srcOrd="0" destOrd="0" presId="urn:microsoft.com/office/officeart/2005/8/layout/hierarchy3"/>
    <dgm:cxn modelId="{EC717F9C-EE76-4117-A581-D0F22FE3194C}" srcId="{E103D490-AB94-46B8-8AEE-F23250680A7C}" destId="{3BD96DCD-5FB3-4C25-963D-3B7D6142B124}" srcOrd="1" destOrd="0" parTransId="{AE363EB8-6220-4D38-B071-8F6142C91351}" sibTransId="{7E74F261-7DBD-4156-99A0-1D57EE8B89E6}"/>
    <dgm:cxn modelId="{7947C39E-0722-4088-B3A7-B2080FE9F949}" type="presOf" srcId="{960F75C5-B40B-4536-8B5F-55EC8026F1C2}" destId="{7DF11CE9-8800-4CB0-8512-35AC901896D1}" srcOrd="0" destOrd="0" presId="urn:microsoft.com/office/officeart/2005/8/layout/hierarchy3"/>
    <dgm:cxn modelId="{B2A916C6-0AA1-487A-8536-ABF27031DE7C}" type="presOf" srcId="{3BD96DCD-5FB3-4C25-963D-3B7D6142B124}" destId="{3C2DB0FD-3B3C-4C23-84A9-0CAAC91CEC43}" srcOrd="1" destOrd="0" presId="urn:microsoft.com/office/officeart/2005/8/layout/hierarchy3"/>
    <dgm:cxn modelId="{3EA88EC9-AAA6-4DE3-A4FE-C649F154AD31}" type="presOf" srcId="{E3D35058-D92C-4884-9B2D-D9EE97F8AE05}" destId="{CBF6EF5A-3360-4E5D-BFBE-C40CA4CBB40A}" srcOrd="0" destOrd="0" presId="urn:microsoft.com/office/officeart/2005/8/layout/hierarchy3"/>
    <dgm:cxn modelId="{AEB19AD5-D638-4291-8F06-F3F61767D8A4}" type="presOf" srcId="{1EC3B9D3-EF97-4884-8333-A979821918F2}" destId="{52153E96-39B0-408C-9FEB-75D370ADA6D0}" srcOrd="1" destOrd="0" presId="urn:microsoft.com/office/officeart/2005/8/layout/hierarchy3"/>
    <dgm:cxn modelId="{1EF33EF2-B92D-4E7A-AF82-6DA04B23DA6D}" srcId="{1EC3B9D3-EF97-4884-8333-A979821918F2}" destId="{17A95A24-4062-4BCA-A225-9DD229A76B93}" srcOrd="0" destOrd="0" parTransId="{56476528-94D2-4CBA-9C1D-2BA4AE5EA1FD}" sibTransId="{091F5908-10FB-43FF-8090-C93C1CF8596D}"/>
    <dgm:cxn modelId="{2DF1F4F3-C738-4460-BFB7-A3BBC4AFDF5A}" srcId="{1EC3B9D3-EF97-4884-8333-A979821918F2}" destId="{544DBAB2-79A8-4EFC-9868-7C6E53904287}" srcOrd="1" destOrd="0" parTransId="{960F75C5-B40B-4536-8B5F-55EC8026F1C2}" sibTransId="{9C7BF173-3723-484E-BFAE-E3F871636AC6}"/>
    <dgm:cxn modelId="{2A3047F5-7AD3-4470-BDF0-9148098A3673}" srcId="{3BD96DCD-5FB3-4C25-963D-3B7D6142B124}" destId="{E3D35058-D92C-4884-9B2D-D9EE97F8AE05}" srcOrd="0" destOrd="0" parTransId="{38784532-5728-4B7B-BCA7-2C476DA86D38}" sibTransId="{CD5697C6-AE05-4D5A-A0C3-74E02CF87A16}"/>
    <dgm:cxn modelId="{C7F244F6-5893-4845-9009-5F6551EB921D}" type="presOf" srcId="{8D05029B-F3A8-4818-BD97-291DF21EC6DB}" destId="{858932F5-ADCD-4B98-A736-D65D487E7AD1}" srcOrd="0" destOrd="0" presId="urn:microsoft.com/office/officeart/2005/8/layout/hierarchy3"/>
    <dgm:cxn modelId="{DE063D5C-5406-4D86-947C-56165A386BF0}" type="presParOf" srcId="{F1429774-A0C5-41FA-92AE-F5FD28EC2606}" destId="{87ED3F28-4E29-4213-8076-364C7C4C9973}" srcOrd="0" destOrd="0" presId="urn:microsoft.com/office/officeart/2005/8/layout/hierarchy3"/>
    <dgm:cxn modelId="{2E9D2C01-2985-4A44-A686-0A739AEC00FF}" type="presParOf" srcId="{87ED3F28-4E29-4213-8076-364C7C4C9973}" destId="{A15FE29A-1197-4BA7-B51B-FF29D6F8F47C}" srcOrd="0" destOrd="0" presId="urn:microsoft.com/office/officeart/2005/8/layout/hierarchy3"/>
    <dgm:cxn modelId="{D3D92B1D-4895-425A-962A-DDF50E655CE5}" type="presParOf" srcId="{A15FE29A-1197-4BA7-B51B-FF29D6F8F47C}" destId="{F564A53C-427C-4F85-AADC-142316427841}" srcOrd="0" destOrd="0" presId="urn:microsoft.com/office/officeart/2005/8/layout/hierarchy3"/>
    <dgm:cxn modelId="{E1A5845A-583C-47AE-A47E-0DBA9D3A36ED}" type="presParOf" srcId="{A15FE29A-1197-4BA7-B51B-FF29D6F8F47C}" destId="{52153E96-39B0-408C-9FEB-75D370ADA6D0}" srcOrd="1" destOrd="0" presId="urn:microsoft.com/office/officeart/2005/8/layout/hierarchy3"/>
    <dgm:cxn modelId="{9734AC21-FC2A-478B-BC8F-05345389CCE4}" type="presParOf" srcId="{87ED3F28-4E29-4213-8076-364C7C4C9973}" destId="{F87BB3DC-D1A7-411E-BD47-A46E6402B6F4}" srcOrd="1" destOrd="0" presId="urn:microsoft.com/office/officeart/2005/8/layout/hierarchy3"/>
    <dgm:cxn modelId="{4DCEE269-4D28-4C72-AA17-A0BE3C13C56B}" type="presParOf" srcId="{F87BB3DC-D1A7-411E-BD47-A46E6402B6F4}" destId="{8216BFD9-8D2C-41CD-AA87-50AD8BE47027}" srcOrd="0" destOrd="0" presId="urn:microsoft.com/office/officeart/2005/8/layout/hierarchy3"/>
    <dgm:cxn modelId="{AE7B9A56-6A15-4A04-A009-C2217D573028}" type="presParOf" srcId="{F87BB3DC-D1A7-411E-BD47-A46E6402B6F4}" destId="{D624FE73-F29A-4C09-85C7-0033336DF3F8}" srcOrd="1" destOrd="0" presId="urn:microsoft.com/office/officeart/2005/8/layout/hierarchy3"/>
    <dgm:cxn modelId="{75C3C3A2-A4E6-45E1-8675-E50C8C346733}" type="presParOf" srcId="{F87BB3DC-D1A7-411E-BD47-A46E6402B6F4}" destId="{7DF11CE9-8800-4CB0-8512-35AC901896D1}" srcOrd="2" destOrd="0" presId="urn:microsoft.com/office/officeart/2005/8/layout/hierarchy3"/>
    <dgm:cxn modelId="{6A3C4EF7-BA0B-419C-9B42-93AB4178622E}" type="presParOf" srcId="{F87BB3DC-D1A7-411E-BD47-A46E6402B6F4}" destId="{EE3C2C1D-514A-49DC-90D4-96C167B7B463}" srcOrd="3" destOrd="0" presId="urn:microsoft.com/office/officeart/2005/8/layout/hierarchy3"/>
    <dgm:cxn modelId="{AE6328DB-75EF-4DEE-B8B2-D373E1AD1538}" type="presParOf" srcId="{F87BB3DC-D1A7-411E-BD47-A46E6402B6F4}" destId="{858932F5-ADCD-4B98-A736-D65D487E7AD1}" srcOrd="4" destOrd="0" presId="urn:microsoft.com/office/officeart/2005/8/layout/hierarchy3"/>
    <dgm:cxn modelId="{CF2E8ADD-67B0-4776-A4CD-CBD0724EC9F0}" type="presParOf" srcId="{F87BB3DC-D1A7-411E-BD47-A46E6402B6F4}" destId="{4BFA08EA-A8CF-42DD-9127-2107875A821B}" srcOrd="5" destOrd="0" presId="urn:microsoft.com/office/officeart/2005/8/layout/hierarchy3"/>
    <dgm:cxn modelId="{EB1EEE39-0B4D-43A7-B987-543C392CAC16}" type="presParOf" srcId="{F1429774-A0C5-41FA-92AE-F5FD28EC2606}" destId="{B912B146-58E2-411B-8F75-DFB10FA77D6E}" srcOrd="1" destOrd="0" presId="urn:microsoft.com/office/officeart/2005/8/layout/hierarchy3"/>
    <dgm:cxn modelId="{EB25B59E-EDEC-4970-A891-0E76227F637F}" type="presParOf" srcId="{B912B146-58E2-411B-8F75-DFB10FA77D6E}" destId="{D1FA86F8-F617-425B-A7B1-32B2E32CA9F9}" srcOrd="0" destOrd="0" presId="urn:microsoft.com/office/officeart/2005/8/layout/hierarchy3"/>
    <dgm:cxn modelId="{AB8F0918-9783-4A30-9542-6AE4959655F0}" type="presParOf" srcId="{D1FA86F8-F617-425B-A7B1-32B2E32CA9F9}" destId="{9AF3AD0E-7956-42C4-8D7C-B3B90DEA3DE0}" srcOrd="0" destOrd="0" presId="urn:microsoft.com/office/officeart/2005/8/layout/hierarchy3"/>
    <dgm:cxn modelId="{BD234D38-73F3-4EF5-A389-E08847C11D4A}" type="presParOf" srcId="{D1FA86F8-F617-425B-A7B1-32B2E32CA9F9}" destId="{3C2DB0FD-3B3C-4C23-84A9-0CAAC91CEC43}" srcOrd="1" destOrd="0" presId="urn:microsoft.com/office/officeart/2005/8/layout/hierarchy3"/>
    <dgm:cxn modelId="{41F6CC2E-2402-44BE-BEF5-56BDAF94B629}" type="presParOf" srcId="{B912B146-58E2-411B-8F75-DFB10FA77D6E}" destId="{78FCE8A7-273C-4C48-A7D0-91373347773B}" srcOrd="1" destOrd="0" presId="urn:microsoft.com/office/officeart/2005/8/layout/hierarchy3"/>
    <dgm:cxn modelId="{CE96D975-98C6-4FCA-8F97-D1C45E4D4C8F}" type="presParOf" srcId="{78FCE8A7-273C-4C48-A7D0-91373347773B}" destId="{19475593-62B8-481E-B0B9-61A9742DC6AD}" srcOrd="0" destOrd="0" presId="urn:microsoft.com/office/officeart/2005/8/layout/hierarchy3"/>
    <dgm:cxn modelId="{031AEC88-3FD1-43AD-B38E-9732BF07C553}" type="presParOf" srcId="{78FCE8A7-273C-4C48-A7D0-91373347773B}" destId="{CBF6EF5A-3360-4E5D-BFBE-C40CA4CBB40A}"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504E805-0A52-440C-8CF5-98D2AC9781A8}" type="doc">
      <dgm:prSet loTypeId="urn:microsoft.com/office/officeart/2005/8/layout/process2" loCatId="process" qsTypeId="urn:microsoft.com/office/officeart/2005/8/quickstyle/simple3" qsCatId="simple" csTypeId="urn:microsoft.com/office/officeart/2005/8/colors/colorful4" csCatId="colorful" phldr="1"/>
      <dgm:spPr/>
    </dgm:pt>
    <dgm:pt modelId="{00D36796-136E-4DB6-8A49-6D39543475D5}">
      <dgm:prSet phldrT="[Text]" custT="1"/>
      <dgm:spPr/>
      <dgm:t>
        <a:bodyPr/>
        <a:lstStyle/>
        <a:p>
          <a:r>
            <a:rPr lang="en-US" sz="1800" dirty="0"/>
            <a:t>Performing same operation multiple times</a:t>
          </a:r>
        </a:p>
        <a:p>
          <a:r>
            <a:rPr lang="en-US" sz="1800" dirty="0"/>
            <a:t>(GET: </a:t>
          </a:r>
          <a:r>
            <a:rPr lang="en-IN" sz="1800" dirty="0">
              <a:effectLst/>
            </a:rPr>
            <a:t>www.abc.com/users </a:t>
          </a:r>
          <a:r>
            <a:rPr lang="en-US" sz="1800" dirty="0"/>
            <a:t>)</a:t>
          </a:r>
          <a:endParaRPr lang="en-IN" sz="1800" dirty="0"/>
        </a:p>
      </dgm:t>
    </dgm:pt>
    <dgm:pt modelId="{005C1284-71AC-4942-B16F-5488633750E6}" type="parTrans" cxnId="{6128A82C-EAE9-4175-B685-EDC41C7F7613}">
      <dgm:prSet/>
      <dgm:spPr/>
      <dgm:t>
        <a:bodyPr/>
        <a:lstStyle/>
        <a:p>
          <a:endParaRPr lang="en-IN" sz="1800"/>
        </a:p>
      </dgm:t>
    </dgm:pt>
    <dgm:pt modelId="{84083324-217E-4E22-BFED-7453352074C0}" type="sibTrans" cxnId="{6128A82C-EAE9-4175-B685-EDC41C7F7613}">
      <dgm:prSet custT="1"/>
      <dgm:spPr/>
      <dgm:t>
        <a:bodyPr/>
        <a:lstStyle/>
        <a:p>
          <a:endParaRPr lang="en-IN" sz="1800"/>
        </a:p>
      </dgm:t>
    </dgm:pt>
    <dgm:pt modelId="{8D72BB9C-E934-4C72-AFC2-0F1D566383E2}">
      <dgm:prSet phldrT="[Text]" custT="1"/>
      <dgm:spPr/>
      <dgm:t>
        <a:bodyPr/>
        <a:lstStyle/>
        <a:p>
          <a:r>
            <a:rPr lang="en-US" sz="1800" dirty="0"/>
            <a:t>Same output/ response/ result</a:t>
          </a:r>
          <a:endParaRPr lang="en-IN" sz="1800" dirty="0"/>
        </a:p>
      </dgm:t>
    </dgm:pt>
    <dgm:pt modelId="{FC098130-D76A-458E-AA4F-9E3340486D89}" type="parTrans" cxnId="{431E0AF1-BA16-4ABC-A0DD-0C53F80969D8}">
      <dgm:prSet/>
      <dgm:spPr/>
      <dgm:t>
        <a:bodyPr/>
        <a:lstStyle/>
        <a:p>
          <a:endParaRPr lang="en-IN" sz="1800"/>
        </a:p>
      </dgm:t>
    </dgm:pt>
    <dgm:pt modelId="{C571D7B0-DE0B-4F64-82DB-375A49C744DB}" type="sibTrans" cxnId="{431E0AF1-BA16-4ABC-A0DD-0C53F80969D8}">
      <dgm:prSet/>
      <dgm:spPr/>
      <dgm:t>
        <a:bodyPr/>
        <a:lstStyle/>
        <a:p>
          <a:endParaRPr lang="en-IN" sz="1800"/>
        </a:p>
      </dgm:t>
    </dgm:pt>
    <dgm:pt modelId="{B90BD221-6F7A-4128-9221-CD61E1CCD0D8}" type="pres">
      <dgm:prSet presAssocID="{F504E805-0A52-440C-8CF5-98D2AC9781A8}" presName="linearFlow" presStyleCnt="0">
        <dgm:presLayoutVars>
          <dgm:resizeHandles val="exact"/>
        </dgm:presLayoutVars>
      </dgm:prSet>
      <dgm:spPr/>
    </dgm:pt>
    <dgm:pt modelId="{05230FB4-2835-4ACF-B03F-78A0A5B58A91}" type="pres">
      <dgm:prSet presAssocID="{00D36796-136E-4DB6-8A49-6D39543475D5}" presName="node" presStyleLbl="node1" presStyleIdx="0" presStyleCnt="2">
        <dgm:presLayoutVars>
          <dgm:bulletEnabled val="1"/>
        </dgm:presLayoutVars>
      </dgm:prSet>
      <dgm:spPr/>
    </dgm:pt>
    <dgm:pt modelId="{EE91456F-AC3F-4BE1-AE29-D5AA020440F4}" type="pres">
      <dgm:prSet presAssocID="{84083324-217E-4E22-BFED-7453352074C0}" presName="sibTrans" presStyleLbl="sibTrans2D1" presStyleIdx="0" presStyleCnt="1"/>
      <dgm:spPr/>
    </dgm:pt>
    <dgm:pt modelId="{06B9A9CE-D295-4D82-9FB3-026232732112}" type="pres">
      <dgm:prSet presAssocID="{84083324-217E-4E22-BFED-7453352074C0}" presName="connectorText" presStyleLbl="sibTrans2D1" presStyleIdx="0" presStyleCnt="1"/>
      <dgm:spPr/>
    </dgm:pt>
    <dgm:pt modelId="{1C2FD2F8-08B7-4356-AB3B-A4FECBB41B69}" type="pres">
      <dgm:prSet presAssocID="{8D72BB9C-E934-4C72-AFC2-0F1D566383E2}" presName="node" presStyleLbl="node1" presStyleIdx="1" presStyleCnt="2">
        <dgm:presLayoutVars>
          <dgm:bulletEnabled val="1"/>
        </dgm:presLayoutVars>
      </dgm:prSet>
      <dgm:spPr/>
    </dgm:pt>
  </dgm:ptLst>
  <dgm:cxnLst>
    <dgm:cxn modelId="{6128A82C-EAE9-4175-B685-EDC41C7F7613}" srcId="{F504E805-0A52-440C-8CF5-98D2AC9781A8}" destId="{00D36796-136E-4DB6-8A49-6D39543475D5}" srcOrd="0" destOrd="0" parTransId="{005C1284-71AC-4942-B16F-5488633750E6}" sibTransId="{84083324-217E-4E22-BFED-7453352074C0}"/>
    <dgm:cxn modelId="{9F80D269-F0EA-44B4-B27A-286B6F83ED55}" type="presOf" srcId="{8D72BB9C-E934-4C72-AFC2-0F1D566383E2}" destId="{1C2FD2F8-08B7-4356-AB3B-A4FECBB41B69}" srcOrd="0" destOrd="0" presId="urn:microsoft.com/office/officeart/2005/8/layout/process2"/>
    <dgm:cxn modelId="{F5A74153-1B65-45EA-80C8-1345AEACBA3D}" type="presOf" srcId="{F504E805-0A52-440C-8CF5-98D2AC9781A8}" destId="{B90BD221-6F7A-4128-9221-CD61E1CCD0D8}" srcOrd="0" destOrd="0" presId="urn:microsoft.com/office/officeart/2005/8/layout/process2"/>
    <dgm:cxn modelId="{AE4DEEB0-6589-42CB-A0A4-F50217A43BE9}" type="presOf" srcId="{84083324-217E-4E22-BFED-7453352074C0}" destId="{EE91456F-AC3F-4BE1-AE29-D5AA020440F4}" srcOrd="0" destOrd="0" presId="urn:microsoft.com/office/officeart/2005/8/layout/process2"/>
    <dgm:cxn modelId="{AC7F99E0-053F-4271-A785-B2E6FA1A98DB}" type="presOf" srcId="{00D36796-136E-4DB6-8A49-6D39543475D5}" destId="{05230FB4-2835-4ACF-B03F-78A0A5B58A91}" srcOrd="0" destOrd="0" presId="urn:microsoft.com/office/officeart/2005/8/layout/process2"/>
    <dgm:cxn modelId="{431E0AF1-BA16-4ABC-A0DD-0C53F80969D8}" srcId="{F504E805-0A52-440C-8CF5-98D2AC9781A8}" destId="{8D72BB9C-E934-4C72-AFC2-0F1D566383E2}" srcOrd="1" destOrd="0" parTransId="{FC098130-D76A-458E-AA4F-9E3340486D89}" sibTransId="{C571D7B0-DE0B-4F64-82DB-375A49C744DB}"/>
    <dgm:cxn modelId="{B2C59BF9-ECE5-4867-9AFF-38558DD3E875}" type="presOf" srcId="{84083324-217E-4E22-BFED-7453352074C0}" destId="{06B9A9CE-D295-4D82-9FB3-026232732112}" srcOrd="1" destOrd="0" presId="urn:microsoft.com/office/officeart/2005/8/layout/process2"/>
    <dgm:cxn modelId="{A54E8CE2-F083-48FA-B904-C52CE0367AEC}" type="presParOf" srcId="{B90BD221-6F7A-4128-9221-CD61E1CCD0D8}" destId="{05230FB4-2835-4ACF-B03F-78A0A5B58A91}" srcOrd="0" destOrd="0" presId="urn:microsoft.com/office/officeart/2005/8/layout/process2"/>
    <dgm:cxn modelId="{128D3EBD-B3BE-4F99-8D1C-E165D295BDAE}" type="presParOf" srcId="{B90BD221-6F7A-4128-9221-CD61E1CCD0D8}" destId="{EE91456F-AC3F-4BE1-AE29-D5AA020440F4}" srcOrd="1" destOrd="0" presId="urn:microsoft.com/office/officeart/2005/8/layout/process2"/>
    <dgm:cxn modelId="{9B8473E6-3CF3-4F0B-80D9-D5B5882B338F}" type="presParOf" srcId="{EE91456F-AC3F-4BE1-AE29-D5AA020440F4}" destId="{06B9A9CE-D295-4D82-9FB3-026232732112}" srcOrd="0" destOrd="0" presId="urn:microsoft.com/office/officeart/2005/8/layout/process2"/>
    <dgm:cxn modelId="{841FA567-3CCF-4131-B1FC-AD4E2875788F}" type="presParOf" srcId="{B90BD221-6F7A-4128-9221-CD61E1CCD0D8}" destId="{1C2FD2F8-08B7-4356-AB3B-A4FECBB41B69}" srcOrd="2"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E98567C-C8D8-4BD7-9534-D7617B93D0E4}"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IN"/>
        </a:p>
      </dgm:t>
    </dgm:pt>
    <dgm:pt modelId="{896D7ABE-9321-4B99-9F2B-C9E96A7FA2AD}">
      <dgm:prSet phldrT="[Text]" custT="1"/>
      <dgm:spPr/>
      <dgm:t>
        <a:bodyPr/>
        <a:lstStyle/>
        <a:p>
          <a:r>
            <a:rPr lang="en-US" sz="1800" b="1" dirty="0"/>
            <a:t>2XX (Success)</a:t>
          </a:r>
          <a:endParaRPr lang="en-IN" sz="1800" b="1" dirty="0"/>
        </a:p>
      </dgm:t>
    </dgm:pt>
    <dgm:pt modelId="{700F5F50-81CE-42E9-A685-3A545E2EF79D}" type="parTrans" cxnId="{650E3F92-6434-41ED-8E8A-50A321E8851A}">
      <dgm:prSet/>
      <dgm:spPr/>
      <dgm:t>
        <a:bodyPr/>
        <a:lstStyle/>
        <a:p>
          <a:endParaRPr lang="en-IN" sz="1800" b="0"/>
        </a:p>
      </dgm:t>
    </dgm:pt>
    <dgm:pt modelId="{9A965723-8499-41A1-B3DC-B35148FDC038}" type="sibTrans" cxnId="{650E3F92-6434-41ED-8E8A-50A321E8851A}">
      <dgm:prSet/>
      <dgm:spPr/>
      <dgm:t>
        <a:bodyPr/>
        <a:lstStyle/>
        <a:p>
          <a:endParaRPr lang="en-IN" sz="1800" b="0"/>
        </a:p>
      </dgm:t>
    </dgm:pt>
    <dgm:pt modelId="{477BF266-497C-4BFB-A649-1D59952F3A69}">
      <dgm:prSet phldrT="[Text]" custT="1"/>
      <dgm:spPr/>
      <dgm:t>
        <a:bodyPr/>
        <a:lstStyle/>
        <a:p>
          <a:r>
            <a:rPr lang="en-US" sz="1800" b="0" dirty="0"/>
            <a:t>200: OK</a:t>
          </a:r>
          <a:endParaRPr lang="en-IN" sz="1800" b="0" dirty="0"/>
        </a:p>
      </dgm:t>
    </dgm:pt>
    <dgm:pt modelId="{F7B63958-BADF-4B2C-BFAD-429C0106AE58}" type="parTrans" cxnId="{6E1D3007-95D2-467D-A315-3360BC59E0B4}">
      <dgm:prSet/>
      <dgm:spPr/>
      <dgm:t>
        <a:bodyPr/>
        <a:lstStyle/>
        <a:p>
          <a:endParaRPr lang="en-IN" sz="1800" b="0"/>
        </a:p>
      </dgm:t>
    </dgm:pt>
    <dgm:pt modelId="{87F6CA4C-8F89-42A8-844E-663F100CDB17}" type="sibTrans" cxnId="{6E1D3007-95D2-467D-A315-3360BC59E0B4}">
      <dgm:prSet/>
      <dgm:spPr/>
      <dgm:t>
        <a:bodyPr/>
        <a:lstStyle/>
        <a:p>
          <a:endParaRPr lang="en-IN" sz="1800" b="0"/>
        </a:p>
      </dgm:t>
    </dgm:pt>
    <dgm:pt modelId="{445C4917-660B-48F3-880B-2C96431069E0}">
      <dgm:prSet phldrT="[Text]" custT="1"/>
      <dgm:spPr/>
      <dgm:t>
        <a:bodyPr/>
        <a:lstStyle/>
        <a:p>
          <a:r>
            <a:rPr lang="en-US" sz="1800" b="1" dirty="0"/>
            <a:t>4XX (Client Error)</a:t>
          </a:r>
          <a:endParaRPr lang="en-IN" sz="1800" b="1" dirty="0"/>
        </a:p>
      </dgm:t>
    </dgm:pt>
    <dgm:pt modelId="{955AC7CF-FC1D-4DE4-B316-7986734FBEEA}" type="parTrans" cxnId="{F04E9DFC-83E8-4E15-8150-9E380A346865}">
      <dgm:prSet/>
      <dgm:spPr/>
      <dgm:t>
        <a:bodyPr/>
        <a:lstStyle/>
        <a:p>
          <a:endParaRPr lang="en-IN" sz="1800" b="0"/>
        </a:p>
      </dgm:t>
    </dgm:pt>
    <dgm:pt modelId="{27ED47F9-9098-49B1-94BC-734E07273411}" type="sibTrans" cxnId="{F04E9DFC-83E8-4E15-8150-9E380A346865}">
      <dgm:prSet/>
      <dgm:spPr/>
      <dgm:t>
        <a:bodyPr/>
        <a:lstStyle/>
        <a:p>
          <a:endParaRPr lang="en-IN" sz="1800" b="0"/>
        </a:p>
      </dgm:t>
    </dgm:pt>
    <dgm:pt modelId="{7B5E96E9-3671-4E08-88C4-A9CA9619A8B7}">
      <dgm:prSet phldrT="[Text]" custT="1"/>
      <dgm:spPr/>
      <dgm:t>
        <a:bodyPr/>
        <a:lstStyle/>
        <a:p>
          <a:r>
            <a:rPr lang="en-IN" sz="1800" b="0" i="0" dirty="0"/>
            <a:t>400: Bad Request</a:t>
          </a:r>
          <a:endParaRPr lang="en-IN" sz="1800" b="0" dirty="0"/>
        </a:p>
      </dgm:t>
    </dgm:pt>
    <dgm:pt modelId="{7FBE3794-16A2-4093-BE51-05EFD9069E27}" type="parTrans" cxnId="{05AA923C-2C31-401F-8504-F6D089F28D25}">
      <dgm:prSet/>
      <dgm:spPr/>
      <dgm:t>
        <a:bodyPr/>
        <a:lstStyle/>
        <a:p>
          <a:endParaRPr lang="en-IN" sz="1800" b="0"/>
        </a:p>
      </dgm:t>
    </dgm:pt>
    <dgm:pt modelId="{7A7E0DA2-071F-4506-945F-2106DD74DBFE}" type="sibTrans" cxnId="{05AA923C-2C31-401F-8504-F6D089F28D25}">
      <dgm:prSet/>
      <dgm:spPr/>
      <dgm:t>
        <a:bodyPr/>
        <a:lstStyle/>
        <a:p>
          <a:endParaRPr lang="en-IN" sz="1800" b="0"/>
        </a:p>
      </dgm:t>
    </dgm:pt>
    <dgm:pt modelId="{68A1D8FB-882B-4984-8FEC-5C3B7456B992}">
      <dgm:prSet phldrT="[Text]" custT="1"/>
      <dgm:spPr/>
      <dgm:t>
        <a:bodyPr/>
        <a:lstStyle/>
        <a:p>
          <a:r>
            <a:rPr lang="en-IN" sz="1800" b="0" i="0" dirty="0"/>
            <a:t>401 Unauthorized</a:t>
          </a:r>
          <a:endParaRPr lang="en-IN" sz="1800" b="0" dirty="0"/>
        </a:p>
      </dgm:t>
    </dgm:pt>
    <dgm:pt modelId="{C78D07AC-C4E7-4FA0-9625-2D82760164E7}" type="parTrans" cxnId="{A55EAA21-D5F6-48F6-91CF-4ADE62C8AE48}">
      <dgm:prSet/>
      <dgm:spPr/>
      <dgm:t>
        <a:bodyPr/>
        <a:lstStyle/>
        <a:p>
          <a:endParaRPr lang="en-IN" sz="1800" b="0"/>
        </a:p>
      </dgm:t>
    </dgm:pt>
    <dgm:pt modelId="{B62227D1-DA1C-48AC-AF54-8597AD55192D}" type="sibTrans" cxnId="{A55EAA21-D5F6-48F6-91CF-4ADE62C8AE48}">
      <dgm:prSet/>
      <dgm:spPr/>
      <dgm:t>
        <a:bodyPr/>
        <a:lstStyle/>
        <a:p>
          <a:endParaRPr lang="en-IN" sz="1800" b="0"/>
        </a:p>
      </dgm:t>
    </dgm:pt>
    <dgm:pt modelId="{EF943FE4-44FC-4374-98D6-2819ECCBE46E}">
      <dgm:prSet phldrT="[Text]" custT="1"/>
      <dgm:spPr/>
      <dgm:t>
        <a:bodyPr/>
        <a:lstStyle/>
        <a:p>
          <a:r>
            <a:rPr lang="en-US" sz="1800" b="1" dirty="0"/>
            <a:t>5XX (Server Error)</a:t>
          </a:r>
          <a:endParaRPr lang="en-IN" sz="1800" b="1" dirty="0"/>
        </a:p>
      </dgm:t>
    </dgm:pt>
    <dgm:pt modelId="{48B95BA2-2771-4520-9ADB-5F68BC8FEFF6}" type="parTrans" cxnId="{6DDCC3C4-7F79-47C2-954C-FD424C719F4E}">
      <dgm:prSet/>
      <dgm:spPr/>
      <dgm:t>
        <a:bodyPr/>
        <a:lstStyle/>
        <a:p>
          <a:endParaRPr lang="en-IN" sz="1800" b="0"/>
        </a:p>
      </dgm:t>
    </dgm:pt>
    <dgm:pt modelId="{50391AEB-236E-4A26-A182-0DF9A753B29F}" type="sibTrans" cxnId="{6DDCC3C4-7F79-47C2-954C-FD424C719F4E}">
      <dgm:prSet/>
      <dgm:spPr/>
      <dgm:t>
        <a:bodyPr/>
        <a:lstStyle/>
        <a:p>
          <a:endParaRPr lang="en-IN" sz="1800" b="0"/>
        </a:p>
      </dgm:t>
    </dgm:pt>
    <dgm:pt modelId="{027BBEC9-52D1-416B-B3B6-DEE169DCAFA0}">
      <dgm:prSet phldrT="[Text]" custT="1"/>
      <dgm:spPr/>
      <dgm:t>
        <a:bodyPr/>
        <a:lstStyle/>
        <a:p>
          <a:r>
            <a:rPr lang="en-IN" sz="1800" b="0" i="0" dirty="0"/>
            <a:t>500: Internal Server Error</a:t>
          </a:r>
          <a:endParaRPr lang="en-IN" sz="1800" b="0" dirty="0"/>
        </a:p>
      </dgm:t>
    </dgm:pt>
    <dgm:pt modelId="{53297DC8-87CC-4F27-998A-34C1A1D17A00}" type="parTrans" cxnId="{E7ACFE0A-EC8B-4632-A17D-F5D87601FBAC}">
      <dgm:prSet/>
      <dgm:spPr/>
      <dgm:t>
        <a:bodyPr/>
        <a:lstStyle/>
        <a:p>
          <a:endParaRPr lang="en-IN" sz="1800" b="0"/>
        </a:p>
      </dgm:t>
    </dgm:pt>
    <dgm:pt modelId="{C3027E91-BBA1-4149-8E4D-ABD0AEA7AD7F}" type="sibTrans" cxnId="{E7ACFE0A-EC8B-4632-A17D-F5D87601FBAC}">
      <dgm:prSet/>
      <dgm:spPr/>
      <dgm:t>
        <a:bodyPr/>
        <a:lstStyle/>
        <a:p>
          <a:endParaRPr lang="en-IN" sz="1800" b="0"/>
        </a:p>
      </dgm:t>
    </dgm:pt>
    <dgm:pt modelId="{C732DE3A-B752-4C62-B8CF-DAA73E3967CD}">
      <dgm:prSet phldrT="[Text]" custT="1"/>
      <dgm:spPr/>
      <dgm:t>
        <a:bodyPr/>
        <a:lstStyle/>
        <a:p>
          <a:r>
            <a:rPr lang="en-IN" sz="1800" b="0" i="0" dirty="0"/>
            <a:t>501: Not Implemented</a:t>
          </a:r>
          <a:endParaRPr lang="en-IN" sz="1800" b="0" dirty="0"/>
        </a:p>
      </dgm:t>
    </dgm:pt>
    <dgm:pt modelId="{E78C1662-304D-40E4-BC86-7FBEA6A08021}" type="parTrans" cxnId="{D025E5CF-28EA-4532-9983-08398113AADC}">
      <dgm:prSet/>
      <dgm:spPr/>
      <dgm:t>
        <a:bodyPr/>
        <a:lstStyle/>
        <a:p>
          <a:endParaRPr lang="en-IN" sz="1800" b="0"/>
        </a:p>
      </dgm:t>
    </dgm:pt>
    <dgm:pt modelId="{0C4FD505-1AB6-4F45-A20C-00609D73932E}" type="sibTrans" cxnId="{D025E5CF-28EA-4532-9983-08398113AADC}">
      <dgm:prSet/>
      <dgm:spPr/>
      <dgm:t>
        <a:bodyPr/>
        <a:lstStyle/>
        <a:p>
          <a:endParaRPr lang="en-IN" sz="1800" b="0"/>
        </a:p>
      </dgm:t>
    </dgm:pt>
    <dgm:pt modelId="{3C3DC53A-C041-4AE9-8A42-08A1E49647A0}">
      <dgm:prSet phldrT="[Text]" custT="1"/>
      <dgm:spPr/>
      <dgm:t>
        <a:bodyPr/>
        <a:lstStyle/>
        <a:p>
          <a:r>
            <a:rPr lang="en-US" sz="1800" b="1" dirty="0"/>
            <a:t>1XX (Info)</a:t>
          </a:r>
          <a:endParaRPr lang="en-IN" sz="1800" b="1" dirty="0"/>
        </a:p>
      </dgm:t>
    </dgm:pt>
    <dgm:pt modelId="{C69FEC5C-05CF-46C6-B786-E98744EF8CF6}" type="parTrans" cxnId="{5C50C6CD-5A46-40F7-8AE7-BD127107A6E7}">
      <dgm:prSet/>
      <dgm:spPr/>
      <dgm:t>
        <a:bodyPr/>
        <a:lstStyle/>
        <a:p>
          <a:endParaRPr lang="en-IN" sz="1800" b="0"/>
        </a:p>
      </dgm:t>
    </dgm:pt>
    <dgm:pt modelId="{31A3DCA2-D91E-4A5D-9F44-6BA60ACBF55F}" type="sibTrans" cxnId="{5C50C6CD-5A46-40F7-8AE7-BD127107A6E7}">
      <dgm:prSet/>
      <dgm:spPr/>
      <dgm:t>
        <a:bodyPr/>
        <a:lstStyle/>
        <a:p>
          <a:endParaRPr lang="en-IN" sz="1800" b="0"/>
        </a:p>
      </dgm:t>
    </dgm:pt>
    <dgm:pt modelId="{00DAC11D-EA9C-4D66-A97D-FCC2C5717A76}">
      <dgm:prSet phldrT="[Text]" custT="1"/>
      <dgm:spPr/>
      <dgm:t>
        <a:bodyPr/>
        <a:lstStyle/>
        <a:p>
          <a:r>
            <a:rPr lang="en-IN" sz="1800" b="0" dirty="0"/>
            <a:t>100 Continue</a:t>
          </a:r>
        </a:p>
      </dgm:t>
    </dgm:pt>
    <dgm:pt modelId="{655C1251-B56E-40B2-940A-85035399B800}" type="parTrans" cxnId="{5C7C18F6-BA1F-448B-B318-3507856A75AB}">
      <dgm:prSet/>
      <dgm:spPr/>
      <dgm:t>
        <a:bodyPr/>
        <a:lstStyle/>
        <a:p>
          <a:endParaRPr lang="en-IN" sz="1800" b="0"/>
        </a:p>
      </dgm:t>
    </dgm:pt>
    <dgm:pt modelId="{8FB2CA76-26E9-4B89-ADDE-22EFDF302809}" type="sibTrans" cxnId="{5C7C18F6-BA1F-448B-B318-3507856A75AB}">
      <dgm:prSet/>
      <dgm:spPr/>
      <dgm:t>
        <a:bodyPr/>
        <a:lstStyle/>
        <a:p>
          <a:endParaRPr lang="en-IN" sz="1800" b="0"/>
        </a:p>
      </dgm:t>
    </dgm:pt>
    <dgm:pt modelId="{F4F183EC-FD67-47F0-8B47-21DD3AF70EB9}">
      <dgm:prSet phldrT="[Text]" custT="1"/>
      <dgm:spPr/>
      <dgm:t>
        <a:bodyPr/>
        <a:lstStyle/>
        <a:p>
          <a:r>
            <a:rPr lang="en-US" sz="1800" b="1" dirty="0"/>
            <a:t>3XX (Redirection)</a:t>
          </a:r>
          <a:endParaRPr lang="en-IN" sz="1800" b="1" dirty="0"/>
        </a:p>
      </dgm:t>
    </dgm:pt>
    <dgm:pt modelId="{5A4E2B1E-A967-460A-92C7-A0874463E7EF}" type="parTrans" cxnId="{312C9EB3-9A01-4830-97AF-0327237E40EE}">
      <dgm:prSet/>
      <dgm:spPr/>
      <dgm:t>
        <a:bodyPr/>
        <a:lstStyle/>
        <a:p>
          <a:endParaRPr lang="en-IN" sz="1800" b="0"/>
        </a:p>
      </dgm:t>
    </dgm:pt>
    <dgm:pt modelId="{334E4CBF-4526-4717-9D87-37AF6F42CC31}" type="sibTrans" cxnId="{312C9EB3-9A01-4830-97AF-0327237E40EE}">
      <dgm:prSet/>
      <dgm:spPr/>
      <dgm:t>
        <a:bodyPr/>
        <a:lstStyle/>
        <a:p>
          <a:endParaRPr lang="en-IN" sz="1800" b="0"/>
        </a:p>
      </dgm:t>
    </dgm:pt>
    <dgm:pt modelId="{A33E7EDF-45F0-40A8-AD4B-47E3A79D6926}">
      <dgm:prSet phldrT="[Text]" custT="1"/>
      <dgm:spPr/>
      <dgm:t>
        <a:bodyPr/>
        <a:lstStyle/>
        <a:p>
          <a:r>
            <a:rPr lang="en-US" sz="1800" b="0" dirty="0"/>
            <a:t>201: Created</a:t>
          </a:r>
          <a:endParaRPr lang="en-IN" sz="1800" b="0" dirty="0"/>
        </a:p>
      </dgm:t>
    </dgm:pt>
    <dgm:pt modelId="{2E3BE49A-98AF-47F7-851D-5228896E2E1B}" type="parTrans" cxnId="{27F0B499-CF61-45D3-AD7B-64BA57C83615}">
      <dgm:prSet/>
      <dgm:spPr/>
      <dgm:t>
        <a:bodyPr/>
        <a:lstStyle/>
        <a:p>
          <a:endParaRPr lang="en-IN" sz="1800" b="0"/>
        </a:p>
      </dgm:t>
    </dgm:pt>
    <dgm:pt modelId="{2E3919A3-EFF8-468A-87DB-EFA503ED14E7}" type="sibTrans" cxnId="{27F0B499-CF61-45D3-AD7B-64BA57C83615}">
      <dgm:prSet/>
      <dgm:spPr/>
      <dgm:t>
        <a:bodyPr/>
        <a:lstStyle/>
        <a:p>
          <a:endParaRPr lang="en-IN" sz="1800" b="0"/>
        </a:p>
      </dgm:t>
    </dgm:pt>
    <dgm:pt modelId="{2DB8075A-4875-4813-B3CE-AE523B2C8075}">
      <dgm:prSet phldrT="[Text]" custT="1"/>
      <dgm:spPr/>
      <dgm:t>
        <a:bodyPr/>
        <a:lstStyle/>
        <a:p>
          <a:r>
            <a:rPr lang="en-US" sz="1800" b="0" dirty="0"/>
            <a:t>202: Accepted</a:t>
          </a:r>
          <a:endParaRPr lang="en-IN" sz="1800" b="0" dirty="0"/>
        </a:p>
      </dgm:t>
    </dgm:pt>
    <dgm:pt modelId="{680EE51A-7952-4727-A700-C8F928B9EE15}" type="parTrans" cxnId="{8691BC7E-9D58-4177-A83B-5F213D44D351}">
      <dgm:prSet/>
      <dgm:spPr/>
      <dgm:t>
        <a:bodyPr/>
        <a:lstStyle/>
        <a:p>
          <a:endParaRPr lang="en-IN" sz="1800" b="0"/>
        </a:p>
      </dgm:t>
    </dgm:pt>
    <dgm:pt modelId="{A6E69958-CC1F-4192-94D8-9CC8BF532278}" type="sibTrans" cxnId="{8691BC7E-9D58-4177-A83B-5F213D44D351}">
      <dgm:prSet/>
      <dgm:spPr/>
      <dgm:t>
        <a:bodyPr/>
        <a:lstStyle/>
        <a:p>
          <a:endParaRPr lang="en-IN" sz="1800" b="0"/>
        </a:p>
      </dgm:t>
    </dgm:pt>
    <dgm:pt modelId="{E3DC8151-D3B5-45D6-BCCB-ED07D371595C}">
      <dgm:prSet phldrT="[Text]" custT="1"/>
      <dgm:spPr/>
      <dgm:t>
        <a:bodyPr/>
        <a:lstStyle/>
        <a:p>
          <a:r>
            <a:rPr lang="en-US" sz="1800" b="0" dirty="0"/>
            <a:t>204: No Content</a:t>
          </a:r>
          <a:endParaRPr lang="en-IN" sz="1800" b="0" dirty="0"/>
        </a:p>
      </dgm:t>
    </dgm:pt>
    <dgm:pt modelId="{90335F2C-02E1-47B7-AF2A-3DCCC7BF81D4}" type="parTrans" cxnId="{F82D8511-E9B2-4901-A3A1-0AB6D4E730C9}">
      <dgm:prSet/>
      <dgm:spPr/>
      <dgm:t>
        <a:bodyPr/>
        <a:lstStyle/>
        <a:p>
          <a:endParaRPr lang="en-IN" sz="1800" b="0"/>
        </a:p>
      </dgm:t>
    </dgm:pt>
    <dgm:pt modelId="{357F2C4B-13EE-4805-B4C5-93460F7F1234}" type="sibTrans" cxnId="{F82D8511-E9B2-4901-A3A1-0AB6D4E730C9}">
      <dgm:prSet/>
      <dgm:spPr/>
      <dgm:t>
        <a:bodyPr/>
        <a:lstStyle/>
        <a:p>
          <a:endParaRPr lang="en-IN" sz="1800" b="0"/>
        </a:p>
      </dgm:t>
    </dgm:pt>
    <dgm:pt modelId="{46DFCB1E-32CB-424A-8FAF-134A5A6A2D1E}">
      <dgm:prSet phldrT="[Text]" custT="1"/>
      <dgm:spPr/>
      <dgm:t>
        <a:bodyPr/>
        <a:lstStyle/>
        <a:p>
          <a:r>
            <a:rPr lang="en-IN" sz="1800" b="0" i="0" dirty="0"/>
            <a:t>300: Multiple Choices</a:t>
          </a:r>
          <a:endParaRPr lang="en-IN" sz="1800" b="0" dirty="0"/>
        </a:p>
      </dgm:t>
    </dgm:pt>
    <dgm:pt modelId="{986A0B10-4BF6-49EF-8036-ADB4A2376386}" type="parTrans" cxnId="{F26CCB5B-99EE-45D1-B0D6-FD7405D0B45A}">
      <dgm:prSet/>
      <dgm:spPr/>
      <dgm:t>
        <a:bodyPr/>
        <a:lstStyle/>
        <a:p>
          <a:endParaRPr lang="en-IN" sz="1800" b="0"/>
        </a:p>
      </dgm:t>
    </dgm:pt>
    <dgm:pt modelId="{C00E9A6B-DFD6-4443-B942-88E4456BF359}" type="sibTrans" cxnId="{F26CCB5B-99EE-45D1-B0D6-FD7405D0B45A}">
      <dgm:prSet/>
      <dgm:spPr/>
      <dgm:t>
        <a:bodyPr/>
        <a:lstStyle/>
        <a:p>
          <a:endParaRPr lang="en-IN" sz="1800" b="0"/>
        </a:p>
      </dgm:t>
    </dgm:pt>
    <dgm:pt modelId="{3BB55648-3025-4E2A-8D29-06D4D157E6BC}">
      <dgm:prSet phldrT="[Text]" custT="1"/>
      <dgm:spPr/>
      <dgm:t>
        <a:bodyPr/>
        <a:lstStyle/>
        <a:p>
          <a:r>
            <a:rPr lang="en-IN" sz="1800" b="0" i="0" dirty="0"/>
            <a:t>403 Forbidden</a:t>
          </a:r>
          <a:endParaRPr lang="en-IN" sz="1800" b="0" dirty="0"/>
        </a:p>
      </dgm:t>
    </dgm:pt>
    <dgm:pt modelId="{17A11A34-CF10-4FDB-9956-9CCB0534460F}" type="parTrans" cxnId="{69F6F8FE-FBA1-4F59-86BF-E9BA2E468739}">
      <dgm:prSet/>
      <dgm:spPr/>
      <dgm:t>
        <a:bodyPr/>
        <a:lstStyle/>
        <a:p>
          <a:endParaRPr lang="en-IN" sz="1800" b="0"/>
        </a:p>
      </dgm:t>
    </dgm:pt>
    <dgm:pt modelId="{49C0BF9F-D3EC-459F-8587-EE44816ED3B2}" type="sibTrans" cxnId="{69F6F8FE-FBA1-4F59-86BF-E9BA2E468739}">
      <dgm:prSet/>
      <dgm:spPr/>
      <dgm:t>
        <a:bodyPr/>
        <a:lstStyle/>
        <a:p>
          <a:endParaRPr lang="en-IN" sz="1800" b="0"/>
        </a:p>
      </dgm:t>
    </dgm:pt>
    <dgm:pt modelId="{D434C9B8-06BB-4513-B722-B3F3D0A75654}">
      <dgm:prSet phldrT="[Text]" custT="1"/>
      <dgm:spPr/>
      <dgm:t>
        <a:bodyPr/>
        <a:lstStyle/>
        <a:p>
          <a:r>
            <a:rPr lang="en-IN" sz="1800" b="0" i="0" dirty="0"/>
            <a:t>404 Not Found</a:t>
          </a:r>
          <a:endParaRPr lang="en-IN" sz="1800" b="0" dirty="0"/>
        </a:p>
      </dgm:t>
    </dgm:pt>
    <dgm:pt modelId="{4B6A864A-96C8-4EA3-A678-C7D3C5BE780A}" type="parTrans" cxnId="{627E38B7-7984-4594-B940-55EACAF82CE6}">
      <dgm:prSet/>
      <dgm:spPr/>
      <dgm:t>
        <a:bodyPr/>
        <a:lstStyle/>
        <a:p>
          <a:endParaRPr lang="en-IN" sz="1800" b="0"/>
        </a:p>
      </dgm:t>
    </dgm:pt>
    <dgm:pt modelId="{F1DD9794-A13C-4449-AC59-7A7E6EFB3FEB}" type="sibTrans" cxnId="{627E38B7-7984-4594-B940-55EACAF82CE6}">
      <dgm:prSet/>
      <dgm:spPr/>
      <dgm:t>
        <a:bodyPr/>
        <a:lstStyle/>
        <a:p>
          <a:endParaRPr lang="en-IN" sz="1800" b="0"/>
        </a:p>
      </dgm:t>
    </dgm:pt>
    <dgm:pt modelId="{825384FA-D455-49C8-A95D-3634C47BF53D}">
      <dgm:prSet phldrT="[Text]" custT="1"/>
      <dgm:spPr/>
      <dgm:t>
        <a:bodyPr/>
        <a:lstStyle/>
        <a:p>
          <a:r>
            <a:rPr lang="en-IN" sz="1800" b="0" i="0" dirty="0"/>
            <a:t>502: Bad Gateway</a:t>
          </a:r>
          <a:endParaRPr lang="en-IN" sz="1800" b="0" dirty="0"/>
        </a:p>
      </dgm:t>
    </dgm:pt>
    <dgm:pt modelId="{EABCDCAF-D663-4FF3-BDAB-D85498921008}" type="parTrans" cxnId="{FCF86928-7240-4FBE-8739-15B298FFFE29}">
      <dgm:prSet/>
      <dgm:spPr/>
      <dgm:t>
        <a:bodyPr/>
        <a:lstStyle/>
        <a:p>
          <a:endParaRPr lang="en-IN" sz="1800" b="0"/>
        </a:p>
      </dgm:t>
    </dgm:pt>
    <dgm:pt modelId="{50C10D12-5882-45BA-B623-632BE9E8AAB5}" type="sibTrans" cxnId="{FCF86928-7240-4FBE-8739-15B298FFFE29}">
      <dgm:prSet/>
      <dgm:spPr/>
      <dgm:t>
        <a:bodyPr/>
        <a:lstStyle/>
        <a:p>
          <a:endParaRPr lang="en-IN" sz="1800" b="0"/>
        </a:p>
      </dgm:t>
    </dgm:pt>
    <dgm:pt modelId="{A0278BBE-5ECD-4874-B5C1-492545D23B57}">
      <dgm:prSet phldrT="[Text]" custT="1"/>
      <dgm:spPr/>
      <dgm:t>
        <a:bodyPr/>
        <a:lstStyle/>
        <a:p>
          <a:r>
            <a:rPr lang="en-IN" sz="1800" b="0" i="0" dirty="0"/>
            <a:t>503: Service Unavailable</a:t>
          </a:r>
          <a:endParaRPr lang="en-IN" sz="1800" b="0" dirty="0"/>
        </a:p>
      </dgm:t>
    </dgm:pt>
    <dgm:pt modelId="{25BE2066-6BED-43E9-935F-6C05D039E432}" type="parTrans" cxnId="{2C2BCCB5-D595-4753-80D9-FC28E7C4D514}">
      <dgm:prSet/>
      <dgm:spPr/>
      <dgm:t>
        <a:bodyPr/>
        <a:lstStyle/>
        <a:p>
          <a:endParaRPr lang="en-IN" sz="1800" b="0"/>
        </a:p>
      </dgm:t>
    </dgm:pt>
    <dgm:pt modelId="{0126C5C9-4237-4FA6-939A-F8CCF06CE3D1}" type="sibTrans" cxnId="{2C2BCCB5-D595-4753-80D9-FC28E7C4D514}">
      <dgm:prSet/>
      <dgm:spPr/>
      <dgm:t>
        <a:bodyPr/>
        <a:lstStyle/>
        <a:p>
          <a:endParaRPr lang="en-IN" sz="1800" b="0"/>
        </a:p>
      </dgm:t>
    </dgm:pt>
    <dgm:pt modelId="{048C2FA6-828C-4633-B226-CEFA2F2FDA54}" type="pres">
      <dgm:prSet presAssocID="{BE98567C-C8D8-4BD7-9534-D7617B93D0E4}" presName="Name0" presStyleCnt="0">
        <dgm:presLayoutVars>
          <dgm:dir/>
          <dgm:animLvl val="lvl"/>
          <dgm:resizeHandles val="exact"/>
        </dgm:presLayoutVars>
      </dgm:prSet>
      <dgm:spPr/>
    </dgm:pt>
    <dgm:pt modelId="{860277D3-7F5E-43DF-8FBC-DF8294648D12}" type="pres">
      <dgm:prSet presAssocID="{3C3DC53A-C041-4AE9-8A42-08A1E49647A0}" presName="composite" presStyleCnt="0"/>
      <dgm:spPr/>
    </dgm:pt>
    <dgm:pt modelId="{A152F2B4-5CBB-4E30-A59B-0C5CB9A66BD3}" type="pres">
      <dgm:prSet presAssocID="{3C3DC53A-C041-4AE9-8A42-08A1E49647A0}" presName="parTx" presStyleLbl="alignNode1" presStyleIdx="0" presStyleCnt="5" custScaleX="95746">
        <dgm:presLayoutVars>
          <dgm:chMax val="0"/>
          <dgm:chPref val="0"/>
          <dgm:bulletEnabled val="1"/>
        </dgm:presLayoutVars>
      </dgm:prSet>
      <dgm:spPr/>
    </dgm:pt>
    <dgm:pt modelId="{E0AEC171-636F-4676-BBD7-B94DED3BA5F0}" type="pres">
      <dgm:prSet presAssocID="{3C3DC53A-C041-4AE9-8A42-08A1E49647A0}" presName="desTx" presStyleLbl="alignAccFollowNode1" presStyleIdx="0" presStyleCnt="5" custScaleX="95746">
        <dgm:presLayoutVars>
          <dgm:bulletEnabled val="1"/>
        </dgm:presLayoutVars>
      </dgm:prSet>
      <dgm:spPr/>
    </dgm:pt>
    <dgm:pt modelId="{0799A1E1-6157-4861-BE6B-84D4C929D1AD}" type="pres">
      <dgm:prSet presAssocID="{31A3DCA2-D91E-4A5D-9F44-6BA60ACBF55F}" presName="space" presStyleCnt="0"/>
      <dgm:spPr/>
    </dgm:pt>
    <dgm:pt modelId="{D4F0DEF2-8189-434B-8881-5B6EBC1A27F6}" type="pres">
      <dgm:prSet presAssocID="{896D7ABE-9321-4B99-9F2B-C9E96A7FA2AD}" presName="composite" presStyleCnt="0"/>
      <dgm:spPr/>
    </dgm:pt>
    <dgm:pt modelId="{6F8CBD4E-5A1A-4D9E-8B97-3DEDF5F48B18}" type="pres">
      <dgm:prSet presAssocID="{896D7ABE-9321-4B99-9F2B-C9E96A7FA2AD}" presName="parTx" presStyleLbl="alignNode1" presStyleIdx="1" presStyleCnt="5">
        <dgm:presLayoutVars>
          <dgm:chMax val="0"/>
          <dgm:chPref val="0"/>
          <dgm:bulletEnabled val="1"/>
        </dgm:presLayoutVars>
      </dgm:prSet>
      <dgm:spPr/>
    </dgm:pt>
    <dgm:pt modelId="{43065303-5583-4B36-8ACA-A6C5BF70D00E}" type="pres">
      <dgm:prSet presAssocID="{896D7ABE-9321-4B99-9F2B-C9E96A7FA2AD}" presName="desTx" presStyleLbl="alignAccFollowNode1" presStyleIdx="1" presStyleCnt="5">
        <dgm:presLayoutVars>
          <dgm:bulletEnabled val="1"/>
        </dgm:presLayoutVars>
      </dgm:prSet>
      <dgm:spPr/>
    </dgm:pt>
    <dgm:pt modelId="{CA4F9A83-36F9-4D72-93AD-2574F6609F0E}" type="pres">
      <dgm:prSet presAssocID="{9A965723-8499-41A1-B3DC-B35148FDC038}" presName="space" presStyleCnt="0"/>
      <dgm:spPr/>
    </dgm:pt>
    <dgm:pt modelId="{52DC07CC-0A41-40BC-8F65-6C8546042F1E}" type="pres">
      <dgm:prSet presAssocID="{F4F183EC-FD67-47F0-8B47-21DD3AF70EB9}" presName="composite" presStyleCnt="0"/>
      <dgm:spPr/>
    </dgm:pt>
    <dgm:pt modelId="{5A3942D3-98FF-41F2-90A0-DE7983B9D122}" type="pres">
      <dgm:prSet presAssocID="{F4F183EC-FD67-47F0-8B47-21DD3AF70EB9}" presName="parTx" presStyleLbl="alignNode1" presStyleIdx="2" presStyleCnt="5" custScaleX="111126">
        <dgm:presLayoutVars>
          <dgm:chMax val="0"/>
          <dgm:chPref val="0"/>
          <dgm:bulletEnabled val="1"/>
        </dgm:presLayoutVars>
      </dgm:prSet>
      <dgm:spPr/>
    </dgm:pt>
    <dgm:pt modelId="{96224AAD-FF5E-43FC-A066-943BC552B06D}" type="pres">
      <dgm:prSet presAssocID="{F4F183EC-FD67-47F0-8B47-21DD3AF70EB9}" presName="desTx" presStyleLbl="alignAccFollowNode1" presStyleIdx="2" presStyleCnt="5" custScaleX="111126">
        <dgm:presLayoutVars>
          <dgm:bulletEnabled val="1"/>
        </dgm:presLayoutVars>
      </dgm:prSet>
      <dgm:spPr/>
    </dgm:pt>
    <dgm:pt modelId="{4D1DD244-47A3-45F8-B318-CA674C3983B2}" type="pres">
      <dgm:prSet presAssocID="{334E4CBF-4526-4717-9D87-37AF6F42CC31}" presName="space" presStyleCnt="0"/>
      <dgm:spPr/>
    </dgm:pt>
    <dgm:pt modelId="{A001FDF2-941D-47DB-BCA2-C781D74D18C9}" type="pres">
      <dgm:prSet presAssocID="{445C4917-660B-48F3-880B-2C96431069E0}" presName="composite" presStyleCnt="0"/>
      <dgm:spPr/>
    </dgm:pt>
    <dgm:pt modelId="{63CE3E35-A968-40ED-BE1F-2B782661D882}" type="pres">
      <dgm:prSet presAssocID="{445C4917-660B-48F3-880B-2C96431069E0}" presName="parTx" presStyleLbl="alignNode1" presStyleIdx="3" presStyleCnt="5" custScaleX="110581">
        <dgm:presLayoutVars>
          <dgm:chMax val="0"/>
          <dgm:chPref val="0"/>
          <dgm:bulletEnabled val="1"/>
        </dgm:presLayoutVars>
      </dgm:prSet>
      <dgm:spPr/>
    </dgm:pt>
    <dgm:pt modelId="{361EC43A-2D12-4EA8-89A2-926925ECE0DE}" type="pres">
      <dgm:prSet presAssocID="{445C4917-660B-48F3-880B-2C96431069E0}" presName="desTx" presStyleLbl="alignAccFollowNode1" presStyleIdx="3" presStyleCnt="5" custScaleX="111986">
        <dgm:presLayoutVars>
          <dgm:bulletEnabled val="1"/>
        </dgm:presLayoutVars>
      </dgm:prSet>
      <dgm:spPr/>
    </dgm:pt>
    <dgm:pt modelId="{1BDD8561-6328-4031-B6B7-A5930359647B}" type="pres">
      <dgm:prSet presAssocID="{27ED47F9-9098-49B1-94BC-734E07273411}" presName="space" presStyleCnt="0"/>
      <dgm:spPr/>
    </dgm:pt>
    <dgm:pt modelId="{CD284BE2-419E-49CA-A4A6-4FEE2F8C51B6}" type="pres">
      <dgm:prSet presAssocID="{EF943FE4-44FC-4374-98D6-2819ECCBE46E}" presName="composite" presStyleCnt="0"/>
      <dgm:spPr/>
    </dgm:pt>
    <dgm:pt modelId="{4F17A855-AC64-4451-AB93-35D8AA9D4694}" type="pres">
      <dgm:prSet presAssocID="{EF943FE4-44FC-4374-98D6-2819ECCBE46E}" presName="parTx" presStyleLbl="alignNode1" presStyleIdx="4" presStyleCnt="5" custScaleX="110526">
        <dgm:presLayoutVars>
          <dgm:chMax val="0"/>
          <dgm:chPref val="0"/>
          <dgm:bulletEnabled val="1"/>
        </dgm:presLayoutVars>
      </dgm:prSet>
      <dgm:spPr/>
    </dgm:pt>
    <dgm:pt modelId="{1AEF03EB-42C4-4AC4-898B-25D7A62C577D}" type="pres">
      <dgm:prSet presAssocID="{EF943FE4-44FC-4374-98D6-2819ECCBE46E}" presName="desTx" presStyleLbl="alignAccFollowNode1" presStyleIdx="4" presStyleCnt="5" custScaleX="110526">
        <dgm:presLayoutVars>
          <dgm:bulletEnabled val="1"/>
        </dgm:presLayoutVars>
      </dgm:prSet>
      <dgm:spPr/>
    </dgm:pt>
  </dgm:ptLst>
  <dgm:cxnLst>
    <dgm:cxn modelId="{6BA00D05-6E3E-458B-807F-DE5964E6F503}" type="presOf" srcId="{46DFCB1E-32CB-424A-8FAF-134A5A6A2D1E}" destId="{96224AAD-FF5E-43FC-A066-943BC552B06D}" srcOrd="0" destOrd="0" presId="urn:microsoft.com/office/officeart/2005/8/layout/hList1"/>
    <dgm:cxn modelId="{6E1D3007-95D2-467D-A315-3360BC59E0B4}" srcId="{896D7ABE-9321-4B99-9F2B-C9E96A7FA2AD}" destId="{477BF266-497C-4BFB-A649-1D59952F3A69}" srcOrd="0" destOrd="0" parTransId="{F7B63958-BADF-4B2C-BFAD-429C0106AE58}" sibTransId="{87F6CA4C-8F89-42A8-844E-663F100CDB17}"/>
    <dgm:cxn modelId="{E7ACFE0A-EC8B-4632-A17D-F5D87601FBAC}" srcId="{EF943FE4-44FC-4374-98D6-2819ECCBE46E}" destId="{027BBEC9-52D1-416B-B3B6-DEE169DCAFA0}" srcOrd="0" destOrd="0" parTransId="{53297DC8-87CC-4F27-998A-34C1A1D17A00}" sibTransId="{C3027E91-BBA1-4149-8E4D-ABD0AEA7AD7F}"/>
    <dgm:cxn modelId="{F82D8511-E9B2-4901-A3A1-0AB6D4E730C9}" srcId="{896D7ABE-9321-4B99-9F2B-C9E96A7FA2AD}" destId="{E3DC8151-D3B5-45D6-BCCB-ED07D371595C}" srcOrd="3" destOrd="0" parTransId="{90335F2C-02E1-47B7-AF2A-3DCCC7BF81D4}" sibTransId="{357F2C4B-13EE-4805-B4C5-93460F7F1234}"/>
    <dgm:cxn modelId="{0665971F-76E8-40A3-A130-1124880BA571}" type="presOf" srcId="{C732DE3A-B752-4C62-B8CF-DAA73E3967CD}" destId="{1AEF03EB-42C4-4AC4-898B-25D7A62C577D}" srcOrd="0" destOrd="1" presId="urn:microsoft.com/office/officeart/2005/8/layout/hList1"/>
    <dgm:cxn modelId="{A55EAA21-D5F6-48F6-91CF-4ADE62C8AE48}" srcId="{445C4917-660B-48F3-880B-2C96431069E0}" destId="{68A1D8FB-882B-4984-8FEC-5C3B7456B992}" srcOrd="1" destOrd="0" parTransId="{C78D07AC-C4E7-4FA0-9625-2D82760164E7}" sibTransId="{B62227D1-DA1C-48AC-AF54-8597AD55192D}"/>
    <dgm:cxn modelId="{FCF86928-7240-4FBE-8739-15B298FFFE29}" srcId="{EF943FE4-44FC-4374-98D6-2819ECCBE46E}" destId="{825384FA-D455-49C8-A95D-3634C47BF53D}" srcOrd="2" destOrd="0" parTransId="{EABCDCAF-D663-4FF3-BDAB-D85498921008}" sibTransId="{50C10D12-5882-45BA-B623-632BE9E8AAB5}"/>
    <dgm:cxn modelId="{62A30A3B-2DB2-474A-91F8-01B51EB4FD5F}" type="presOf" srcId="{A0278BBE-5ECD-4874-B5C1-492545D23B57}" destId="{1AEF03EB-42C4-4AC4-898B-25D7A62C577D}" srcOrd="0" destOrd="3" presId="urn:microsoft.com/office/officeart/2005/8/layout/hList1"/>
    <dgm:cxn modelId="{05AA923C-2C31-401F-8504-F6D089F28D25}" srcId="{445C4917-660B-48F3-880B-2C96431069E0}" destId="{7B5E96E9-3671-4E08-88C4-A9CA9619A8B7}" srcOrd="0" destOrd="0" parTransId="{7FBE3794-16A2-4093-BE51-05EFD9069E27}" sibTransId="{7A7E0DA2-071F-4506-945F-2106DD74DBFE}"/>
    <dgm:cxn modelId="{F26CCB5B-99EE-45D1-B0D6-FD7405D0B45A}" srcId="{F4F183EC-FD67-47F0-8B47-21DD3AF70EB9}" destId="{46DFCB1E-32CB-424A-8FAF-134A5A6A2D1E}" srcOrd="0" destOrd="0" parTransId="{986A0B10-4BF6-49EF-8036-ADB4A2376386}" sibTransId="{C00E9A6B-DFD6-4443-B942-88E4456BF359}"/>
    <dgm:cxn modelId="{B0AF2D60-443F-4EA9-948F-894C82033693}" type="presOf" srcId="{00DAC11D-EA9C-4D66-A97D-FCC2C5717A76}" destId="{E0AEC171-636F-4676-BBD7-B94DED3BA5F0}" srcOrd="0" destOrd="0" presId="urn:microsoft.com/office/officeart/2005/8/layout/hList1"/>
    <dgm:cxn modelId="{D24EC042-FD6B-4C9E-9470-53C475890433}" type="presOf" srcId="{477BF266-497C-4BFB-A649-1D59952F3A69}" destId="{43065303-5583-4B36-8ACA-A6C5BF70D00E}" srcOrd="0" destOrd="0" presId="urn:microsoft.com/office/officeart/2005/8/layout/hList1"/>
    <dgm:cxn modelId="{03A7D053-A6EB-4BE1-8284-1C13F1EF0903}" type="presOf" srcId="{825384FA-D455-49C8-A95D-3634C47BF53D}" destId="{1AEF03EB-42C4-4AC4-898B-25D7A62C577D}" srcOrd="0" destOrd="2" presId="urn:microsoft.com/office/officeart/2005/8/layout/hList1"/>
    <dgm:cxn modelId="{93A8AA56-5A6F-4346-81C0-2E5AC20FB626}" type="presOf" srcId="{7B5E96E9-3671-4E08-88C4-A9CA9619A8B7}" destId="{361EC43A-2D12-4EA8-89A2-926925ECE0DE}" srcOrd="0" destOrd="0" presId="urn:microsoft.com/office/officeart/2005/8/layout/hList1"/>
    <dgm:cxn modelId="{FFAAE376-8B95-4306-941D-CC9A2E88D7E3}" type="presOf" srcId="{027BBEC9-52D1-416B-B3B6-DEE169DCAFA0}" destId="{1AEF03EB-42C4-4AC4-898B-25D7A62C577D}" srcOrd="0" destOrd="0" presId="urn:microsoft.com/office/officeart/2005/8/layout/hList1"/>
    <dgm:cxn modelId="{8691BC7E-9D58-4177-A83B-5F213D44D351}" srcId="{896D7ABE-9321-4B99-9F2B-C9E96A7FA2AD}" destId="{2DB8075A-4875-4813-B3CE-AE523B2C8075}" srcOrd="2" destOrd="0" parTransId="{680EE51A-7952-4727-A700-C8F928B9EE15}" sibTransId="{A6E69958-CC1F-4192-94D8-9CC8BF532278}"/>
    <dgm:cxn modelId="{EF526882-B601-46CA-A359-D860550807B8}" type="presOf" srcId="{2DB8075A-4875-4813-B3CE-AE523B2C8075}" destId="{43065303-5583-4B36-8ACA-A6C5BF70D00E}" srcOrd="0" destOrd="2" presId="urn:microsoft.com/office/officeart/2005/8/layout/hList1"/>
    <dgm:cxn modelId="{9666768C-7FE5-4DF4-AF43-D25596EE6E9B}" type="presOf" srcId="{445C4917-660B-48F3-880B-2C96431069E0}" destId="{63CE3E35-A968-40ED-BE1F-2B782661D882}" srcOrd="0" destOrd="0" presId="urn:microsoft.com/office/officeart/2005/8/layout/hList1"/>
    <dgm:cxn modelId="{650E3F92-6434-41ED-8E8A-50A321E8851A}" srcId="{BE98567C-C8D8-4BD7-9534-D7617B93D0E4}" destId="{896D7ABE-9321-4B99-9F2B-C9E96A7FA2AD}" srcOrd="1" destOrd="0" parTransId="{700F5F50-81CE-42E9-A685-3A545E2EF79D}" sibTransId="{9A965723-8499-41A1-B3DC-B35148FDC038}"/>
    <dgm:cxn modelId="{27F0B499-CF61-45D3-AD7B-64BA57C83615}" srcId="{896D7ABE-9321-4B99-9F2B-C9E96A7FA2AD}" destId="{A33E7EDF-45F0-40A8-AD4B-47E3A79D6926}" srcOrd="1" destOrd="0" parTransId="{2E3BE49A-98AF-47F7-851D-5228896E2E1B}" sibTransId="{2E3919A3-EFF8-468A-87DB-EFA503ED14E7}"/>
    <dgm:cxn modelId="{2F597CA3-7BCB-432F-A705-1A14623E81B9}" type="presOf" srcId="{3BB55648-3025-4E2A-8D29-06D4D157E6BC}" destId="{361EC43A-2D12-4EA8-89A2-926925ECE0DE}" srcOrd="0" destOrd="2" presId="urn:microsoft.com/office/officeart/2005/8/layout/hList1"/>
    <dgm:cxn modelId="{33FF26AB-E569-43A0-9974-F4B7A042841F}" type="presOf" srcId="{896D7ABE-9321-4B99-9F2B-C9E96A7FA2AD}" destId="{6F8CBD4E-5A1A-4D9E-8B97-3DEDF5F48B18}" srcOrd="0" destOrd="0" presId="urn:microsoft.com/office/officeart/2005/8/layout/hList1"/>
    <dgm:cxn modelId="{447448AD-8DF3-4A4D-B88C-277A85DFA4FD}" type="presOf" srcId="{A33E7EDF-45F0-40A8-AD4B-47E3A79D6926}" destId="{43065303-5583-4B36-8ACA-A6C5BF70D00E}" srcOrd="0" destOrd="1" presId="urn:microsoft.com/office/officeart/2005/8/layout/hList1"/>
    <dgm:cxn modelId="{312C9EB3-9A01-4830-97AF-0327237E40EE}" srcId="{BE98567C-C8D8-4BD7-9534-D7617B93D0E4}" destId="{F4F183EC-FD67-47F0-8B47-21DD3AF70EB9}" srcOrd="2" destOrd="0" parTransId="{5A4E2B1E-A967-460A-92C7-A0874463E7EF}" sibTransId="{334E4CBF-4526-4717-9D87-37AF6F42CC31}"/>
    <dgm:cxn modelId="{2C2BCCB5-D595-4753-80D9-FC28E7C4D514}" srcId="{EF943FE4-44FC-4374-98D6-2819ECCBE46E}" destId="{A0278BBE-5ECD-4874-B5C1-492545D23B57}" srcOrd="3" destOrd="0" parTransId="{25BE2066-6BED-43E9-935F-6C05D039E432}" sibTransId="{0126C5C9-4237-4FA6-939A-F8CCF06CE3D1}"/>
    <dgm:cxn modelId="{627E38B7-7984-4594-B940-55EACAF82CE6}" srcId="{445C4917-660B-48F3-880B-2C96431069E0}" destId="{D434C9B8-06BB-4513-B722-B3F3D0A75654}" srcOrd="3" destOrd="0" parTransId="{4B6A864A-96C8-4EA3-A678-C7D3C5BE780A}" sibTransId="{F1DD9794-A13C-4449-AC59-7A7E6EFB3FEB}"/>
    <dgm:cxn modelId="{603B6CBD-724F-4BF5-942B-0B25EE2A2DC3}" type="presOf" srcId="{D434C9B8-06BB-4513-B722-B3F3D0A75654}" destId="{361EC43A-2D12-4EA8-89A2-926925ECE0DE}" srcOrd="0" destOrd="3" presId="urn:microsoft.com/office/officeart/2005/8/layout/hList1"/>
    <dgm:cxn modelId="{6DDCC3C4-7F79-47C2-954C-FD424C719F4E}" srcId="{BE98567C-C8D8-4BD7-9534-D7617B93D0E4}" destId="{EF943FE4-44FC-4374-98D6-2819ECCBE46E}" srcOrd="4" destOrd="0" parTransId="{48B95BA2-2771-4520-9ADB-5F68BC8FEFF6}" sibTransId="{50391AEB-236E-4A26-A182-0DF9A753B29F}"/>
    <dgm:cxn modelId="{5C50C6CD-5A46-40F7-8AE7-BD127107A6E7}" srcId="{BE98567C-C8D8-4BD7-9534-D7617B93D0E4}" destId="{3C3DC53A-C041-4AE9-8A42-08A1E49647A0}" srcOrd="0" destOrd="0" parTransId="{C69FEC5C-05CF-46C6-B786-E98744EF8CF6}" sibTransId="{31A3DCA2-D91E-4A5D-9F44-6BA60ACBF55F}"/>
    <dgm:cxn modelId="{D025E5CF-28EA-4532-9983-08398113AADC}" srcId="{EF943FE4-44FC-4374-98D6-2819ECCBE46E}" destId="{C732DE3A-B752-4C62-B8CF-DAA73E3967CD}" srcOrd="1" destOrd="0" parTransId="{E78C1662-304D-40E4-BC86-7FBEA6A08021}" sibTransId="{0C4FD505-1AB6-4F45-A20C-00609D73932E}"/>
    <dgm:cxn modelId="{1212E7D6-7F4C-4EE3-8B59-4C769C7CA5C1}" type="presOf" srcId="{68A1D8FB-882B-4984-8FEC-5C3B7456B992}" destId="{361EC43A-2D12-4EA8-89A2-926925ECE0DE}" srcOrd="0" destOrd="1" presId="urn:microsoft.com/office/officeart/2005/8/layout/hList1"/>
    <dgm:cxn modelId="{FD075BD9-82EB-497C-8B63-6EC04B89B34E}" type="presOf" srcId="{3C3DC53A-C041-4AE9-8A42-08A1E49647A0}" destId="{A152F2B4-5CBB-4E30-A59B-0C5CB9A66BD3}" srcOrd="0" destOrd="0" presId="urn:microsoft.com/office/officeart/2005/8/layout/hList1"/>
    <dgm:cxn modelId="{63AEC5E9-8C3B-4041-9671-ED226A82B834}" type="presOf" srcId="{F4F183EC-FD67-47F0-8B47-21DD3AF70EB9}" destId="{5A3942D3-98FF-41F2-90A0-DE7983B9D122}" srcOrd="0" destOrd="0" presId="urn:microsoft.com/office/officeart/2005/8/layout/hList1"/>
    <dgm:cxn modelId="{C13AA7F3-7D88-449D-B982-5AFFA91F82CD}" type="presOf" srcId="{EF943FE4-44FC-4374-98D6-2819ECCBE46E}" destId="{4F17A855-AC64-4451-AB93-35D8AA9D4694}" srcOrd="0" destOrd="0" presId="urn:microsoft.com/office/officeart/2005/8/layout/hList1"/>
    <dgm:cxn modelId="{5A4997F4-2633-4D4A-A5A4-BF2C8FE709A6}" type="presOf" srcId="{BE98567C-C8D8-4BD7-9534-D7617B93D0E4}" destId="{048C2FA6-828C-4633-B226-CEFA2F2FDA54}" srcOrd="0" destOrd="0" presId="urn:microsoft.com/office/officeart/2005/8/layout/hList1"/>
    <dgm:cxn modelId="{5C7C18F6-BA1F-448B-B318-3507856A75AB}" srcId="{3C3DC53A-C041-4AE9-8A42-08A1E49647A0}" destId="{00DAC11D-EA9C-4D66-A97D-FCC2C5717A76}" srcOrd="0" destOrd="0" parTransId="{655C1251-B56E-40B2-940A-85035399B800}" sibTransId="{8FB2CA76-26E9-4B89-ADDE-22EFDF302809}"/>
    <dgm:cxn modelId="{F38C5AF8-C7CF-4DC7-A024-F49D8A1BA496}" type="presOf" srcId="{E3DC8151-D3B5-45D6-BCCB-ED07D371595C}" destId="{43065303-5583-4B36-8ACA-A6C5BF70D00E}" srcOrd="0" destOrd="3" presId="urn:microsoft.com/office/officeart/2005/8/layout/hList1"/>
    <dgm:cxn modelId="{F04E9DFC-83E8-4E15-8150-9E380A346865}" srcId="{BE98567C-C8D8-4BD7-9534-D7617B93D0E4}" destId="{445C4917-660B-48F3-880B-2C96431069E0}" srcOrd="3" destOrd="0" parTransId="{955AC7CF-FC1D-4DE4-B316-7986734FBEEA}" sibTransId="{27ED47F9-9098-49B1-94BC-734E07273411}"/>
    <dgm:cxn modelId="{69F6F8FE-FBA1-4F59-86BF-E9BA2E468739}" srcId="{445C4917-660B-48F3-880B-2C96431069E0}" destId="{3BB55648-3025-4E2A-8D29-06D4D157E6BC}" srcOrd="2" destOrd="0" parTransId="{17A11A34-CF10-4FDB-9956-9CCB0534460F}" sibTransId="{49C0BF9F-D3EC-459F-8587-EE44816ED3B2}"/>
    <dgm:cxn modelId="{3B1BCA3F-17CE-4344-9460-D5D357C256DB}" type="presParOf" srcId="{048C2FA6-828C-4633-B226-CEFA2F2FDA54}" destId="{860277D3-7F5E-43DF-8FBC-DF8294648D12}" srcOrd="0" destOrd="0" presId="urn:microsoft.com/office/officeart/2005/8/layout/hList1"/>
    <dgm:cxn modelId="{9A878C9B-F59B-48E5-9A12-BBCB99086226}" type="presParOf" srcId="{860277D3-7F5E-43DF-8FBC-DF8294648D12}" destId="{A152F2B4-5CBB-4E30-A59B-0C5CB9A66BD3}" srcOrd="0" destOrd="0" presId="urn:microsoft.com/office/officeart/2005/8/layout/hList1"/>
    <dgm:cxn modelId="{D293559F-668B-4D93-9B16-1B36B41A0645}" type="presParOf" srcId="{860277D3-7F5E-43DF-8FBC-DF8294648D12}" destId="{E0AEC171-636F-4676-BBD7-B94DED3BA5F0}" srcOrd="1" destOrd="0" presId="urn:microsoft.com/office/officeart/2005/8/layout/hList1"/>
    <dgm:cxn modelId="{8B6BEAB8-059B-4555-AF06-282EA7A4B239}" type="presParOf" srcId="{048C2FA6-828C-4633-B226-CEFA2F2FDA54}" destId="{0799A1E1-6157-4861-BE6B-84D4C929D1AD}" srcOrd="1" destOrd="0" presId="urn:microsoft.com/office/officeart/2005/8/layout/hList1"/>
    <dgm:cxn modelId="{13936C5D-4C55-4087-986B-F7635147A109}" type="presParOf" srcId="{048C2FA6-828C-4633-B226-CEFA2F2FDA54}" destId="{D4F0DEF2-8189-434B-8881-5B6EBC1A27F6}" srcOrd="2" destOrd="0" presId="urn:microsoft.com/office/officeart/2005/8/layout/hList1"/>
    <dgm:cxn modelId="{F80B5245-6C1C-46B0-9E65-72CEC6B815E9}" type="presParOf" srcId="{D4F0DEF2-8189-434B-8881-5B6EBC1A27F6}" destId="{6F8CBD4E-5A1A-4D9E-8B97-3DEDF5F48B18}" srcOrd="0" destOrd="0" presId="urn:microsoft.com/office/officeart/2005/8/layout/hList1"/>
    <dgm:cxn modelId="{16394AD7-6221-47BA-B362-0C0BD8BEAA13}" type="presParOf" srcId="{D4F0DEF2-8189-434B-8881-5B6EBC1A27F6}" destId="{43065303-5583-4B36-8ACA-A6C5BF70D00E}" srcOrd="1" destOrd="0" presId="urn:microsoft.com/office/officeart/2005/8/layout/hList1"/>
    <dgm:cxn modelId="{466B2B99-91C2-4D10-B79F-9048D124F8D1}" type="presParOf" srcId="{048C2FA6-828C-4633-B226-CEFA2F2FDA54}" destId="{CA4F9A83-36F9-4D72-93AD-2574F6609F0E}" srcOrd="3" destOrd="0" presId="urn:microsoft.com/office/officeart/2005/8/layout/hList1"/>
    <dgm:cxn modelId="{A0A861D1-014D-4CD1-B900-2E0AA8CD1AB1}" type="presParOf" srcId="{048C2FA6-828C-4633-B226-CEFA2F2FDA54}" destId="{52DC07CC-0A41-40BC-8F65-6C8546042F1E}" srcOrd="4" destOrd="0" presId="urn:microsoft.com/office/officeart/2005/8/layout/hList1"/>
    <dgm:cxn modelId="{4DFBE7DA-793F-42BF-823F-40E11A5CA0AA}" type="presParOf" srcId="{52DC07CC-0A41-40BC-8F65-6C8546042F1E}" destId="{5A3942D3-98FF-41F2-90A0-DE7983B9D122}" srcOrd="0" destOrd="0" presId="urn:microsoft.com/office/officeart/2005/8/layout/hList1"/>
    <dgm:cxn modelId="{E6CAA2E8-C7E2-454C-991D-637388E0F777}" type="presParOf" srcId="{52DC07CC-0A41-40BC-8F65-6C8546042F1E}" destId="{96224AAD-FF5E-43FC-A066-943BC552B06D}" srcOrd="1" destOrd="0" presId="urn:microsoft.com/office/officeart/2005/8/layout/hList1"/>
    <dgm:cxn modelId="{8D30BA68-0F4B-46FE-BA2E-65B0833A6076}" type="presParOf" srcId="{048C2FA6-828C-4633-B226-CEFA2F2FDA54}" destId="{4D1DD244-47A3-45F8-B318-CA674C3983B2}" srcOrd="5" destOrd="0" presId="urn:microsoft.com/office/officeart/2005/8/layout/hList1"/>
    <dgm:cxn modelId="{E4419D80-E577-4D3E-8E5A-C10512A7FB68}" type="presParOf" srcId="{048C2FA6-828C-4633-B226-CEFA2F2FDA54}" destId="{A001FDF2-941D-47DB-BCA2-C781D74D18C9}" srcOrd="6" destOrd="0" presId="urn:microsoft.com/office/officeart/2005/8/layout/hList1"/>
    <dgm:cxn modelId="{F51BD7D4-26BD-4B2A-91D8-56F406FEE1C1}" type="presParOf" srcId="{A001FDF2-941D-47DB-BCA2-C781D74D18C9}" destId="{63CE3E35-A968-40ED-BE1F-2B782661D882}" srcOrd="0" destOrd="0" presId="urn:microsoft.com/office/officeart/2005/8/layout/hList1"/>
    <dgm:cxn modelId="{1DA160F8-1B1F-4BEB-94A6-6BFC47437867}" type="presParOf" srcId="{A001FDF2-941D-47DB-BCA2-C781D74D18C9}" destId="{361EC43A-2D12-4EA8-89A2-926925ECE0DE}" srcOrd="1" destOrd="0" presId="urn:microsoft.com/office/officeart/2005/8/layout/hList1"/>
    <dgm:cxn modelId="{7135A04A-EB62-4739-AFCB-789821DC76E4}" type="presParOf" srcId="{048C2FA6-828C-4633-B226-CEFA2F2FDA54}" destId="{1BDD8561-6328-4031-B6B7-A5930359647B}" srcOrd="7" destOrd="0" presId="urn:microsoft.com/office/officeart/2005/8/layout/hList1"/>
    <dgm:cxn modelId="{6E295F7A-02BC-4B81-9D5F-2D5B85365E06}" type="presParOf" srcId="{048C2FA6-828C-4633-B226-CEFA2F2FDA54}" destId="{CD284BE2-419E-49CA-A4A6-4FEE2F8C51B6}" srcOrd="8" destOrd="0" presId="urn:microsoft.com/office/officeart/2005/8/layout/hList1"/>
    <dgm:cxn modelId="{5FF942D6-70A0-4ED3-B78D-CFB9E343E678}" type="presParOf" srcId="{CD284BE2-419E-49CA-A4A6-4FEE2F8C51B6}" destId="{4F17A855-AC64-4451-AB93-35D8AA9D4694}" srcOrd="0" destOrd="0" presId="urn:microsoft.com/office/officeart/2005/8/layout/hList1"/>
    <dgm:cxn modelId="{A1D275E8-34E4-4AE9-A5E1-464A079F30CD}" type="presParOf" srcId="{CD284BE2-419E-49CA-A4A6-4FEE2F8C51B6}" destId="{1AEF03EB-42C4-4AC4-898B-25D7A62C577D}"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6BF8DAC-5E85-4650-83A9-E3EA94D451E8}"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IN"/>
        </a:p>
      </dgm:t>
    </dgm:pt>
    <dgm:pt modelId="{D1C9D1EA-8226-4A1E-9E20-33F19B629617}">
      <dgm:prSet phldrT="[Text]" custT="1"/>
      <dgm:spPr/>
      <dgm:t>
        <a:bodyPr/>
        <a:lstStyle/>
        <a:p>
          <a:r>
            <a:rPr lang="en-IN" sz="1800" dirty="0"/>
            <a:t>Types of Serialization</a:t>
          </a:r>
        </a:p>
      </dgm:t>
    </dgm:pt>
    <dgm:pt modelId="{71F33A9B-17EA-48C8-B78A-2B94108084DE}" type="parTrans" cxnId="{27259443-854F-43A0-B560-5D52ABD2A32F}">
      <dgm:prSet/>
      <dgm:spPr/>
      <dgm:t>
        <a:bodyPr/>
        <a:lstStyle/>
        <a:p>
          <a:endParaRPr lang="en-IN" sz="1800"/>
        </a:p>
      </dgm:t>
    </dgm:pt>
    <dgm:pt modelId="{FE8B6586-EA02-4E05-8DB5-4FB004EA0A7B}" type="sibTrans" cxnId="{27259443-854F-43A0-B560-5D52ABD2A32F}">
      <dgm:prSet/>
      <dgm:spPr/>
      <dgm:t>
        <a:bodyPr/>
        <a:lstStyle/>
        <a:p>
          <a:endParaRPr lang="en-IN" sz="1800"/>
        </a:p>
      </dgm:t>
    </dgm:pt>
    <dgm:pt modelId="{2FC18836-D214-4132-9CF3-4415A8AF2E29}">
      <dgm:prSet phldrT="[Text]" custT="1"/>
      <dgm:spPr/>
      <dgm:t>
        <a:bodyPr/>
        <a:lstStyle/>
        <a:p>
          <a:r>
            <a:rPr lang="en-IN" sz="1800" dirty="0"/>
            <a:t>Binary </a:t>
          </a:r>
        </a:p>
        <a:p>
          <a:r>
            <a:rPr lang="en-IN" sz="1800" dirty="0"/>
            <a:t>Serialization</a:t>
          </a:r>
        </a:p>
      </dgm:t>
    </dgm:pt>
    <dgm:pt modelId="{463F2F82-A504-4908-B1A6-8ACEEC3EA962}" type="parTrans" cxnId="{988A3756-C34F-4EC5-84B0-271877E7C152}">
      <dgm:prSet/>
      <dgm:spPr/>
      <dgm:t>
        <a:bodyPr/>
        <a:lstStyle/>
        <a:p>
          <a:endParaRPr lang="en-IN" sz="1800"/>
        </a:p>
      </dgm:t>
    </dgm:pt>
    <dgm:pt modelId="{42FD7391-4E55-4F4E-B1F0-6248325455F0}" type="sibTrans" cxnId="{988A3756-C34F-4EC5-84B0-271877E7C152}">
      <dgm:prSet/>
      <dgm:spPr/>
      <dgm:t>
        <a:bodyPr/>
        <a:lstStyle/>
        <a:p>
          <a:endParaRPr lang="en-IN" sz="1800"/>
        </a:p>
      </dgm:t>
    </dgm:pt>
    <dgm:pt modelId="{019CD5C8-2DF6-4E4B-A8DA-3B5879D33DAF}">
      <dgm:prSet phldrT="[Text]" custT="1"/>
      <dgm:spPr/>
      <dgm:t>
        <a:bodyPr/>
        <a:lstStyle/>
        <a:p>
          <a:r>
            <a:rPr lang="en-IN" sz="1800" dirty="0"/>
            <a:t>XML </a:t>
          </a:r>
        </a:p>
        <a:p>
          <a:r>
            <a:rPr lang="en-IN" sz="1800" dirty="0"/>
            <a:t>Serialization</a:t>
          </a:r>
        </a:p>
      </dgm:t>
    </dgm:pt>
    <dgm:pt modelId="{567245AC-1943-4196-A97E-C7F9799A492F}" type="parTrans" cxnId="{675F63B4-FD51-4347-AE80-A19F915BBFFC}">
      <dgm:prSet/>
      <dgm:spPr/>
      <dgm:t>
        <a:bodyPr/>
        <a:lstStyle/>
        <a:p>
          <a:endParaRPr lang="en-IN" sz="1800"/>
        </a:p>
      </dgm:t>
    </dgm:pt>
    <dgm:pt modelId="{B27247C2-54BB-4AD6-A930-555FFA62C3EE}" type="sibTrans" cxnId="{675F63B4-FD51-4347-AE80-A19F915BBFFC}">
      <dgm:prSet/>
      <dgm:spPr/>
      <dgm:t>
        <a:bodyPr/>
        <a:lstStyle/>
        <a:p>
          <a:endParaRPr lang="en-IN" sz="1800"/>
        </a:p>
      </dgm:t>
    </dgm:pt>
    <dgm:pt modelId="{44F3CFAA-0BFF-4270-A8A3-0618BDACEA3C}">
      <dgm:prSet phldrT="[Text]" custT="1"/>
      <dgm:spPr/>
      <dgm:t>
        <a:bodyPr/>
        <a:lstStyle/>
        <a:p>
          <a:r>
            <a:rPr lang="en-IN" sz="1800" dirty="0"/>
            <a:t>JSON </a:t>
          </a:r>
        </a:p>
        <a:p>
          <a:r>
            <a:rPr lang="en-IN" sz="1800" dirty="0"/>
            <a:t>Serialization</a:t>
          </a:r>
        </a:p>
      </dgm:t>
    </dgm:pt>
    <dgm:pt modelId="{4D066238-5002-4511-AB94-77AE11948C84}" type="parTrans" cxnId="{43A91306-0315-4509-A9AB-727861AEED91}">
      <dgm:prSet/>
      <dgm:spPr/>
      <dgm:t>
        <a:bodyPr/>
        <a:lstStyle/>
        <a:p>
          <a:endParaRPr lang="en-IN" sz="1800"/>
        </a:p>
      </dgm:t>
    </dgm:pt>
    <dgm:pt modelId="{C95071A0-9A6C-41E0-9700-230803716998}" type="sibTrans" cxnId="{43A91306-0315-4509-A9AB-727861AEED91}">
      <dgm:prSet/>
      <dgm:spPr/>
      <dgm:t>
        <a:bodyPr/>
        <a:lstStyle/>
        <a:p>
          <a:endParaRPr lang="en-IN" sz="1800"/>
        </a:p>
      </dgm:t>
    </dgm:pt>
    <dgm:pt modelId="{1622ACA4-AF7D-42D5-AA4D-ED5D87AAC6F4}" type="pres">
      <dgm:prSet presAssocID="{66BF8DAC-5E85-4650-83A9-E3EA94D451E8}" presName="hierChild1" presStyleCnt="0">
        <dgm:presLayoutVars>
          <dgm:orgChart val="1"/>
          <dgm:chPref val="1"/>
          <dgm:dir/>
          <dgm:animOne val="branch"/>
          <dgm:animLvl val="lvl"/>
          <dgm:resizeHandles/>
        </dgm:presLayoutVars>
      </dgm:prSet>
      <dgm:spPr/>
    </dgm:pt>
    <dgm:pt modelId="{F625D5C6-2581-4B20-9708-58F4A47A0637}" type="pres">
      <dgm:prSet presAssocID="{D1C9D1EA-8226-4A1E-9E20-33F19B629617}" presName="hierRoot1" presStyleCnt="0">
        <dgm:presLayoutVars>
          <dgm:hierBranch val="init"/>
        </dgm:presLayoutVars>
      </dgm:prSet>
      <dgm:spPr/>
    </dgm:pt>
    <dgm:pt modelId="{9EA04921-184D-4DD1-B666-3A4A53A042B2}" type="pres">
      <dgm:prSet presAssocID="{D1C9D1EA-8226-4A1E-9E20-33F19B629617}" presName="rootComposite1" presStyleCnt="0"/>
      <dgm:spPr/>
    </dgm:pt>
    <dgm:pt modelId="{6F77B627-DDD6-476E-A765-FA043F5A1AC5}" type="pres">
      <dgm:prSet presAssocID="{D1C9D1EA-8226-4A1E-9E20-33F19B629617}" presName="rootText1" presStyleLbl="node0" presStyleIdx="0" presStyleCnt="1">
        <dgm:presLayoutVars>
          <dgm:chPref val="3"/>
        </dgm:presLayoutVars>
      </dgm:prSet>
      <dgm:spPr>
        <a:prstGeom prst="flowChartAlternateProcess">
          <a:avLst/>
        </a:prstGeom>
      </dgm:spPr>
    </dgm:pt>
    <dgm:pt modelId="{92FCAFB1-A1D4-48B6-AF8C-2BD8A7251077}" type="pres">
      <dgm:prSet presAssocID="{D1C9D1EA-8226-4A1E-9E20-33F19B629617}" presName="rootConnector1" presStyleLbl="node1" presStyleIdx="0" presStyleCnt="0"/>
      <dgm:spPr/>
    </dgm:pt>
    <dgm:pt modelId="{B87843F7-FB0D-488D-9BB1-718F5FD07136}" type="pres">
      <dgm:prSet presAssocID="{D1C9D1EA-8226-4A1E-9E20-33F19B629617}" presName="hierChild2" presStyleCnt="0"/>
      <dgm:spPr/>
    </dgm:pt>
    <dgm:pt modelId="{8153BD49-B2F1-4DEA-9D71-73D640327311}" type="pres">
      <dgm:prSet presAssocID="{463F2F82-A504-4908-B1A6-8ACEEC3EA962}" presName="Name37" presStyleLbl="parChTrans1D2" presStyleIdx="0" presStyleCnt="3"/>
      <dgm:spPr/>
    </dgm:pt>
    <dgm:pt modelId="{B3114BDE-3159-424E-B393-EAF7844EA144}" type="pres">
      <dgm:prSet presAssocID="{2FC18836-D214-4132-9CF3-4415A8AF2E29}" presName="hierRoot2" presStyleCnt="0">
        <dgm:presLayoutVars>
          <dgm:hierBranch val="init"/>
        </dgm:presLayoutVars>
      </dgm:prSet>
      <dgm:spPr/>
    </dgm:pt>
    <dgm:pt modelId="{73CB63EC-CBCA-4EC7-BDEF-C7FF09B631AB}" type="pres">
      <dgm:prSet presAssocID="{2FC18836-D214-4132-9CF3-4415A8AF2E29}" presName="rootComposite" presStyleCnt="0"/>
      <dgm:spPr/>
    </dgm:pt>
    <dgm:pt modelId="{2B1BB829-5E79-48DC-8745-C819CE46A451}" type="pres">
      <dgm:prSet presAssocID="{2FC18836-D214-4132-9CF3-4415A8AF2E29}" presName="rootText" presStyleLbl="node2" presStyleIdx="0" presStyleCnt="3">
        <dgm:presLayoutVars>
          <dgm:chPref val="3"/>
        </dgm:presLayoutVars>
      </dgm:prSet>
      <dgm:spPr>
        <a:prstGeom prst="flowChartAlternateProcess">
          <a:avLst/>
        </a:prstGeom>
      </dgm:spPr>
    </dgm:pt>
    <dgm:pt modelId="{9BB53887-A381-47EB-B681-56BC9F71B876}" type="pres">
      <dgm:prSet presAssocID="{2FC18836-D214-4132-9CF3-4415A8AF2E29}" presName="rootConnector" presStyleLbl="node2" presStyleIdx="0" presStyleCnt="3"/>
      <dgm:spPr/>
    </dgm:pt>
    <dgm:pt modelId="{72DC3646-D61A-4C5B-A4BC-FB21AEF6191A}" type="pres">
      <dgm:prSet presAssocID="{2FC18836-D214-4132-9CF3-4415A8AF2E29}" presName="hierChild4" presStyleCnt="0"/>
      <dgm:spPr/>
    </dgm:pt>
    <dgm:pt modelId="{97952CAF-30B1-4652-95BD-1A864F9E39E0}" type="pres">
      <dgm:prSet presAssocID="{2FC18836-D214-4132-9CF3-4415A8AF2E29}" presName="hierChild5" presStyleCnt="0"/>
      <dgm:spPr/>
    </dgm:pt>
    <dgm:pt modelId="{666991BE-F95C-4B8D-AD32-A9C857C6C6CC}" type="pres">
      <dgm:prSet presAssocID="{567245AC-1943-4196-A97E-C7F9799A492F}" presName="Name37" presStyleLbl="parChTrans1D2" presStyleIdx="1" presStyleCnt="3"/>
      <dgm:spPr/>
    </dgm:pt>
    <dgm:pt modelId="{77CE2DDD-8E9A-4346-862F-CC026508E162}" type="pres">
      <dgm:prSet presAssocID="{019CD5C8-2DF6-4E4B-A8DA-3B5879D33DAF}" presName="hierRoot2" presStyleCnt="0">
        <dgm:presLayoutVars>
          <dgm:hierBranch val="init"/>
        </dgm:presLayoutVars>
      </dgm:prSet>
      <dgm:spPr/>
    </dgm:pt>
    <dgm:pt modelId="{5ED2566B-F1B0-43F3-90FB-8BF172E6F558}" type="pres">
      <dgm:prSet presAssocID="{019CD5C8-2DF6-4E4B-A8DA-3B5879D33DAF}" presName="rootComposite" presStyleCnt="0"/>
      <dgm:spPr/>
    </dgm:pt>
    <dgm:pt modelId="{B4912EDC-D502-4777-9778-003DBDDCB6E8}" type="pres">
      <dgm:prSet presAssocID="{019CD5C8-2DF6-4E4B-A8DA-3B5879D33DAF}" presName="rootText" presStyleLbl="node2" presStyleIdx="1" presStyleCnt="3">
        <dgm:presLayoutVars>
          <dgm:chPref val="3"/>
        </dgm:presLayoutVars>
      </dgm:prSet>
      <dgm:spPr>
        <a:prstGeom prst="flowChartAlternateProcess">
          <a:avLst/>
        </a:prstGeom>
      </dgm:spPr>
    </dgm:pt>
    <dgm:pt modelId="{551BBBD9-50D7-4E91-B392-F100F0639F63}" type="pres">
      <dgm:prSet presAssocID="{019CD5C8-2DF6-4E4B-A8DA-3B5879D33DAF}" presName="rootConnector" presStyleLbl="node2" presStyleIdx="1" presStyleCnt="3"/>
      <dgm:spPr/>
    </dgm:pt>
    <dgm:pt modelId="{D23A4B08-594D-4FFF-B631-6FA50185B325}" type="pres">
      <dgm:prSet presAssocID="{019CD5C8-2DF6-4E4B-A8DA-3B5879D33DAF}" presName="hierChild4" presStyleCnt="0"/>
      <dgm:spPr/>
    </dgm:pt>
    <dgm:pt modelId="{F79B3300-1560-4C40-B779-8898F9802B05}" type="pres">
      <dgm:prSet presAssocID="{019CD5C8-2DF6-4E4B-A8DA-3B5879D33DAF}" presName="hierChild5" presStyleCnt="0"/>
      <dgm:spPr/>
    </dgm:pt>
    <dgm:pt modelId="{509266DF-5510-468E-8664-1C086436B6DD}" type="pres">
      <dgm:prSet presAssocID="{4D066238-5002-4511-AB94-77AE11948C84}" presName="Name37" presStyleLbl="parChTrans1D2" presStyleIdx="2" presStyleCnt="3"/>
      <dgm:spPr/>
    </dgm:pt>
    <dgm:pt modelId="{71BCF4FA-45C1-45EE-A508-989F88E0926A}" type="pres">
      <dgm:prSet presAssocID="{44F3CFAA-0BFF-4270-A8A3-0618BDACEA3C}" presName="hierRoot2" presStyleCnt="0">
        <dgm:presLayoutVars>
          <dgm:hierBranch val="init"/>
        </dgm:presLayoutVars>
      </dgm:prSet>
      <dgm:spPr/>
    </dgm:pt>
    <dgm:pt modelId="{DC3DD0C3-BCFB-4B06-9FA1-100C86051681}" type="pres">
      <dgm:prSet presAssocID="{44F3CFAA-0BFF-4270-A8A3-0618BDACEA3C}" presName="rootComposite" presStyleCnt="0"/>
      <dgm:spPr/>
    </dgm:pt>
    <dgm:pt modelId="{6ED36880-A61E-4995-BF07-3BA870F18EF2}" type="pres">
      <dgm:prSet presAssocID="{44F3CFAA-0BFF-4270-A8A3-0618BDACEA3C}" presName="rootText" presStyleLbl="node2" presStyleIdx="2" presStyleCnt="3">
        <dgm:presLayoutVars>
          <dgm:chPref val="3"/>
        </dgm:presLayoutVars>
      </dgm:prSet>
      <dgm:spPr>
        <a:prstGeom prst="flowChartAlternateProcess">
          <a:avLst/>
        </a:prstGeom>
      </dgm:spPr>
    </dgm:pt>
    <dgm:pt modelId="{8160C8EF-7B78-445A-B508-28CB47CE08A8}" type="pres">
      <dgm:prSet presAssocID="{44F3CFAA-0BFF-4270-A8A3-0618BDACEA3C}" presName="rootConnector" presStyleLbl="node2" presStyleIdx="2" presStyleCnt="3"/>
      <dgm:spPr/>
    </dgm:pt>
    <dgm:pt modelId="{05000919-DA12-4E9F-AA40-4BD05905EDD2}" type="pres">
      <dgm:prSet presAssocID="{44F3CFAA-0BFF-4270-A8A3-0618BDACEA3C}" presName="hierChild4" presStyleCnt="0"/>
      <dgm:spPr/>
    </dgm:pt>
    <dgm:pt modelId="{34358CDD-2EF8-487C-8517-06948955643E}" type="pres">
      <dgm:prSet presAssocID="{44F3CFAA-0BFF-4270-A8A3-0618BDACEA3C}" presName="hierChild5" presStyleCnt="0"/>
      <dgm:spPr/>
    </dgm:pt>
    <dgm:pt modelId="{17852D99-785B-4D58-942B-35798956A460}" type="pres">
      <dgm:prSet presAssocID="{D1C9D1EA-8226-4A1E-9E20-33F19B629617}" presName="hierChild3" presStyleCnt="0"/>
      <dgm:spPr/>
    </dgm:pt>
  </dgm:ptLst>
  <dgm:cxnLst>
    <dgm:cxn modelId="{43A91306-0315-4509-A9AB-727861AEED91}" srcId="{D1C9D1EA-8226-4A1E-9E20-33F19B629617}" destId="{44F3CFAA-0BFF-4270-A8A3-0618BDACEA3C}" srcOrd="2" destOrd="0" parTransId="{4D066238-5002-4511-AB94-77AE11948C84}" sibTransId="{C95071A0-9A6C-41E0-9700-230803716998}"/>
    <dgm:cxn modelId="{B199BC34-E5D7-4F67-A5F1-07D786C534EC}" type="presOf" srcId="{463F2F82-A504-4908-B1A6-8ACEEC3EA962}" destId="{8153BD49-B2F1-4DEA-9D71-73D640327311}" srcOrd="0" destOrd="0" presId="urn:microsoft.com/office/officeart/2005/8/layout/orgChart1"/>
    <dgm:cxn modelId="{D867393B-4F76-4AF4-8F3D-2254E4867197}" type="presOf" srcId="{44F3CFAA-0BFF-4270-A8A3-0618BDACEA3C}" destId="{8160C8EF-7B78-445A-B508-28CB47CE08A8}" srcOrd="1" destOrd="0" presId="urn:microsoft.com/office/officeart/2005/8/layout/orgChart1"/>
    <dgm:cxn modelId="{27259443-854F-43A0-B560-5D52ABD2A32F}" srcId="{66BF8DAC-5E85-4650-83A9-E3EA94D451E8}" destId="{D1C9D1EA-8226-4A1E-9E20-33F19B629617}" srcOrd="0" destOrd="0" parTransId="{71F33A9B-17EA-48C8-B78A-2B94108084DE}" sibTransId="{FE8B6586-EA02-4E05-8DB5-4FB004EA0A7B}"/>
    <dgm:cxn modelId="{3AEE444A-35D2-4324-938C-DF4CBEAB490B}" type="presOf" srcId="{2FC18836-D214-4132-9CF3-4415A8AF2E29}" destId="{2B1BB829-5E79-48DC-8745-C819CE46A451}" srcOrd="0" destOrd="0" presId="urn:microsoft.com/office/officeart/2005/8/layout/orgChart1"/>
    <dgm:cxn modelId="{08F9016C-0AEB-46A4-B2E8-3A77F23A45F2}" type="presOf" srcId="{019CD5C8-2DF6-4E4B-A8DA-3B5879D33DAF}" destId="{B4912EDC-D502-4777-9778-003DBDDCB6E8}" srcOrd="0" destOrd="0" presId="urn:microsoft.com/office/officeart/2005/8/layout/orgChart1"/>
    <dgm:cxn modelId="{988A3756-C34F-4EC5-84B0-271877E7C152}" srcId="{D1C9D1EA-8226-4A1E-9E20-33F19B629617}" destId="{2FC18836-D214-4132-9CF3-4415A8AF2E29}" srcOrd="0" destOrd="0" parTransId="{463F2F82-A504-4908-B1A6-8ACEEC3EA962}" sibTransId="{42FD7391-4E55-4F4E-B1F0-6248325455F0}"/>
    <dgm:cxn modelId="{8231C159-EC50-4A87-BB22-C85F07D181B0}" type="presOf" srcId="{D1C9D1EA-8226-4A1E-9E20-33F19B629617}" destId="{92FCAFB1-A1D4-48B6-AF8C-2BD8A7251077}" srcOrd="1" destOrd="0" presId="urn:microsoft.com/office/officeart/2005/8/layout/orgChart1"/>
    <dgm:cxn modelId="{8074A25A-7585-46A8-86F3-CF5EFA38D1BC}" type="presOf" srcId="{567245AC-1943-4196-A97E-C7F9799A492F}" destId="{666991BE-F95C-4B8D-AD32-A9C857C6C6CC}" srcOrd="0" destOrd="0" presId="urn:microsoft.com/office/officeart/2005/8/layout/orgChart1"/>
    <dgm:cxn modelId="{4A3DDC7D-D0D7-4BCA-AEDD-9F5AE9AC9A05}" type="presOf" srcId="{66BF8DAC-5E85-4650-83A9-E3EA94D451E8}" destId="{1622ACA4-AF7D-42D5-AA4D-ED5D87AAC6F4}" srcOrd="0" destOrd="0" presId="urn:microsoft.com/office/officeart/2005/8/layout/orgChart1"/>
    <dgm:cxn modelId="{F3F12E80-EF36-410F-AC64-AC787827D80B}" type="presOf" srcId="{2FC18836-D214-4132-9CF3-4415A8AF2E29}" destId="{9BB53887-A381-47EB-B681-56BC9F71B876}" srcOrd="1" destOrd="0" presId="urn:microsoft.com/office/officeart/2005/8/layout/orgChart1"/>
    <dgm:cxn modelId="{1A07A583-C6D9-4E99-AB6A-D34DF31F7CF4}" type="presOf" srcId="{019CD5C8-2DF6-4E4B-A8DA-3B5879D33DAF}" destId="{551BBBD9-50D7-4E91-B392-F100F0639F63}" srcOrd="1" destOrd="0" presId="urn:microsoft.com/office/officeart/2005/8/layout/orgChart1"/>
    <dgm:cxn modelId="{ACDE9CAE-83A2-4729-92CB-490225AD933C}" type="presOf" srcId="{4D066238-5002-4511-AB94-77AE11948C84}" destId="{509266DF-5510-468E-8664-1C086436B6DD}" srcOrd="0" destOrd="0" presId="urn:microsoft.com/office/officeart/2005/8/layout/orgChart1"/>
    <dgm:cxn modelId="{675F63B4-FD51-4347-AE80-A19F915BBFFC}" srcId="{D1C9D1EA-8226-4A1E-9E20-33F19B629617}" destId="{019CD5C8-2DF6-4E4B-A8DA-3B5879D33DAF}" srcOrd="1" destOrd="0" parTransId="{567245AC-1943-4196-A97E-C7F9799A492F}" sibTransId="{B27247C2-54BB-4AD6-A930-555FFA62C3EE}"/>
    <dgm:cxn modelId="{E98B94C8-6D38-4D60-92F8-105120F85C14}" type="presOf" srcId="{44F3CFAA-0BFF-4270-A8A3-0618BDACEA3C}" destId="{6ED36880-A61E-4995-BF07-3BA870F18EF2}" srcOrd="0" destOrd="0" presId="urn:microsoft.com/office/officeart/2005/8/layout/orgChart1"/>
    <dgm:cxn modelId="{141261F5-2E93-46D9-BFA3-960C3A139B9D}" type="presOf" srcId="{D1C9D1EA-8226-4A1E-9E20-33F19B629617}" destId="{6F77B627-DDD6-476E-A765-FA043F5A1AC5}" srcOrd="0" destOrd="0" presId="urn:microsoft.com/office/officeart/2005/8/layout/orgChart1"/>
    <dgm:cxn modelId="{DEFA7043-0F66-4F04-848F-1B1281299F04}" type="presParOf" srcId="{1622ACA4-AF7D-42D5-AA4D-ED5D87AAC6F4}" destId="{F625D5C6-2581-4B20-9708-58F4A47A0637}" srcOrd="0" destOrd="0" presId="urn:microsoft.com/office/officeart/2005/8/layout/orgChart1"/>
    <dgm:cxn modelId="{FEE789A1-DD36-44E2-BD31-6BC005DA8217}" type="presParOf" srcId="{F625D5C6-2581-4B20-9708-58F4A47A0637}" destId="{9EA04921-184D-4DD1-B666-3A4A53A042B2}" srcOrd="0" destOrd="0" presId="urn:microsoft.com/office/officeart/2005/8/layout/orgChart1"/>
    <dgm:cxn modelId="{96D30DDC-E6A6-4A91-8ABB-D598A3502915}" type="presParOf" srcId="{9EA04921-184D-4DD1-B666-3A4A53A042B2}" destId="{6F77B627-DDD6-476E-A765-FA043F5A1AC5}" srcOrd="0" destOrd="0" presId="urn:microsoft.com/office/officeart/2005/8/layout/orgChart1"/>
    <dgm:cxn modelId="{146BC8A4-CE56-49F6-8C84-094DFA6FAE0B}" type="presParOf" srcId="{9EA04921-184D-4DD1-B666-3A4A53A042B2}" destId="{92FCAFB1-A1D4-48B6-AF8C-2BD8A7251077}" srcOrd="1" destOrd="0" presId="urn:microsoft.com/office/officeart/2005/8/layout/orgChart1"/>
    <dgm:cxn modelId="{10F1610E-2AED-4E34-809F-373B236B9301}" type="presParOf" srcId="{F625D5C6-2581-4B20-9708-58F4A47A0637}" destId="{B87843F7-FB0D-488D-9BB1-718F5FD07136}" srcOrd="1" destOrd="0" presId="urn:microsoft.com/office/officeart/2005/8/layout/orgChart1"/>
    <dgm:cxn modelId="{F01AF5ED-B58C-4701-BB4D-D2F965F7025E}" type="presParOf" srcId="{B87843F7-FB0D-488D-9BB1-718F5FD07136}" destId="{8153BD49-B2F1-4DEA-9D71-73D640327311}" srcOrd="0" destOrd="0" presId="urn:microsoft.com/office/officeart/2005/8/layout/orgChart1"/>
    <dgm:cxn modelId="{7B5B6F3A-AEE6-4803-A06E-C91FCBF324AE}" type="presParOf" srcId="{B87843F7-FB0D-488D-9BB1-718F5FD07136}" destId="{B3114BDE-3159-424E-B393-EAF7844EA144}" srcOrd="1" destOrd="0" presId="urn:microsoft.com/office/officeart/2005/8/layout/orgChart1"/>
    <dgm:cxn modelId="{34571733-0868-42CD-A15B-CE7068A60B6E}" type="presParOf" srcId="{B3114BDE-3159-424E-B393-EAF7844EA144}" destId="{73CB63EC-CBCA-4EC7-BDEF-C7FF09B631AB}" srcOrd="0" destOrd="0" presId="urn:microsoft.com/office/officeart/2005/8/layout/orgChart1"/>
    <dgm:cxn modelId="{24BCF656-3878-462A-AFDB-384E6BA4446A}" type="presParOf" srcId="{73CB63EC-CBCA-4EC7-BDEF-C7FF09B631AB}" destId="{2B1BB829-5E79-48DC-8745-C819CE46A451}" srcOrd="0" destOrd="0" presId="urn:microsoft.com/office/officeart/2005/8/layout/orgChart1"/>
    <dgm:cxn modelId="{4B83E2E3-C28A-400B-A8FC-9EEC0C5E3462}" type="presParOf" srcId="{73CB63EC-CBCA-4EC7-BDEF-C7FF09B631AB}" destId="{9BB53887-A381-47EB-B681-56BC9F71B876}" srcOrd="1" destOrd="0" presId="urn:microsoft.com/office/officeart/2005/8/layout/orgChart1"/>
    <dgm:cxn modelId="{310875B2-72B8-480C-8463-693A40A2A8EA}" type="presParOf" srcId="{B3114BDE-3159-424E-B393-EAF7844EA144}" destId="{72DC3646-D61A-4C5B-A4BC-FB21AEF6191A}" srcOrd="1" destOrd="0" presId="urn:microsoft.com/office/officeart/2005/8/layout/orgChart1"/>
    <dgm:cxn modelId="{717C8BD7-0E76-450A-AE06-F0295F627C97}" type="presParOf" srcId="{B3114BDE-3159-424E-B393-EAF7844EA144}" destId="{97952CAF-30B1-4652-95BD-1A864F9E39E0}" srcOrd="2" destOrd="0" presId="urn:microsoft.com/office/officeart/2005/8/layout/orgChart1"/>
    <dgm:cxn modelId="{AC754AD2-8D87-453F-9868-086B7DEFDE90}" type="presParOf" srcId="{B87843F7-FB0D-488D-9BB1-718F5FD07136}" destId="{666991BE-F95C-4B8D-AD32-A9C857C6C6CC}" srcOrd="2" destOrd="0" presId="urn:microsoft.com/office/officeart/2005/8/layout/orgChart1"/>
    <dgm:cxn modelId="{42EB0319-75C6-4565-ADCD-BFBD7AB2CC74}" type="presParOf" srcId="{B87843F7-FB0D-488D-9BB1-718F5FD07136}" destId="{77CE2DDD-8E9A-4346-862F-CC026508E162}" srcOrd="3" destOrd="0" presId="urn:microsoft.com/office/officeart/2005/8/layout/orgChart1"/>
    <dgm:cxn modelId="{13E3D827-B857-4009-B079-60397997EB80}" type="presParOf" srcId="{77CE2DDD-8E9A-4346-862F-CC026508E162}" destId="{5ED2566B-F1B0-43F3-90FB-8BF172E6F558}" srcOrd="0" destOrd="0" presId="urn:microsoft.com/office/officeart/2005/8/layout/orgChart1"/>
    <dgm:cxn modelId="{87AF775B-52F5-4D45-BCD2-19690118024B}" type="presParOf" srcId="{5ED2566B-F1B0-43F3-90FB-8BF172E6F558}" destId="{B4912EDC-D502-4777-9778-003DBDDCB6E8}" srcOrd="0" destOrd="0" presId="urn:microsoft.com/office/officeart/2005/8/layout/orgChart1"/>
    <dgm:cxn modelId="{C4FE6222-2389-4398-AF51-BC27FD6436D5}" type="presParOf" srcId="{5ED2566B-F1B0-43F3-90FB-8BF172E6F558}" destId="{551BBBD9-50D7-4E91-B392-F100F0639F63}" srcOrd="1" destOrd="0" presId="urn:microsoft.com/office/officeart/2005/8/layout/orgChart1"/>
    <dgm:cxn modelId="{351543E5-8150-4B9C-A20C-02582D8476EB}" type="presParOf" srcId="{77CE2DDD-8E9A-4346-862F-CC026508E162}" destId="{D23A4B08-594D-4FFF-B631-6FA50185B325}" srcOrd="1" destOrd="0" presId="urn:microsoft.com/office/officeart/2005/8/layout/orgChart1"/>
    <dgm:cxn modelId="{8E451CB1-79D2-4AEA-9AA4-20B23B4D93D6}" type="presParOf" srcId="{77CE2DDD-8E9A-4346-862F-CC026508E162}" destId="{F79B3300-1560-4C40-B779-8898F9802B05}" srcOrd="2" destOrd="0" presId="urn:microsoft.com/office/officeart/2005/8/layout/orgChart1"/>
    <dgm:cxn modelId="{E0FEB4CA-3850-4319-9571-DCFE66959B6E}" type="presParOf" srcId="{B87843F7-FB0D-488D-9BB1-718F5FD07136}" destId="{509266DF-5510-468E-8664-1C086436B6DD}" srcOrd="4" destOrd="0" presId="urn:microsoft.com/office/officeart/2005/8/layout/orgChart1"/>
    <dgm:cxn modelId="{C962F100-37B7-4149-B97E-97E5511C2537}" type="presParOf" srcId="{B87843F7-FB0D-488D-9BB1-718F5FD07136}" destId="{71BCF4FA-45C1-45EE-A508-989F88E0926A}" srcOrd="5" destOrd="0" presId="urn:microsoft.com/office/officeart/2005/8/layout/orgChart1"/>
    <dgm:cxn modelId="{E3E0A228-D1D1-498C-87CC-A95C69E4068B}" type="presParOf" srcId="{71BCF4FA-45C1-45EE-A508-989F88E0926A}" destId="{DC3DD0C3-BCFB-4B06-9FA1-100C86051681}" srcOrd="0" destOrd="0" presId="urn:microsoft.com/office/officeart/2005/8/layout/orgChart1"/>
    <dgm:cxn modelId="{35051105-3A22-4B47-8C24-309900970031}" type="presParOf" srcId="{DC3DD0C3-BCFB-4B06-9FA1-100C86051681}" destId="{6ED36880-A61E-4995-BF07-3BA870F18EF2}" srcOrd="0" destOrd="0" presId="urn:microsoft.com/office/officeart/2005/8/layout/orgChart1"/>
    <dgm:cxn modelId="{55B1C65A-A8A0-4CF4-B342-2E6C83A8EC43}" type="presParOf" srcId="{DC3DD0C3-BCFB-4B06-9FA1-100C86051681}" destId="{8160C8EF-7B78-445A-B508-28CB47CE08A8}" srcOrd="1" destOrd="0" presId="urn:microsoft.com/office/officeart/2005/8/layout/orgChart1"/>
    <dgm:cxn modelId="{93C1B69E-02F1-4031-B879-8EA95CF7016D}" type="presParOf" srcId="{71BCF4FA-45C1-45EE-A508-989F88E0926A}" destId="{05000919-DA12-4E9F-AA40-4BD05905EDD2}" srcOrd="1" destOrd="0" presId="urn:microsoft.com/office/officeart/2005/8/layout/orgChart1"/>
    <dgm:cxn modelId="{2A4D7319-16BE-4B66-9BB9-FF4608B9B66E}" type="presParOf" srcId="{71BCF4FA-45C1-45EE-A508-989F88E0926A}" destId="{34358CDD-2EF8-487C-8517-06948955643E}" srcOrd="2" destOrd="0" presId="urn:microsoft.com/office/officeart/2005/8/layout/orgChart1"/>
    <dgm:cxn modelId="{43150EF4-24B3-472D-BE82-0D41D0B0B152}" type="presParOf" srcId="{F625D5C6-2581-4B20-9708-58F4A47A0637}" destId="{17852D99-785B-4D58-942B-35798956A460}"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19F37F-8047-4464-91A2-49C919BCDA3E}" type="doc">
      <dgm:prSet loTypeId="urn:microsoft.com/office/officeart/2008/layout/RadialCluster" loCatId="cycle" qsTypeId="urn:microsoft.com/office/officeart/2005/8/quickstyle/simple3" qsCatId="simple" csTypeId="urn:microsoft.com/office/officeart/2005/8/colors/colorful1" csCatId="colorful" phldr="1"/>
      <dgm:spPr/>
      <dgm:t>
        <a:bodyPr/>
        <a:lstStyle/>
        <a:p>
          <a:endParaRPr lang="en-IN"/>
        </a:p>
      </dgm:t>
    </dgm:pt>
    <dgm:pt modelId="{D2E19705-F4D0-44C7-9F83-A87D8ABDC075}">
      <dgm:prSet phldrT="[Text]" custT="1"/>
      <dgm:spPr>
        <a:solidFill>
          <a:schemeClr val="accent2">
            <a:lumMod val="20000"/>
            <a:lumOff val="80000"/>
          </a:schemeClr>
        </a:solidFill>
      </dgm:spPr>
      <dgm:t>
        <a:bodyPr/>
        <a:lstStyle/>
        <a:p>
          <a:r>
            <a:rPr lang="en-US" sz="2000" b="0" dirty="0"/>
            <a:t>7 Key Features of Node</a:t>
          </a:r>
          <a:endParaRPr lang="en-IN" sz="2000" b="0" dirty="0"/>
        </a:p>
      </dgm:t>
    </dgm:pt>
    <dgm:pt modelId="{961B658A-5ABA-4982-B271-8663462087BE}" type="parTrans" cxnId="{5ECF4C65-14EB-4F84-871E-5028DDF51800}">
      <dgm:prSet/>
      <dgm:spPr/>
      <dgm:t>
        <a:bodyPr/>
        <a:lstStyle/>
        <a:p>
          <a:endParaRPr lang="en-IN" sz="1800" b="0"/>
        </a:p>
      </dgm:t>
    </dgm:pt>
    <dgm:pt modelId="{674F856A-1C1A-404D-A364-CE4B3B094B0C}" type="sibTrans" cxnId="{5ECF4C65-14EB-4F84-871E-5028DDF51800}">
      <dgm:prSet/>
      <dgm:spPr/>
      <dgm:t>
        <a:bodyPr/>
        <a:lstStyle/>
        <a:p>
          <a:endParaRPr lang="en-IN" sz="1800" b="0"/>
        </a:p>
      </dgm:t>
    </dgm:pt>
    <dgm:pt modelId="{F504E5F8-D132-4936-94C5-B2589AB2AD74}">
      <dgm:prSet phldrT="[Text]" custT="1"/>
      <dgm:spPr/>
      <dgm:t>
        <a:bodyPr/>
        <a:lstStyle/>
        <a:p>
          <a:r>
            <a:rPr lang="en-US" sz="1800" b="0" dirty="0"/>
            <a:t>1. Single Threaded</a:t>
          </a:r>
          <a:endParaRPr lang="en-IN" sz="1800" b="0" dirty="0"/>
        </a:p>
      </dgm:t>
    </dgm:pt>
    <dgm:pt modelId="{C94A8E6F-32D3-4DC9-998B-CD7EA68AEFFF}" type="parTrans" cxnId="{FDA814A6-18EF-410C-84B9-F2906CC943E8}">
      <dgm:prSet custT="1"/>
      <dgm:spPr/>
      <dgm:t>
        <a:bodyPr/>
        <a:lstStyle/>
        <a:p>
          <a:endParaRPr lang="en-IN" sz="1800" b="0"/>
        </a:p>
      </dgm:t>
    </dgm:pt>
    <dgm:pt modelId="{04F5FDE9-EF34-42F4-9BDF-D8789154F714}" type="sibTrans" cxnId="{FDA814A6-18EF-410C-84B9-F2906CC943E8}">
      <dgm:prSet/>
      <dgm:spPr/>
      <dgm:t>
        <a:bodyPr/>
        <a:lstStyle/>
        <a:p>
          <a:endParaRPr lang="en-IN" sz="1800" b="0"/>
        </a:p>
      </dgm:t>
    </dgm:pt>
    <dgm:pt modelId="{44FC18DB-841C-4C06-8083-8F59966F66DF}">
      <dgm:prSet phldrT="[Text]" custT="1"/>
      <dgm:spPr/>
      <dgm:t>
        <a:bodyPr/>
        <a:lstStyle/>
        <a:p>
          <a:r>
            <a:rPr lang="en-IN" sz="1800" b="0" i="0" dirty="0"/>
            <a:t>2. </a:t>
          </a:r>
          <a:r>
            <a:rPr lang="en-IN" sz="1800" b="0" dirty="0"/>
            <a:t>Asynchronous</a:t>
          </a:r>
        </a:p>
      </dgm:t>
    </dgm:pt>
    <dgm:pt modelId="{2055BBCD-8D4E-492D-B78E-1BE87C8305BB}" type="parTrans" cxnId="{9A28996B-561B-419A-83F0-2CCD6E75C4A5}">
      <dgm:prSet custT="1"/>
      <dgm:spPr/>
      <dgm:t>
        <a:bodyPr/>
        <a:lstStyle/>
        <a:p>
          <a:endParaRPr lang="en-IN" sz="1800" b="0"/>
        </a:p>
      </dgm:t>
    </dgm:pt>
    <dgm:pt modelId="{848A9763-C6B4-4F2D-8ABB-425BA670FBE9}" type="sibTrans" cxnId="{9A28996B-561B-419A-83F0-2CCD6E75C4A5}">
      <dgm:prSet/>
      <dgm:spPr/>
      <dgm:t>
        <a:bodyPr/>
        <a:lstStyle/>
        <a:p>
          <a:endParaRPr lang="en-IN" sz="1800" b="0"/>
        </a:p>
      </dgm:t>
    </dgm:pt>
    <dgm:pt modelId="{0A49BB36-16ED-424F-85D3-F65D3030EE15}">
      <dgm:prSet phldrT="[Text]" custT="1"/>
      <dgm:spPr/>
      <dgm:t>
        <a:bodyPr/>
        <a:lstStyle/>
        <a:p>
          <a:r>
            <a:rPr lang="en-IN" sz="1800" b="0" i="0" dirty="0"/>
            <a:t>3. Event-Driven</a:t>
          </a:r>
          <a:endParaRPr lang="en-IN" sz="1800" b="0" dirty="0"/>
        </a:p>
      </dgm:t>
    </dgm:pt>
    <dgm:pt modelId="{A4B53325-04D3-4B77-930B-45F78067621A}" type="parTrans" cxnId="{F0BF6EA3-E495-4744-8311-EA67C82D808C}">
      <dgm:prSet custT="1"/>
      <dgm:spPr/>
      <dgm:t>
        <a:bodyPr/>
        <a:lstStyle/>
        <a:p>
          <a:endParaRPr lang="en-IN" sz="1800" b="0"/>
        </a:p>
      </dgm:t>
    </dgm:pt>
    <dgm:pt modelId="{E7994989-2C3F-4D6C-994E-C8A2CB04618B}" type="sibTrans" cxnId="{F0BF6EA3-E495-4744-8311-EA67C82D808C}">
      <dgm:prSet/>
      <dgm:spPr/>
      <dgm:t>
        <a:bodyPr/>
        <a:lstStyle/>
        <a:p>
          <a:endParaRPr lang="en-IN" sz="1800" b="0"/>
        </a:p>
      </dgm:t>
    </dgm:pt>
    <dgm:pt modelId="{BCA876B0-B4BD-431A-BC99-25EB1D8FC132}">
      <dgm:prSet custT="1"/>
      <dgm:spPr/>
      <dgm:t>
        <a:bodyPr/>
        <a:lstStyle/>
        <a:p>
          <a:r>
            <a:rPr lang="en-IN" sz="1800" b="0" i="0" dirty="0"/>
            <a:t>5. Cross-Platform</a:t>
          </a:r>
          <a:endParaRPr lang="en-IN" sz="1800" b="0" dirty="0"/>
        </a:p>
      </dgm:t>
    </dgm:pt>
    <dgm:pt modelId="{E2A086EE-8F59-4EF8-A959-CF6C7AC9CC35}" type="parTrans" cxnId="{9AA2A806-8721-46F9-BD95-DC882B262EDA}">
      <dgm:prSet custT="1"/>
      <dgm:spPr/>
      <dgm:t>
        <a:bodyPr/>
        <a:lstStyle/>
        <a:p>
          <a:endParaRPr lang="en-IN" sz="1800" b="0"/>
        </a:p>
      </dgm:t>
    </dgm:pt>
    <dgm:pt modelId="{10A781EA-1537-47C5-A1F1-12015CC5D963}" type="sibTrans" cxnId="{9AA2A806-8721-46F9-BD95-DC882B262EDA}">
      <dgm:prSet/>
      <dgm:spPr/>
      <dgm:t>
        <a:bodyPr/>
        <a:lstStyle/>
        <a:p>
          <a:endParaRPr lang="en-IN" sz="1800" b="0"/>
        </a:p>
      </dgm:t>
    </dgm:pt>
    <dgm:pt modelId="{D37AC33B-D91A-4128-9AC3-50AA16BE6BF8}">
      <dgm:prSet custT="1"/>
      <dgm:spPr/>
      <dgm:t>
        <a:bodyPr/>
        <a:lstStyle/>
        <a:p>
          <a:r>
            <a:rPr lang="en-IN" sz="1800" b="0" i="0" dirty="0"/>
            <a:t>7. Real-Time Capabilities</a:t>
          </a:r>
          <a:endParaRPr lang="en-IN" sz="1800" b="0" dirty="0"/>
        </a:p>
      </dgm:t>
    </dgm:pt>
    <dgm:pt modelId="{11C1FEE6-2682-4E1E-B9C8-6FBBAB851D93}" type="parTrans" cxnId="{E13A1866-9A38-47A8-9D40-56DB148817DE}">
      <dgm:prSet custT="1"/>
      <dgm:spPr/>
      <dgm:t>
        <a:bodyPr/>
        <a:lstStyle/>
        <a:p>
          <a:endParaRPr lang="en-IN" sz="1800" b="0"/>
        </a:p>
      </dgm:t>
    </dgm:pt>
    <dgm:pt modelId="{26D27E4D-1C10-4108-ABA9-99816551128F}" type="sibTrans" cxnId="{E13A1866-9A38-47A8-9D40-56DB148817DE}">
      <dgm:prSet/>
      <dgm:spPr/>
      <dgm:t>
        <a:bodyPr/>
        <a:lstStyle/>
        <a:p>
          <a:endParaRPr lang="en-IN" sz="1800" b="0"/>
        </a:p>
      </dgm:t>
    </dgm:pt>
    <dgm:pt modelId="{1CF3BC95-42B3-4187-B7FE-95765B0C381B}">
      <dgm:prSet custT="1"/>
      <dgm:spPr/>
      <dgm:t>
        <a:bodyPr/>
        <a:lstStyle/>
        <a:p>
          <a:r>
            <a:rPr lang="en-IN" sz="1800" b="0" i="0" dirty="0"/>
            <a:t>6. NPM (Node Package Manager)</a:t>
          </a:r>
          <a:endParaRPr lang="en-IN" sz="1800" b="0" dirty="0"/>
        </a:p>
      </dgm:t>
    </dgm:pt>
    <dgm:pt modelId="{6791FEF6-D140-4788-97AC-B387FEF0FCF2}" type="parTrans" cxnId="{E661A8AB-BC88-4EA3-A8EE-ED10BBC82084}">
      <dgm:prSet custT="1"/>
      <dgm:spPr/>
      <dgm:t>
        <a:bodyPr/>
        <a:lstStyle/>
        <a:p>
          <a:endParaRPr lang="en-IN" sz="1800" b="0"/>
        </a:p>
      </dgm:t>
    </dgm:pt>
    <dgm:pt modelId="{95A2E727-0364-4323-8A4A-F6D90E5CF1BA}" type="sibTrans" cxnId="{E661A8AB-BC88-4EA3-A8EE-ED10BBC82084}">
      <dgm:prSet/>
      <dgm:spPr/>
      <dgm:t>
        <a:bodyPr/>
        <a:lstStyle/>
        <a:p>
          <a:endParaRPr lang="en-IN" sz="1800" b="0"/>
        </a:p>
      </dgm:t>
    </dgm:pt>
    <dgm:pt modelId="{68E8E719-A517-411F-AE3E-86735D14806C}">
      <dgm:prSet phldrT="[Text]" custT="1"/>
      <dgm:spPr/>
      <dgm:t>
        <a:bodyPr/>
        <a:lstStyle/>
        <a:p>
          <a:r>
            <a:rPr lang="en-IN" sz="1800" b="0" i="0" dirty="0"/>
            <a:t>4. V8 JavaScript Engine</a:t>
          </a:r>
          <a:endParaRPr lang="en-IN" sz="1800" b="0" dirty="0"/>
        </a:p>
      </dgm:t>
    </dgm:pt>
    <dgm:pt modelId="{C73C6289-3FB3-48DE-8749-C47283D1472C}" type="sibTrans" cxnId="{D8B3EDF2-8BA0-4B7E-B28B-358E7F38E0EA}">
      <dgm:prSet/>
      <dgm:spPr/>
      <dgm:t>
        <a:bodyPr/>
        <a:lstStyle/>
        <a:p>
          <a:endParaRPr lang="en-IN" sz="1800" b="0"/>
        </a:p>
      </dgm:t>
    </dgm:pt>
    <dgm:pt modelId="{2D5F0D87-B7C5-472B-94DF-5389D82CBB82}" type="parTrans" cxnId="{D8B3EDF2-8BA0-4B7E-B28B-358E7F38E0EA}">
      <dgm:prSet custT="1"/>
      <dgm:spPr/>
      <dgm:t>
        <a:bodyPr/>
        <a:lstStyle/>
        <a:p>
          <a:endParaRPr lang="en-IN" sz="1800" b="0"/>
        </a:p>
      </dgm:t>
    </dgm:pt>
    <dgm:pt modelId="{7F88159F-9D80-4069-83F9-BBF16B778276}" type="pres">
      <dgm:prSet presAssocID="{F219F37F-8047-4464-91A2-49C919BCDA3E}" presName="Name0" presStyleCnt="0">
        <dgm:presLayoutVars>
          <dgm:chMax val="1"/>
          <dgm:chPref val="1"/>
          <dgm:dir/>
          <dgm:animOne val="branch"/>
          <dgm:animLvl val="lvl"/>
        </dgm:presLayoutVars>
      </dgm:prSet>
      <dgm:spPr/>
    </dgm:pt>
    <dgm:pt modelId="{03776F31-D4A0-437F-B3E3-4F2850F0F9AE}" type="pres">
      <dgm:prSet presAssocID="{D2E19705-F4D0-44C7-9F83-A87D8ABDC075}" presName="singleCycle" presStyleCnt="0"/>
      <dgm:spPr/>
    </dgm:pt>
    <dgm:pt modelId="{803C00D7-6213-4769-BE25-9B3A0F44AC99}" type="pres">
      <dgm:prSet presAssocID="{D2E19705-F4D0-44C7-9F83-A87D8ABDC075}" presName="singleCenter" presStyleLbl="node1" presStyleIdx="0" presStyleCnt="8" custScaleY="71567">
        <dgm:presLayoutVars>
          <dgm:chMax val="7"/>
          <dgm:chPref val="7"/>
        </dgm:presLayoutVars>
      </dgm:prSet>
      <dgm:spPr/>
    </dgm:pt>
    <dgm:pt modelId="{AE9F3A42-4F14-4FA3-AABD-D8921DE675F8}" type="pres">
      <dgm:prSet presAssocID="{C94A8E6F-32D3-4DC9-998B-CD7EA68AEFFF}" presName="Name56" presStyleLbl="parChTrans1D2" presStyleIdx="0" presStyleCnt="7"/>
      <dgm:spPr/>
    </dgm:pt>
    <dgm:pt modelId="{74186CC0-D6AB-4DB2-AC06-96C84E02C6C2}" type="pres">
      <dgm:prSet presAssocID="{F504E5F8-D132-4936-94C5-B2589AB2AD74}" presName="text0" presStyleLbl="node1" presStyleIdx="1" presStyleCnt="8" custScaleX="175794" custScaleY="73830">
        <dgm:presLayoutVars>
          <dgm:bulletEnabled val="1"/>
        </dgm:presLayoutVars>
      </dgm:prSet>
      <dgm:spPr/>
    </dgm:pt>
    <dgm:pt modelId="{75FAC738-66B5-4E1A-9764-47E7CA0F4343}" type="pres">
      <dgm:prSet presAssocID="{2055BBCD-8D4E-492D-B78E-1BE87C8305BB}" presName="Name56" presStyleLbl="parChTrans1D2" presStyleIdx="1" presStyleCnt="7"/>
      <dgm:spPr/>
    </dgm:pt>
    <dgm:pt modelId="{B2B0FF59-58C5-45CC-BF8C-9786EDC961BB}" type="pres">
      <dgm:prSet presAssocID="{44FC18DB-841C-4C06-8083-8F59966F66DF}" presName="text0" presStyleLbl="node1" presStyleIdx="2" presStyleCnt="8" custScaleX="175794" custScaleY="73830" custRadScaleRad="108540" custRadScaleInc="32761">
        <dgm:presLayoutVars>
          <dgm:bulletEnabled val="1"/>
        </dgm:presLayoutVars>
      </dgm:prSet>
      <dgm:spPr/>
    </dgm:pt>
    <dgm:pt modelId="{6C56173B-DEDC-44DB-8682-50C2D062C9E7}" type="pres">
      <dgm:prSet presAssocID="{A4B53325-04D3-4B77-930B-45F78067621A}" presName="Name56" presStyleLbl="parChTrans1D2" presStyleIdx="2" presStyleCnt="7"/>
      <dgm:spPr/>
    </dgm:pt>
    <dgm:pt modelId="{799CDE24-666A-4497-8CB4-CE582DF9BFC3}" type="pres">
      <dgm:prSet presAssocID="{0A49BB36-16ED-424F-85D3-F65D3030EE15}" presName="text0" presStyleLbl="node1" presStyleIdx="3" presStyleCnt="8" custScaleX="175794" custScaleY="73830">
        <dgm:presLayoutVars>
          <dgm:bulletEnabled val="1"/>
        </dgm:presLayoutVars>
      </dgm:prSet>
      <dgm:spPr/>
    </dgm:pt>
    <dgm:pt modelId="{5900E426-2B61-489E-85E2-8618D00AB1F2}" type="pres">
      <dgm:prSet presAssocID="{2D5F0D87-B7C5-472B-94DF-5389D82CBB82}" presName="Name56" presStyleLbl="parChTrans1D2" presStyleIdx="3" presStyleCnt="7"/>
      <dgm:spPr/>
    </dgm:pt>
    <dgm:pt modelId="{881534BC-04C2-4588-B5CD-B7AF89BD7AC5}" type="pres">
      <dgm:prSet presAssocID="{68E8E719-A517-411F-AE3E-86735D14806C}" presName="text0" presStyleLbl="node1" presStyleIdx="4" presStyleCnt="8" custScaleX="175794" custScaleY="73830" custRadScaleRad="115749" custRadScaleInc="-52726">
        <dgm:presLayoutVars>
          <dgm:bulletEnabled val="1"/>
        </dgm:presLayoutVars>
      </dgm:prSet>
      <dgm:spPr/>
    </dgm:pt>
    <dgm:pt modelId="{749C3B5A-28CF-40D9-B8F4-80E83A90C539}" type="pres">
      <dgm:prSet presAssocID="{E2A086EE-8F59-4EF8-A959-CF6C7AC9CC35}" presName="Name56" presStyleLbl="parChTrans1D2" presStyleIdx="4" presStyleCnt="7"/>
      <dgm:spPr/>
    </dgm:pt>
    <dgm:pt modelId="{BE4B521B-866C-4743-84B9-57E6E0BA3815}" type="pres">
      <dgm:prSet presAssocID="{BCA876B0-B4BD-431A-BC99-25EB1D8FC132}" presName="text0" presStyleLbl="node1" presStyleIdx="5" presStyleCnt="8" custScaleX="175794" custScaleY="73830" custRadScaleRad="107644" custRadScaleInc="38015">
        <dgm:presLayoutVars>
          <dgm:bulletEnabled val="1"/>
        </dgm:presLayoutVars>
      </dgm:prSet>
      <dgm:spPr/>
    </dgm:pt>
    <dgm:pt modelId="{C50E03AE-94DA-4992-9740-D0DEC1ACD82A}" type="pres">
      <dgm:prSet presAssocID="{6791FEF6-D140-4788-97AC-B387FEF0FCF2}" presName="Name56" presStyleLbl="parChTrans1D2" presStyleIdx="5" presStyleCnt="7"/>
      <dgm:spPr/>
    </dgm:pt>
    <dgm:pt modelId="{CC757E5C-950A-456A-BE0A-3ECCB28FD7D5}" type="pres">
      <dgm:prSet presAssocID="{1CF3BC95-42B3-4187-B7FE-95765B0C381B}" presName="text0" presStyleLbl="node1" presStyleIdx="6" presStyleCnt="8" custScaleX="175794" custScaleY="73830">
        <dgm:presLayoutVars>
          <dgm:bulletEnabled val="1"/>
        </dgm:presLayoutVars>
      </dgm:prSet>
      <dgm:spPr/>
    </dgm:pt>
    <dgm:pt modelId="{E24C77C3-FCE2-41D8-8493-32F962E76ADD}" type="pres">
      <dgm:prSet presAssocID="{11C1FEE6-2682-4E1E-B9C8-6FBBAB851D93}" presName="Name56" presStyleLbl="parChTrans1D2" presStyleIdx="6" presStyleCnt="7"/>
      <dgm:spPr/>
    </dgm:pt>
    <dgm:pt modelId="{486C834A-4080-495A-87BF-3C64DA51328A}" type="pres">
      <dgm:prSet presAssocID="{D37AC33B-D91A-4128-9AC3-50AA16BE6BF8}" presName="text0" presStyleLbl="node1" presStyleIdx="7" presStyleCnt="8" custScaleX="175794" custScaleY="73830" custRadScaleRad="115587" custRadScaleInc="-41643">
        <dgm:presLayoutVars>
          <dgm:bulletEnabled val="1"/>
        </dgm:presLayoutVars>
      </dgm:prSet>
      <dgm:spPr/>
    </dgm:pt>
  </dgm:ptLst>
  <dgm:cxnLst>
    <dgm:cxn modelId="{30CA5D03-A854-42D1-8803-E7FE528A72E9}" type="presOf" srcId="{0A49BB36-16ED-424F-85D3-F65D3030EE15}" destId="{799CDE24-666A-4497-8CB4-CE582DF9BFC3}" srcOrd="0" destOrd="0" presId="urn:microsoft.com/office/officeart/2008/layout/RadialCluster"/>
    <dgm:cxn modelId="{9AA2A806-8721-46F9-BD95-DC882B262EDA}" srcId="{D2E19705-F4D0-44C7-9F83-A87D8ABDC075}" destId="{BCA876B0-B4BD-431A-BC99-25EB1D8FC132}" srcOrd="4" destOrd="0" parTransId="{E2A086EE-8F59-4EF8-A959-CF6C7AC9CC35}" sibTransId="{10A781EA-1537-47C5-A1F1-12015CC5D963}"/>
    <dgm:cxn modelId="{26D58A12-A935-4893-8A00-D3B245655762}" type="presOf" srcId="{44FC18DB-841C-4C06-8083-8F59966F66DF}" destId="{B2B0FF59-58C5-45CC-BF8C-9786EDC961BB}" srcOrd="0" destOrd="0" presId="urn:microsoft.com/office/officeart/2008/layout/RadialCluster"/>
    <dgm:cxn modelId="{40863613-0B43-459F-891C-153218B4E599}" type="presOf" srcId="{2D5F0D87-B7C5-472B-94DF-5389D82CBB82}" destId="{5900E426-2B61-489E-85E2-8618D00AB1F2}" srcOrd="0" destOrd="0" presId="urn:microsoft.com/office/officeart/2008/layout/RadialCluster"/>
    <dgm:cxn modelId="{613B491D-5418-4F1E-88A6-17ADDDF76C77}" type="presOf" srcId="{68E8E719-A517-411F-AE3E-86735D14806C}" destId="{881534BC-04C2-4588-B5CD-B7AF89BD7AC5}" srcOrd="0" destOrd="0" presId="urn:microsoft.com/office/officeart/2008/layout/RadialCluster"/>
    <dgm:cxn modelId="{38A9E427-0FA2-4705-B0BF-7A53F3A537CC}" type="presOf" srcId="{F504E5F8-D132-4936-94C5-B2589AB2AD74}" destId="{74186CC0-D6AB-4DB2-AC06-96C84E02C6C2}" srcOrd="0" destOrd="0" presId="urn:microsoft.com/office/officeart/2008/layout/RadialCluster"/>
    <dgm:cxn modelId="{D0880C2B-D550-4FF9-A72E-6E80151EC2F6}" type="presOf" srcId="{2055BBCD-8D4E-492D-B78E-1BE87C8305BB}" destId="{75FAC738-66B5-4E1A-9764-47E7CA0F4343}" srcOrd="0" destOrd="0" presId="urn:microsoft.com/office/officeart/2008/layout/RadialCluster"/>
    <dgm:cxn modelId="{E87F2A33-55E7-4957-B94F-E078B18FD553}" type="presOf" srcId="{6791FEF6-D140-4788-97AC-B387FEF0FCF2}" destId="{C50E03AE-94DA-4992-9740-D0DEC1ACD82A}" srcOrd="0" destOrd="0" presId="urn:microsoft.com/office/officeart/2008/layout/RadialCluster"/>
    <dgm:cxn modelId="{5ECF4C65-14EB-4F84-871E-5028DDF51800}" srcId="{F219F37F-8047-4464-91A2-49C919BCDA3E}" destId="{D2E19705-F4D0-44C7-9F83-A87D8ABDC075}" srcOrd="0" destOrd="0" parTransId="{961B658A-5ABA-4982-B271-8663462087BE}" sibTransId="{674F856A-1C1A-404D-A364-CE4B3B094B0C}"/>
    <dgm:cxn modelId="{E13A1866-9A38-47A8-9D40-56DB148817DE}" srcId="{D2E19705-F4D0-44C7-9F83-A87D8ABDC075}" destId="{D37AC33B-D91A-4128-9AC3-50AA16BE6BF8}" srcOrd="6" destOrd="0" parTransId="{11C1FEE6-2682-4E1E-B9C8-6FBBAB851D93}" sibTransId="{26D27E4D-1C10-4108-ABA9-99816551128F}"/>
    <dgm:cxn modelId="{F4886147-848B-4ED3-BBE5-FBB9A9F8FB04}" type="presOf" srcId="{F219F37F-8047-4464-91A2-49C919BCDA3E}" destId="{7F88159F-9D80-4069-83F9-BBF16B778276}" srcOrd="0" destOrd="0" presId="urn:microsoft.com/office/officeart/2008/layout/RadialCluster"/>
    <dgm:cxn modelId="{9A28996B-561B-419A-83F0-2CCD6E75C4A5}" srcId="{D2E19705-F4D0-44C7-9F83-A87D8ABDC075}" destId="{44FC18DB-841C-4C06-8083-8F59966F66DF}" srcOrd="1" destOrd="0" parTransId="{2055BBCD-8D4E-492D-B78E-1BE87C8305BB}" sibTransId="{848A9763-C6B4-4F2D-8ABB-425BA670FBE9}"/>
    <dgm:cxn modelId="{60C7BD4C-18DF-40E0-A982-5E04F396219A}" type="presOf" srcId="{BCA876B0-B4BD-431A-BC99-25EB1D8FC132}" destId="{BE4B521B-866C-4743-84B9-57E6E0BA3815}" srcOrd="0" destOrd="0" presId="urn:microsoft.com/office/officeart/2008/layout/RadialCluster"/>
    <dgm:cxn modelId="{60C2F975-A331-4A04-BF27-CE104DAB4ACB}" type="presOf" srcId="{C94A8E6F-32D3-4DC9-998B-CD7EA68AEFFF}" destId="{AE9F3A42-4F14-4FA3-AABD-D8921DE675F8}" srcOrd="0" destOrd="0" presId="urn:microsoft.com/office/officeart/2008/layout/RadialCluster"/>
    <dgm:cxn modelId="{E45DAC86-3910-48D1-865D-93BA0179AC30}" type="presOf" srcId="{11C1FEE6-2682-4E1E-B9C8-6FBBAB851D93}" destId="{E24C77C3-FCE2-41D8-8493-32F962E76ADD}" srcOrd="0" destOrd="0" presId="urn:microsoft.com/office/officeart/2008/layout/RadialCluster"/>
    <dgm:cxn modelId="{CB9A308A-3C6A-429B-A452-7DB819414D2B}" type="presOf" srcId="{1CF3BC95-42B3-4187-B7FE-95765B0C381B}" destId="{CC757E5C-950A-456A-BE0A-3ECCB28FD7D5}" srcOrd="0" destOrd="0" presId="urn:microsoft.com/office/officeart/2008/layout/RadialCluster"/>
    <dgm:cxn modelId="{457AD78C-A7DB-479C-873D-0A668F23A557}" type="presOf" srcId="{D37AC33B-D91A-4128-9AC3-50AA16BE6BF8}" destId="{486C834A-4080-495A-87BF-3C64DA51328A}" srcOrd="0" destOrd="0" presId="urn:microsoft.com/office/officeart/2008/layout/RadialCluster"/>
    <dgm:cxn modelId="{F0BF6EA3-E495-4744-8311-EA67C82D808C}" srcId="{D2E19705-F4D0-44C7-9F83-A87D8ABDC075}" destId="{0A49BB36-16ED-424F-85D3-F65D3030EE15}" srcOrd="2" destOrd="0" parTransId="{A4B53325-04D3-4B77-930B-45F78067621A}" sibTransId="{E7994989-2C3F-4D6C-994E-C8A2CB04618B}"/>
    <dgm:cxn modelId="{FDA814A6-18EF-410C-84B9-F2906CC943E8}" srcId="{D2E19705-F4D0-44C7-9F83-A87D8ABDC075}" destId="{F504E5F8-D132-4936-94C5-B2589AB2AD74}" srcOrd="0" destOrd="0" parTransId="{C94A8E6F-32D3-4DC9-998B-CD7EA68AEFFF}" sibTransId="{04F5FDE9-EF34-42F4-9BDF-D8789154F714}"/>
    <dgm:cxn modelId="{E661A8AB-BC88-4EA3-A8EE-ED10BBC82084}" srcId="{D2E19705-F4D0-44C7-9F83-A87D8ABDC075}" destId="{1CF3BC95-42B3-4187-B7FE-95765B0C381B}" srcOrd="5" destOrd="0" parTransId="{6791FEF6-D140-4788-97AC-B387FEF0FCF2}" sibTransId="{95A2E727-0364-4323-8A4A-F6D90E5CF1BA}"/>
    <dgm:cxn modelId="{707B99D4-8320-42A8-96BD-F5CDD03160B7}" type="presOf" srcId="{A4B53325-04D3-4B77-930B-45F78067621A}" destId="{6C56173B-DEDC-44DB-8682-50C2D062C9E7}" srcOrd="0" destOrd="0" presId="urn:microsoft.com/office/officeart/2008/layout/RadialCluster"/>
    <dgm:cxn modelId="{22BAE9E4-35FA-4ADC-A750-8101769AC759}" type="presOf" srcId="{D2E19705-F4D0-44C7-9F83-A87D8ABDC075}" destId="{803C00D7-6213-4769-BE25-9B3A0F44AC99}" srcOrd="0" destOrd="0" presId="urn:microsoft.com/office/officeart/2008/layout/RadialCluster"/>
    <dgm:cxn modelId="{7A4E90F2-B168-4EE1-BA09-D39E617A62C6}" type="presOf" srcId="{E2A086EE-8F59-4EF8-A959-CF6C7AC9CC35}" destId="{749C3B5A-28CF-40D9-B8F4-80E83A90C539}" srcOrd="0" destOrd="0" presId="urn:microsoft.com/office/officeart/2008/layout/RadialCluster"/>
    <dgm:cxn modelId="{D8B3EDF2-8BA0-4B7E-B28B-358E7F38E0EA}" srcId="{D2E19705-F4D0-44C7-9F83-A87D8ABDC075}" destId="{68E8E719-A517-411F-AE3E-86735D14806C}" srcOrd="3" destOrd="0" parTransId="{2D5F0D87-B7C5-472B-94DF-5389D82CBB82}" sibTransId="{C73C6289-3FB3-48DE-8749-C47283D1472C}"/>
    <dgm:cxn modelId="{1FB7A955-649D-492C-A7C9-193C308069C3}" type="presParOf" srcId="{7F88159F-9D80-4069-83F9-BBF16B778276}" destId="{03776F31-D4A0-437F-B3E3-4F2850F0F9AE}" srcOrd="0" destOrd="0" presId="urn:microsoft.com/office/officeart/2008/layout/RadialCluster"/>
    <dgm:cxn modelId="{C2B181B0-B18E-472B-865D-1076EF10647D}" type="presParOf" srcId="{03776F31-D4A0-437F-B3E3-4F2850F0F9AE}" destId="{803C00D7-6213-4769-BE25-9B3A0F44AC99}" srcOrd="0" destOrd="0" presId="urn:microsoft.com/office/officeart/2008/layout/RadialCluster"/>
    <dgm:cxn modelId="{817E483B-D215-41EA-9980-31AACE935FB6}" type="presParOf" srcId="{03776F31-D4A0-437F-B3E3-4F2850F0F9AE}" destId="{AE9F3A42-4F14-4FA3-AABD-D8921DE675F8}" srcOrd="1" destOrd="0" presId="urn:microsoft.com/office/officeart/2008/layout/RadialCluster"/>
    <dgm:cxn modelId="{040C85C2-DB24-4199-BAA5-C1D6FE6F53A2}" type="presParOf" srcId="{03776F31-D4A0-437F-B3E3-4F2850F0F9AE}" destId="{74186CC0-D6AB-4DB2-AC06-96C84E02C6C2}" srcOrd="2" destOrd="0" presId="urn:microsoft.com/office/officeart/2008/layout/RadialCluster"/>
    <dgm:cxn modelId="{484C28E3-45DE-4B23-9753-BC8476B3A04D}" type="presParOf" srcId="{03776F31-D4A0-437F-B3E3-4F2850F0F9AE}" destId="{75FAC738-66B5-4E1A-9764-47E7CA0F4343}" srcOrd="3" destOrd="0" presId="urn:microsoft.com/office/officeart/2008/layout/RadialCluster"/>
    <dgm:cxn modelId="{4276BE0E-A8FD-44A2-82F9-AA48A5B85F6F}" type="presParOf" srcId="{03776F31-D4A0-437F-B3E3-4F2850F0F9AE}" destId="{B2B0FF59-58C5-45CC-BF8C-9786EDC961BB}" srcOrd="4" destOrd="0" presId="urn:microsoft.com/office/officeart/2008/layout/RadialCluster"/>
    <dgm:cxn modelId="{7FD42F71-8E4B-4FFD-8D2A-8073B75179D2}" type="presParOf" srcId="{03776F31-D4A0-437F-B3E3-4F2850F0F9AE}" destId="{6C56173B-DEDC-44DB-8682-50C2D062C9E7}" srcOrd="5" destOrd="0" presId="urn:microsoft.com/office/officeart/2008/layout/RadialCluster"/>
    <dgm:cxn modelId="{77C5CEDA-7244-4387-929C-4422578BC912}" type="presParOf" srcId="{03776F31-D4A0-437F-B3E3-4F2850F0F9AE}" destId="{799CDE24-666A-4497-8CB4-CE582DF9BFC3}" srcOrd="6" destOrd="0" presId="urn:microsoft.com/office/officeart/2008/layout/RadialCluster"/>
    <dgm:cxn modelId="{1DF13992-2E5D-45E3-A41A-F541010CE4D9}" type="presParOf" srcId="{03776F31-D4A0-437F-B3E3-4F2850F0F9AE}" destId="{5900E426-2B61-489E-85E2-8618D00AB1F2}" srcOrd="7" destOrd="0" presId="urn:microsoft.com/office/officeart/2008/layout/RadialCluster"/>
    <dgm:cxn modelId="{2C1FFA0F-F88C-4290-9C42-CF64D109FDB2}" type="presParOf" srcId="{03776F31-D4A0-437F-B3E3-4F2850F0F9AE}" destId="{881534BC-04C2-4588-B5CD-B7AF89BD7AC5}" srcOrd="8" destOrd="0" presId="urn:microsoft.com/office/officeart/2008/layout/RadialCluster"/>
    <dgm:cxn modelId="{67784507-82E2-4943-A22F-548576E36A3D}" type="presParOf" srcId="{03776F31-D4A0-437F-B3E3-4F2850F0F9AE}" destId="{749C3B5A-28CF-40D9-B8F4-80E83A90C539}" srcOrd="9" destOrd="0" presId="urn:microsoft.com/office/officeart/2008/layout/RadialCluster"/>
    <dgm:cxn modelId="{003DD4F5-5614-467A-BA50-9EF91627420A}" type="presParOf" srcId="{03776F31-D4A0-437F-B3E3-4F2850F0F9AE}" destId="{BE4B521B-866C-4743-84B9-57E6E0BA3815}" srcOrd="10" destOrd="0" presId="urn:microsoft.com/office/officeart/2008/layout/RadialCluster"/>
    <dgm:cxn modelId="{734A9393-8B10-4787-BD38-67A1F1676B91}" type="presParOf" srcId="{03776F31-D4A0-437F-B3E3-4F2850F0F9AE}" destId="{C50E03AE-94DA-4992-9740-D0DEC1ACD82A}" srcOrd="11" destOrd="0" presId="urn:microsoft.com/office/officeart/2008/layout/RadialCluster"/>
    <dgm:cxn modelId="{6FC88C5A-EED1-4E61-83DD-5061CB63CC82}" type="presParOf" srcId="{03776F31-D4A0-437F-B3E3-4F2850F0F9AE}" destId="{CC757E5C-950A-456A-BE0A-3ECCB28FD7D5}" srcOrd="12" destOrd="0" presId="urn:microsoft.com/office/officeart/2008/layout/RadialCluster"/>
    <dgm:cxn modelId="{4E5936C6-49E5-46A4-9978-F03E427D071B}" type="presParOf" srcId="{03776F31-D4A0-437F-B3E3-4F2850F0F9AE}" destId="{E24C77C3-FCE2-41D8-8493-32F962E76ADD}" srcOrd="13" destOrd="0" presId="urn:microsoft.com/office/officeart/2008/layout/RadialCluster"/>
    <dgm:cxn modelId="{BEDB31E6-FEAF-41D5-B7FA-6825CFCC81D2}" type="presParOf" srcId="{03776F31-D4A0-437F-B3E3-4F2850F0F9AE}" destId="{486C834A-4080-495A-87BF-3C64DA51328A}" srcOrd="14"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FC0B3E0-26AE-4E5B-A591-198C73E85E1D}" type="doc">
      <dgm:prSet loTypeId="urn:microsoft.com/office/officeart/2005/8/layout/radial1" loCatId="cycle" qsTypeId="urn:microsoft.com/office/officeart/2005/8/quickstyle/simple3" qsCatId="simple" csTypeId="urn:microsoft.com/office/officeart/2005/8/colors/colorful5" csCatId="colorful" phldr="1"/>
      <dgm:spPr/>
      <dgm:t>
        <a:bodyPr/>
        <a:lstStyle/>
        <a:p>
          <a:endParaRPr lang="en-IN"/>
        </a:p>
      </dgm:t>
    </dgm:pt>
    <dgm:pt modelId="{F0C55122-8157-4B69-A851-A77C6F5748E1}">
      <dgm:prSet phldrT="[Text]" custT="1"/>
      <dgm:spPr/>
      <dgm:t>
        <a:bodyPr/>
        <a:lstStyle/>
        <a:p>
          <a:r>
            <a:rPr lang="en-IN" sz="1800" b="1" dirty="0"/>
            <a:t>REST API Documentation Formats</a:t>
          </a:r>
        </a:p>
      </dgm:t>
    </dgm:pt>
    <dgm:pt modelId="{66FF3A3D-C9EB-49BE-850D-64D3935EB1FA}" type="parTrans" cxnId="{30A5860B-C3CA-40A7-8DF0-754F670E8B94}">
      <dgm:prSet/>
      <dgm:spPr/>
      <dgm:t>
        <a:bodyPr/>
        <a:lstStyle/>
        <a:p>
          <a:endParaRPr lang="en-IN" sz="1800" b="0"/>
        </a:p>
      </dgm:t>
    </dgm:pt>
    <dgm:pt modelId="{730FBA4B-2C08-44B4-B0B6-66BF6F663A3C}" type="sibTrans" cxnId="{30A5860B-C3CA-40A7-8DF0-754F670E8B94}">
      <dgm:prSet/>
      <dgm:spPr/>
      <dgm:t>
        <a:bodyPr/>
        <a:lstStyle/>
        <a:p>
          <a:endParaRPr lang="en-IN" sz="1800" b="0"/>
        </a:p>
      </dgm:t>
    </dgm:pt>
    <dgm:pt modelId="{B76C0260-16B2-41DD-828C-CBC1491047FB}">
      <dgm:prSet phldrT="[Text]" custT="1"/>
      <dgm:spPr/>
      <dgm:t>
        <a:bodyPr/>
        <a:lstStyle/>
        <a:p>
          <a:r>
            <a:rPr lang="en-IN" sz="1800" b="0" i="0" dirty="0"/>
            <a:t>1. Swagger (</a:t>
          </a:r>
          <a:r>
            <a:rPr lang="en-IN" sz="1800" b="0" i="0" dirty="0" err="1"/>
            <a:t>OpenAPI</a:t>
          </a:r>
          <a:r>
            <a:rPr lang="en-IN" sz="1800" b="0" i="0" dirty="0"/>
            <a:t>)</a:t>
          </a:r>
          <a:endParaRPr lang="en-IN" sz="1800" b="0" dirty="0"/>
        </a:p>
      </dgm:t>
    </dgm:pt>
    <dgm:pt modelId="{38809E57-B201-475C-8AED-B33D9875D2E0}" type="parTrans" cxnId="{3464E886-767F-4D86-9347-BA99ECD0133E}">
      <dgm:prSet custT="1"/>
      <dgm:spPr/>
      <dgm:t>
        <a:bodyPr/>
        <a:lstStyle/>
        <a:p>
          <a:endParaRPr lang="en-IN" sz="1800" b="0"/>
        </a:p>
      </dgm:t>
    </dgm:pt>
    <dgm:pt modelId="{838C23C3-1D25-41F6-B3B2-B8DE5AE00985}" type="sibTrans" cxnId="{3464E886-767F-4D86-9347-BA99ECD0133E}">
      <dgm:prSet/>
      <dgm:spPr/>
      <dgm:t>
        <a:bodyPr/>
        <a:lstStyle/>
        <a:p>
          <a:endParaRPr lang="en-IN" sz="1800" b="0"/>
        </a:p>
      </dgm:t>
    </dgm:pt>
    <dgm:pt modelId="{E2466B35-B4E4-4F72-BD09-834219B50344}">
      <dgm:prSet phldrT="[Text]" custT="1"/>
      <dgm:spPr/>
      <dgm:t>
        <a:bodyPr/>
        <a:lstStyle/>
        <a:p>
          <a:r>
            <a:rPr lang="en-IN" sz="1800" b="0" i="0" dirty="0"/>
            <a:t>2. RAML</a:t>
          </a:r>
          <a:endParaRPr lang="en-IN" sz="1800" b="0" dirty="0"/>
        </a:p>
      </dgm:t>
    </dgm:pt>
    <dgm:pt modelId="{9F8D5A9B-DE2A-4A37-92A6-C0E59CAC542F}" type="parTrans" cxnId="{2FA63777-EE99-4B98-80AA-D49E891572F4}">
      <dgm:prSet custT="1"/>
      <dgm:spPr/>
      <dgm:t>
        <a:bodyPr/>
        <a:lstStyle/>
        <a:p>
          <a:endParaRPr lang="en-IN" sz="1800" b="0"/>
        </a:p>
      </dgm:t>
    </dgm:pt>
    <dgm:pt modelId="{9C3ED029-2E86-427E-B7A8-B2234FEF2239}" type="sibTrans" cxnId="{2FA63777-EE99-4B98-80AA-D49E891572F4}">
      <dgm:prSet/>
      <dgm:spPr/>
      <dgm:t>
        <a:bodyPr/>
        <a:lstStyle/>
        <a:p>
          <a:endParaRPr lang="en-IN" sz="1800" b="0"/>
        </a:p>
      </dgm:t>
    </dgm:pt>
    <dgm:pt modelId="{375B01B9-C57A-4A08-AD2E-638DDC978622}">
      <dgm:prSet phldrT="[Text]" custT="1"/>
      <dgm:spPr/>
      <dgm:t>
        <a:bodyPr/>
        <a:lstStyle/>
        <a:p>
          <a:r>
            <a:rPr lang="en-IN" sz="1800" b="0" i="0" dirty="0"/>
            <a:t>3. API Blueprint</a:t>
          </a:r>
          <a:endParaRPr lang="en-IN" sz="1800" b="0" dirty="0"/>
        </a:p>
      </dgm:t>
    </dgm:pt>
    <dgm:pt modelId="{C2BB734F-1F2B-43D2-8C36-CFE93AB76E7E}" type="parTrans" cxnId="{A9A2C411-F1E7-4851-991C-BC3B7AD79BBA}">
      <dgm:prSet custT="1"/>
      <dgm:spPr/>
      <dgm:t>
        <a:bodyPr/>
        <a:lstStyle/>
        <a:p>
          <a:endParaRPr lang="en-IN" sz="1800" b="0"/>
        </a:p>
      </dgm:t>
    </dgm:pt>
    <dgm:pt modelId="{192C37B0-ECF8-457F-9724-C3AE6B6E1BF2}" type="sibTrans" cxnId="{A9A2C411-F1E7-4851-991C-BC3B7AD79BBA}">
      <dgm:prSet/>
      <dgm:spPr/>
      <dgm:t>
        <a:bodyPr/>
        <a:lstStyle/>
        <a:p>
          <a:endParaRPr lang="en-IN" sz="1800" b="0"/>
        </a:p>
      </dgm:t>
    </dgm:pt>
    <dgm:pt modelId="{08AB9B7D-FE93-426F-8C3D-1A29F735860E}" type="pres">
      <dgm:prSet presAssocID="{4FC0B3E0-26AE-4E5B-A591-198C73E85E1D}" presName="cycle" presStyleCnt="0">
        <dgm:presLayoutVars>
          <dgm:chMax val="1"/>
          <dgm:dir/>
          <dgm:animLvl val="ctr"/>
          <dgm:resizeHandles val="exact"/>
        </dgm:presLayoutVars>
      </dgm:prSet>
      <dgm:spPr/>
    </dgm:pt>
    <dgm:pt modelId="{C0E4C923-FEF5-491D-939F-242EF5B67899}" type="pres">
      <dgm:prSet presAssocID="{F0C55122-8157-4B69-A851-A77C6F5748E1}" presName="centerShape" presStyleLbl="node0" presStyleIdx="0" presStyleCnt="1" custScaleX="119039" custScaleY="116484"/>
      <dgm:spPr/>
    </dgm:pt>
    <dgm:pt modelId="{52CC653A-31BD-4541-B458-654994BAB4E2}" type="pres">
      <dgm:prSet presAssocID="{38809E57-B201-475C-8AED-B33D9875D2E0}" presName="Name9" presStyleLbl="parChTrans1D2" presStyleIdx="0" presStyleCnt="3"/>
      <dgm:spPr/>
    </dgm:pt>
    <dgm:pt modelId="{2253D3DA-B152-4D84-8584-A1914C6B8955}" type="pres">
      <dgm:prSet presAssocID="{38809E57-B201-475C-8AED-B33D9875D2E0}" presName="connTx" presStyleLbl="parChTrans1D2" presStyleIdx="0" presStyleCnt="3"/>
      <dgm:spPr/>
    </dgm:pt>
    <dgm:pt modelId="{5CFD2773-43F9-4957-957A-5366FD2E10CF}" type="pres">
      <dgm:prSet presAssocID="{B76C0260-16B2-41DD-828C-CBC1491047FB}" presName="node" presStyleLbl="node1" presStyleIdx="0" presStyleCnt="3">
        <dgm:presLayoutVars>
          <dgm:bulletEnabled val="1"/>
        </dgm:presLayoutVars>
      </dgm:prSet>
      <dgm:spPr/>
    </dgm:pt>
    <dgm:pt modelId="{1A9A957F-FF09-42A4-9A7F-8C477CD8086F}" type="pres">
      <dgm:prSet presAssocID="{9F8D5A9B-DE2A-4A37-92A6-C0E59CAC542F}" presName="Name9" presStyleLbl="parChTrans1D2" presStyleIdx="1" presStyleCnt="3"/>
      <dgm:spPr/>
    </dgm:pt>
    <dgm:pt modelId="{F4018C20-748B-46D3-B349-21B481495933}" type="pres">
      <dgm:prSet presAssocID="{9F8D5A9B-DE2A-4A37-92A6-C0E59CAC542F}" presName="connTx" presStyleLbl="parChTrans1D2" presStyleIdx="1" presStyleCnt="3"/>
      <dgm:spPr/>
    </dgm:pt>
    <dgm:pt modelId="{2E911016-C456-4959-97B8-69BBBFF8D356}" type="pres">
      <dgm:prSet presAssocID="{E2466B35-B4E4-4F72-BD09-834219B50344}" presName="node" presStyleLbl="node1" presStyleIdx="1" presStyleCnt="3">
        <dgm:presLayoutVars>
          <dgm:bulletEnabled val="1"/>
        </dgm:presLayoutVars>
      </dgm:prSet>
      <dgm:spPr/>
    </dgm:pt>
    <dgm:pt modelId="{C548E87F-EF67-4991-8514-2BC8B1932399}" type="pres">
      <dgm:prSet presAssocID="{C2BB734F-1F2B-43D2-8C36-CFE93AB76E7E}" presName="Name9" presStyleLbl="parChTrans1D2" presStyleIdx="2" presStyleCnt="3"/>
      <dgm:spPr/>
    </dgm:pt>
    <dgm:pt modelId="{4A0C89DA-B6CA-40E4-9890-53A7B9D47FB3}" type="pres">
      <dgm:prSet presAssocID="{C2BB734F-1F2B-43D2-8C36-CFE93AB76E7E}" presName="connTx" presStyleLbl="parChTrans1D2" presStyleIdx="2" presStyleCnt="3"/>
      <dgm:spPr/>
    </dgm:pt>
    <dgm:pt modelId="{E4556155-3E92-472A-9D0F-C5275EBC0E41}" type="pres">
      <dgm:prSet presAssocID="{375B01B9-C57A-4A08-AD2E-638DDC978622}" presName="node" presStyleLbl="node1" presStyleIdx="2" presStyleCnt="3">
        <dgm:presLayoutVars>
          <dgm:bulletEnabled val="1"/>
        </dgm:presLayoutVars>
      </dgm:prSet>
      <dgm:spPr/>
    </dgm:pt>
  </dgm:ptLst>
  <dgm:cxnLst>
    <dgm:cxn modelId="{30A5860B-C3CA-40A7-8DF0-754F670E8B94}" srcId="{4FC0B3E0-26AE-4E5B-A591-198C73E85E1D}" destId="{F0C55122-8157-4B69-A851-A77C6F5748E1}" srcOrd="0" destOrd="0" parTransId="{66FF3A3D-C9EB-49BE-850D-64D3935EB1FA}" sibTransId="{730FBA4B-2C08-44B4-B0B6-66BF6F663A3C}"/>
    <dgm:cxn modelId="{A9A2C411-F1E7-4851-991C-BC3B7AD79BBA}" srcId="{F0C55122-8157-4B69-A851-A77C6F5748E1}" destId="{375B01B9-C57A-4A08-AD2E-638DDC978622}" srcOrd="2" destOrd="0" parTransId="{C2BB734F-1F2B-43D2-8C36-CFE93AB76E7E}" sibTransId="{192C37B0-ECF8-457F-9724-C3AE6B6E1BF2}"/>
    <dgm:cxn modelId="{D4E47A2D-C4D6-432A-AA8F-45281894A8A2}" type="presOf" srcId="{F0C55122-8157-4B69-A851-A77C6F5748E1}" destId="{C0E4C923-FEF5-491D-939F-242EF5B67899}" srcOrd="0" destOrd="0" presId="urn:microsoft.com/office/officeart/2005/8/layout/radial1"/>
    <dgm:cxn modelId="{5A409C30-9148-4AA2-B1E1-FDC59B389F76}" type="presOf" srcId="{38809E57-B201-475C-8AED-B33D9875D2E0}" destId="{52CC653A-31BD-4541-B458-654994BAB4E2}" srcOrd="0" destOrd="0" presId="urn:microsoft.com/office/officeart/2005/8/layout/radial1"/>
    <dgm:cxn modelId="{A66FCB43-5DBE-4217-8DC2-389FDE144C5A}" type="presOf" srcId="{4FC0B3E0-26AE-4E5B-A591-198C73E85E1D}" destId="{08AB9B7D-FE93-426F-8C3D-1A29F735860E}" srcOrd="0" destOrd="0" presId="urn:microsoft.com/office/officeart/2005/8/layout/radial1"/>
    <dgm:cxn modelId="{38489645-7FB5-4800-B9D2-3F6B39498DEB}" type="presOf" srcId="{E2466B35-B4E4-4F72-BD09-834219B50344}" destId="{2E911016-C456-4959-97B8-69BBBFF8D356}" srcOrd="0" destOrd="0" presId="urn:microsoft.com/office/officeart/2005/8/layout/radial1"/>
    <dgm:cxn modelId="{2FA63777-EE99-4B98-80AA-D49E891572F4}" srcId="{F0C55122-8157-4B69-A851-A77C6F5748E1}" destId="{E2466B35-B4E4-4F72-BD09-834219B50344}" srcOrd="1" destOrd="0" parTransId="{9F8D5A9B-DE2A-4A37-92A6-C0E59CAC542F}" sibTransId="{9C3ED029-2E86-427E-B7A8-B2234FEF2239}"/>
    <dgm:cxn modelId="{198D6280-4A92-4092-BFC4-AE7878374BAB}" type="presOf" srcId="{B76C0260-16B2-41DD-828C-CBC1491047FB}" destId="{5CFD2773-43F9-4957-957A-5366FD2E10CF}" srcOrd="0" destOrd="0" presId="urn:microsoft.com/office/officeart/2005/8/layout/radial1"/>
    <dgm:cxn modelId="{BBEBF585-DD4E-44FC-B6A4-C30DA43A12C1}" type="presOf" srcId="{9F8D5A9B-DE2A-4A37-92A6-C0E59CAC542F}" destId="{F4018C20-748B-46D3-B349-21B481495933}" srcOrd="1" destOrd="0" presId="urn:microsoft.com/office/officeart/2005/8/layout/radial1"/>
    <dgm:cxn modelId="{3464E886-767F-4D86-9347-BA99ECD0133E}" srcId="{F0C55122-8157-4B69-A851-A77C6F5748E1}" destId="{B76C0260-16B2-41DD-828C-CBC1491047FB}" srcOrd="0" destOrd="0" parTransId="{38809E57-B201-475C-8AED-B33D9875D2E0}" sibTransId="{838C23C3-1D25-41F6-B3B2-B8DE5AE00985}"/>
    <dgm:cxn modelId="{2B75118A-AA80-4583-92D1-F45A8B56DAA9}" type="presOf" srcId="{9F8D5A9B-DE2A-4A37-92A6-C0E59CAC542F}" destId="{1A9A957F-FF09-42A4-9A7F-8C477CD8086F}" srcOrd="0" destOrd="0" presId="urn:microsoft.com/office/officeart/2005/8/layout/radial1"/>
    <dgm:cxn modelId="{2815E6A4-AE93-4822-B1F6-11C9C049660C}" type="presOf" srcId="{C2BB734F-1F2B-43D2-8C36-CFE93AB76E7E}" destId="{C548E87F-EF67-4991-8514-2BC8B1932399}" srcOrd="0" destOrd="0" presId="urn:microsoft.com/office/officeart/2005/8/layout/radial1"/>
    <dgm:cxn modelId="{FD376FD9-DEB9-4F1F-A320-13598D337D0D}" type="presOf" srcId="{38809E57-B201-475C-8AED-B33D9875D2E0}" destId="{2253D3DA-B152-4D84-8584-A1914C6B8955}" srcOrd="1" destOrd="0" presId="urn:microsoft.com/office/officeart/2005/8/layout/radial1"/>
    <dgm:cxn modelId="{40AA7FE5-A6AD-4972-A7D3-E0C9C35905F9}" type="presOf" srcId="{375B01B9-C57A-4A08-AD2E-638DDC978622}" destId="{E4556155-3E92-472A-9D0F-C5275EBC0E41}" srcOrd="0" destOrd="0" presId="urn:microsoft.com/office/officeart/2005/8/layout/radial1"/>
    <dgm:cxn modelId="{8B92D3EB-4A1B-46F3-BDEE-DC54081F007D}" type="presOf" srcId="{C2BB734F-1F2B-43D2-8C36-CFE93AB76E7E}" destId="{4A0C89DA-B6CA-40E4-9890-53A7B9D47FB3}" srcOrd="1" destOrd="0" presId="urn:microsoft.com/office/officeart/2005/8/layout/radial1"/>
    <dgm:cxn modelId="{39BAB076-CEDB-4610-91A9-42D3C4271D61}" type="presParOf" srcId="{08AB9B7D-FE93-426F-8C3D-1A29F735860E}" destId="{C0E4C923-FEF5-491D-939F-242EF5B67899}" srcOrd="0" destOrd="0" presId="urn:microsoft.com/office/officeart/2005/8/layout/radial1"/>
    <dgm:cxn modelId="{B7C16867-9359-45C5-87BB-FF8E8970EE0C}" type="presParOf" srcId="{08AB9B7D-FE93-426F-8C3D-1A29F735860E}" destId="{52CC653A-31BD-4541-B458-654994BAB4E2}" srcOrd="1" destOrd="0" presId="urn:microsoft.com/office/officeart/2005/8/layout/radial1"/>
    <dgm:cxn modelId="{CC671E90-4C1C-44C1-9E77-1C9683E1C73B}" type="presParOf" srcId="{52CC653A-31BD-4541-B458-654994BAB4E2}" destId="{2253D3DA-B152-4D84-8584-A1914C6B8955}" srcOrd="0" destOrd="0" presId="urn:microsoft.com/office/officeart/2005/8/layout/radial1"/>
    <dgm:cxn modelId="{CF62D50B-F1B6-4289-B14B-A98305A8F63E}" type="presParOf" srcId="{08AB9B7D-FE93-426F-8C3D-1A29F735860E}" destId="{5CFD2773-43F9-4957-957A-5366FD2E10CF}" srcOrd="2" destOrd="0" presId="urn:microsoft.com/office/officeart/2005/8/layout/radial1"/>
    <dgm:cxn modelId="{864B671D-9984-4FB7-B5AC-63D0498F8A7B}" type="presParOf" srcId="{08AB9B7D-FE93-426F-8C3D-1A29F735860E}" destId="{1A9A957F-FF09-42A4-9A7F-8C477CD8086F}" srcOrd="3" destOrd="0" presId="urn:microsoft.com/office/officeart/2005/8/layout/radial1"/>
    <dgm:cxn modelId="{3F5DCC78-BBB9-461F-84CB-72556DC417B7}" type="presParOf" srcId="{1A9A957F-FF09-42A4-9A7F-8C477CD8086F}" destId="{F4018C20-748B-46D3-B349-21B481495933}" srcOrd="0" destOrd="0" presId="urn:microsoft.com/office/officeart/2005/8/layout/radial1"/>
    <dgm:cxn modelId="{247373F1-F14A-4870-9531-D00472FF65BA}" type="presParOf" srcId="{08AB9B7D-FE93-426F-8C3D-1A29F735860E}" destId="{2E911016-C456-4959-97B8-69BBBFF8D356}" srcOrd="4" destOrd="0" presId="urn:microsoft.com/office/officeart/2005/8/layout/radial1"/>
    <dgm:cxn modelId="{6F754B68-0D94-4EF6-8078-E47FCE8FB201}" type="presParOf" srcId="{08AB9B7D-FE93-426F-8C3D-1A29F735860E}" destId="{C548E87F-EF67-4991-8514-2BC8B1932399}" srcOrd="5" destOrd="0" presId="urn:microsoft.com/office/officeart/2005/8/layout/radial1"/>
    <dgm:cxn modelId="{5A7D1672-C247-4D41-9D61-4374AA2A6697}" type="presParOf" srcId="{C548E87F-EF67-4991-8514-2BC8B1932399}" destId="{4A0C89DA-B6CA-40E4-9890-53A7B9D47FB3}" srcOrd="0" destOrd="0" presId="urn:microsoft.com/office/officeart/2005/8/layout/radial1"/>
    <dgm:cxn modelId="{CB1FDB4E-8649-4D89-89A9-31B8E2D444F5}" type="presParOf" srcId="{08AB9B7D-FE93-426F-8C3D-1A29F735860E}" destId="{E4556155-3E92-472A-9D0F-C5275EBC0E41}" srcOrd="6"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B40B3DE-630E-4E0A-B863-5AD8CD56D775}"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893EF7A5-0F16-4404-8F7E-ED6BA72B4AF6}">
      <dgm:prSet phldrT="[Text]" custT="1"/>
      <dgm:spPr/>
      <dgm:t>
        <a:bodyPr/>
        <a:lstStyle/>
        <a:p>
          <a:pPr algn="ctr"/>
          <a:r>
            <a:rPr lang="en-US" sz="2400" b="0" dirty="0"/>
            <a:t>5 Types of Authentication</a:t>
          </a:r>
          <a:endParaRPr lang="en-IN" sz="2400" b="0" dirty="0"/>
        </a:p>
      </dgm:t>
    </dgm:pt>
    <dgm:pt modelId="{9229C76D-F709-40BC-B023-72E7AE39D999}" type="parTrans" cxnId="{71174FA4-4DB9-4B14-A592-7663EB5B15C6}">
      <dgm:prSet/>
      <dgm:spPr/>
      <dgm:t>
        <a:bodyPr/>
        <a:lstStyle/>
        <a:p>
          <a:endParaRPr lang="en-IN" sz="1800" b="0"/>
        </a:p>
      </dgm:t>
    </dgm:pt>
    <dgm:pt modelId="{1F2FEFB2-E0B2-4809-ACE9-9A7696114619}" type="sibTrans" cxnId="{71174FA4-4DB9-4B14-A592-7663EB5B15C6}">
      <dgm:prSet/>
      <dgm:spPr/>
      <dgm:t>
        <a:bodyPr/>
        <a:lstStyle/>
        <a:p>
          <a:endParaRPr lang="en-IN" sz="1800" b="0"/>
        </a:p>
      </dgm:t>
    </dgm:pt>
    <dgm:pt modelId="{58F765F5-A6E4-4205-BCD6-C55AC23DC69C}">
      <dgm:prSet phldrT="[Text]" custT="1"/>
      <dgm:spPr/>
      <dgm:t>
        <a:bodyPr/>
        <a:lstStyle/>
        <a:p>
          <a:pPr algn="l"/>
          <a:r>
            <a:rPr lang="en-IN" sz="1800" b="0" i="0" dirty="0"/>
            <a:t>  1. Basic (Username and Password) Authentication</a:t>
          </a:r>
          <a:endParaRPr lang="en-IN" sz="1800" b="0" dirty="0"/>
        </a:p>
      </dgm:t>
    </dgm:pt>
    <dgm:pt modelId="{93F2620A-B873-436B-AC50-2D005D40BB00}" type="parTrans" cxnId="{351BDD6C-447D-4300-9F61-F89FEDB0F103}">
      <dgm:prSet/>
      <dgm:spPr/>
      <dgm:t>
        <a:bodyPr/>
        <a:lstStyle/>
        <a:p>
          <a:endParaRPr lang="en-IN" sz="1800" b="0"/>
        </a:p>
      </dgm:t>
    </dgm:pt>
    <dgm:pt modelId="{4E7FF1A8-9CD1-4F3A-8063-97AC09FE33D4}" type="sibTrans" cxnId="{351BDD6C-447D-4300-9F61-F89FEDB0F103}">
      <dgm:prSet/>
      <dgm:spPr/>
      <dgm:t>
        <a:bodyPr/>
        <a:lstStyle/>
        <a:p>
          <a:endParaRPr lang="en-IN" sz="1800" b="0"/>
        </a:p>
      </dgm:t>
    </dgm:pt>
    <dgm:pt modelId="{518A0140-C561-4A22-8A8E-9763CF1B1360}">
      <dgm:prSet phldrT="[Text]" custT="1"/>
      <dgm:spPr/>
      <dgm:t>
        <a:bodyPr/>
        <a:lstStyle/>
        <a:p>
          <a:pPr algn="l"/>
          <a:r>
            <a:rPr lang="en-IN" sz="1800" b="0" i="0" dirty="0"/>
            <a:t>  2. API Key Authentication</a:t>
          </a:r>
          <a:endParaRPr lang="en-IN" sz="1800" b="0" dirty="0"/>
        </a:p>
      </dgm:t>
    </dgm:pt>
    <dgm:pt modelId="{81F2A01D-5489-4638-BEA1-EA92551834F2}" type="parTrans" cxnId="{E006F5D2-FC93-4B5A-9106-00EA594F88B8}">
      <dgm:prSet/>
      <dgm:spPr/>
      <dgm:t>
        <a:bodyPr/>
        <a:lstStyle/>
        <a:p>
          <a:endParaRPr lang="en-IN" sz="1800" b="0"/>
        </a:p>
      </dgm:t>
    </dgm:pt>
    <dgm:pt modelId="{89A5B230-8305-4AF4-A47A-830DFA76D1E6}" type="sibTrans" cxnId="{E006F5D2-FC93-4B5A-9106-00EA594F88B8}">
      <dgm:prSet/>
      <dgm:spPr/>
      <dgm:t>
        <a:bodyPr/>
        <a:lstStyle/>
        <a:p>
          <a:endParaRPr lang="en-IN" sz="1800" b="0"/>
        </a:p>
      </dgm:t>
    </dgm:pt>
    <dgm:pt modelId="{5BB50377-5F9F-48D2-8F94-20B1D4CD0AB7}">
      <dgm:prSet custT="1"/>
      <dgm:spPr/>
      <dgm:t>
        <a:bodyPr/>
        <a:lstStyle/>
        <a:p>
          <a:pPr algn="l"/>
          <a:r>
            <a:rPr lang="en-IN" sz="1800" b="0" i="0" dirty="0"/>
            <a:t>  3. Token-based Authentication (JWT)</a:t>
          </a:r>
          <a:endParaRPr lang="en-IN" sz="1800" b="0" dirty="0"/>
        </a:p>
      </dgm:t>
    </dgm:pt>
    <dgm:pt modelId="{9A022A63-43CC-4B0F-9828-54D7B46F82FD}" type="parTrans" cxnId="{FD3D094A-100F-4B9F-AD26-82CD9D1D32B6}">
      <dgm:prSet/>
      <dgm:spPr/>
      <dgm:t>
        <a:bodyPr/>
        <a:lstStyle/>
        <a:p>
          <a:endParaRPr lang="en-IN" sz="1800" b="0"/>
        </a:p>
      </dgm:t>
    </dgm:pt>
    <dgm:pt modelId="{899136E0-D678-43D4-9C58-57741FF5958C}" type="sibTrans" cxnId="{FD3D094A-100F-4B9F-AD26-82CD9D1D32B6}">
      <dgm:prSet/>
      <dgm:spPr/>
      <dgm:t>
        <a:bodyPr/>
        <a:lstStyle/>
        <a:p>
          <a:endParaRPr lang="en-IN" sz="1800" b="0"/>
        </a:p>
      </dgm:t>
    </dgm:pt>
    <dgm:pt modelId="{61F5434B-08CB-4988-B571-F9792F385DAE}">
      <dgm:prSet custT="1"/>
      <dgm:spPr/>
      <dgm:t>
        <a:bodyPr/>
        <a:lstStyle/>
        <a:p>
          <a:pPr algn="l"/>
          <a:r>
            <a:rPr lang="en-IN" sz="1800" b="0" i="0" dirty="0"/>
            <a:t>  4. Multi-factor Authentication (MFA)</a:t>
          </a:r>
          <a:endParaRPr lang="en-IN" sz="1800" b="0" dirty="0"/>
        </a:p>
      </dgm:t>
    </dgm:pt>
    <dgm:pt modelId="{DCD6B5EC-FBB6-4A2A-A234-0764E4E8F7E5}" type="parTrans" cxnId="{63E0EF1F-64B5-4077-A18B-DCCD24581B4C}">
      <dgm:prSet/>
      <dgm:spPr/>
      <dgm:t>
        <a:bodyPr/>
        <a:lstStyle/>
        <a:p>
          <a:endParaRPr lang="en-IN" sz="1800" b="0"/>
        </a:p>
      </dgm:t>
    </dgm:pt>
    <dgm:pt modelId="{B9291B82-FA11-446F-AE53-D286E8FE894C}" type="sibTrans" cxnId="{63E0EF1F-64B5-4077-A18B-DCCD24581B4C}">
      <dgm:prSet/>
      <dgm:spPr/>
      <dgm:t>
        <a:bodyPr/>
        <a:lstStyle/>
        <a:p>
          <a:endParaRPr lang="en-IN" sz="1800" b="0"/>
        </a:p>
      </dgm:t>
    </dgm:pt>
    <dgm:pt modelId="{FDF94E3C-C17B-4456-AC33-AE392BBEA35D}">
      <dgm:prSet custT="1"/>
      <dgm:spPr/>
      <dgm:t>
        <a:bodyPr/>
        <a:lstStyle/>
        <a:p>
          <a:pPr algn="l"/>
          <a:r>
            <a:rPr lang="en-IN" sz="1800" b="0" i="0" dirty="0"/>
            <a:t>  5. Certificate-based Authentication</a:t>
          </a:r>
          <a:endParaRPr lang="en-IN" sz="1800" b="0" dirty="0"/>
        </a:p>
      </dgm:t>
    </dgm:pt>
    <dgm:pt modelId="{1F7EFB60-FFD7-4700-8F88-A40765EC0A12}" type="parTrans" cxnId="{EEEA82D2-3855-436E-A6DC-844DB1C07379}">
      <dgm:prSet/>
      <dgm:spPr/>
      <dgm:t>
        <a:bodyPr/>
        <a:lstStyle/>
        <a:p>
          <a:endParaRPr lang="en-IN" sz="1800" b="0"/>
        </a:p>
      </dgm:t>
    </dgm:pt>
    <dgm:pt modelId="{A2872EEA-FEF2-4A16-ABAE-0A5113A2CAC1}" type="sibTrans" cxnId="{EEEA82D2-3855-436E-A6DC-844DB1C07379}">
      <dgm:prSet/>
      <dgm:spPr/>
      <dgm:t>
        <a:bodyPr/>
        <a:lstStyle/>
        <a:p>
          <a:endParaRPr lang="en-IN" sz="1800" b="0"/>
        </a:p>
      </dgm:t>
    </dgm:pt>
    <dgm:pt modelId="{0932C38D-88A8-4032-9976-F5DB632CB5E3}" type="pres">
      <dgm:prSet presAssocID="{2B40B3DE-630E-4E0A-B863-5AD8CD56D775}" presName="Name0" presStyleCnt="0">
        <dgm:presLayoutVars>
          <dgm:chPref val="1"/>
          <dgm:dir/>
          <dgm:animOne val="branch"/>
          <dgm:animLvl val="lvl"/>
          <dgm:resizeHandles val="exact"/>
        </dgm:presLayoutVars>
      </dgm:prSet>
      <dgm:spPr/>
    </dgm:pt>
    <dgm:pt modelId="{A5CDE120-7C47-4F27-A11D-8AE9927FFBD3}" type="pres">
      <dgm:prSet presAssocID="{893EF7A5-0F16-4404-8F7E-ED6BA72B4AF6}" presName="root1" presStyleCnt="0"/>
      <dgm:spPr/>
    </dgm:pt>
    <dgm:pt modelId="{913B1D3D-2FE5-4884-838A-9436A35C844E}" type="pres">
      <dgm:prSet presAssocID="{893EF7A5-0F16-4404-8F7E-ED6BA72B4AF6}" presName="LevelOneTextNode" presStyleLbl="node0" presStyleIdx="0" presStyleCnt="1" custAng="5400000" custScaleX="320671" custScaleY="70420" custLinFactX="-43591" custLinFactNeighborX="-100000">
        <dgm:presLayoutVars>
          <dgm:chPref val="3"/>
        </dgm:presLayoutVars>
      </dgm:prSet>
      <dgm:spPr>
        <a:prstGeom prst="roundRect">
          <a:avLst/>
        </a:prstGeom>
      </dgm:spPr>
    </dgm:pt>
    <dgm:pt modelId="{FFBC61CD-3D9F-42E7-BE8F-4AE63FBA49A1}" type="pres">
      <dgm:prSet presAssocID="{893EF7A5-0F16-4404-8F7E-ED6BA72B4AF6}" presName="level2hierChild" presStyleCnt="0"/>
      <dgm:spPr/>
    </dgm:pt>
    <dgm:pt modelId="{854F578A-6FA0-443D-ABDF-0CC3616085A1}" type="pres">
      <dgm:prSet presAssocID="{93F2620A-B873-436B-AC50-2D005D40BB00}" presName="conn2-1" presStyleLbl="parChTrans1D2" presStyleIdx="0" presStyleCnt="5"/>
      <dgm:spPr/>
    </dgm:pt>
    <dgm:pt modelId="{2453FDC5-1319-4401-A335-DE5F08BA25BD}" type="pres">
      <dgm:prSet presAssocID="{93F2620A-B873-436B-AC50-2D005D40BB00}" presName="connTx" presStyleLbl="parChTrans1D2" presStyleIdx="0" presStyleCnt="5"/>
      <dgm:spPr/>
    </dgm:pt>
    <dgm:pt modelId="{2CA03026-9716-4C48-9AC6-5F47F29925D5}" type="pres">
      <dgm:prSet presAssocID="{58F765F5-A6E4-4205-BCD6-C55AC23DC69C}" presName="root2" presStyleCnt="0"/>
      <dgm:spPr/>
    </dgm:pt>
    <dgm:pt modelId="{E84C9492-5309-4684-A4BC-46E8CD9B4548}" type="pres">
      <dgm:prSet presAssocID="{58F765F5-A6E4-4205-BCD6-C55AC23DC69C}" presName="LevelTwoTextNode" presStyleLbl="node2" presStyleIdx="0" presStyleCnt="5" custScaleX="203791">
        <dgm:presLayoutVars>
          <dgm:chPref val="3"/>
        </dgm:presLayoutVars>
      </dgm:prSet>
      <dgm:spPr>
        <a:prstGeom prst="roundRect">
          <a:avLst/>
        </a:prstGeom>
      </dgm:spPr>
    </dgm:pt>
    <dgm:pt modelId="{93053BB8-66E3-402A-BF32-E3ADE5285B4F}" type="pres">
      <dgm:prSet presAssocID="{58F765F5-A6E4-4205-BCD6-C55AC23DC69C}" presName="level3hierChild" presStyleCnt="0"/>
      <dgm:spPr/>
    </dgm:pt>
    <dgm:pt modelId="{EA3F49A3-B051-4915-BC91-A6F20F7599EE}" type="pres">
      <dgm:prSet presAssocID="{81F2A01D-5489-4638-BEA1-EA92551834F2}" presName="conn2-1" presStyleLbl="parChTrans1D2" presStyleIdx="1" presStyleCnt="5"/>
      <dgm:spPr/>
    </dgm:pt>
    <dgm:pt modelId="{1F150568-B4C2-4525-AB62-25B9A62C2B5F}" type="pres">
      <dgm:prSet presAssocID="{81F2A01D-5489-4638-BEA1-EA92551834F2}" presName="connTx" presStyleLbl="parChTrans1D2" presStyleIdx="1" presStyleCnt="5"/>
      <dgm:spPr/>
    </dgm:pt>
    <dgm:pt modelId="{A8E65E4D-F5CA-4B18-9E57-06D7E8E5C9B6}" type="pres">
      <dgm:prSet presAssocID="{518A0140-C561-4A22-8A8E-9763CF1B1360}" presName="root2" presStyleCnt="0"/>
      <dgm:spPr/>
    </dgm:pt>
    <dgm:pt modelId="{94474A36-1783-4446-B146-7D7766525DEB}" type="pres">
      <dgm:prSet presAssocID="{518A0140-C561-4A22-8A8E-9763CF1B1360}" presName="LevelTwoTextNode" presStyleLbl="node2" presStyleIdx="1" presStyleCnt="5" custScaleX="203791">
        <dgm:presLayoutVars>
          <dgm:chPref val="3"/>
        </dgm:presLayoutVars>
      </dgm:prSet>
      <dgm:spPr>
        <a:prstGeom prst="roundRect">
          <a:avLst/>
        </a:prstGeom>
      </dgm:spPr>
    </dgm:pt>
    <dgm:pt modelId="{387F172D-BFA9-4898-AD29-ECC9039DBC47}" type="pres">
      <dgm:prSet presAssocID="{518A0140-C561-4A22-8A8E-9763CF1B1360}" presName="level3hierChild" presStyleCnt="0"/>
      <dgm:spPr/>
    </dgm:pt>
    <dgm:pt modelId="{A2791BC8-C1CA-4A63-B0AD-7BF7F2BF0661}" type="pres">
      <dgm:prSet presAssocID="{9A022A63-43CC-4B0F-9828-54D7B46F82FD}" presName="conn2-1" presStyleLbl="parChTrans1D2" presStyleIdx="2" presStyleCnt="5"/>
      <dgm:spPr/>
    </dgm:pt>
    <dgm:pt modelId="{1F747944-2D9C-4C2E-AF68-02AA8A07677B}" type="pres">
      <dgm:prSet presAssocID="{9A022A63-43CC-4B0F-9828-54D7B46F82FD}" presName="connTx" presStyleLbl="parChTrans1D2" presStyleIdx="2" presStyleCnt="5"/>
      <dgm:spPr/>
    </dgm:pt>
    <dgm:pt modelId="{6F932857-02A2-4B40-A1EF-2EE45E5A66D1}" type="pres">
      <dgm:prSet presAssocID="{5BB50377-5F9F-48D2-8F94-20B1D4CD0AB7}" presName="root2" presStyleCnt="0"/>
      <dgm:spPr/>
    </dgm:pt>
    <dgm:pt modelId="{5C8E944C-8F5A-4589-84A5-3E0B02ABE608}" type="pres">
      <dgm:prSet presAssocID="{5BB50377-5F9F-48D2-8F94-20B1D4CD0AB7}" presName="LevelTwoTextNode" presStyleLbl="node2" presStyleIdx="2" presStyleCnt="5" custScaleX="204846">
        <dgm:presLayoutVars>
          <dgm:chPref val="3"/>
        </dgm:presLayoutVars>
      </dgm:prSet>
      <dgm:spPr>
        <a:prstGeom prst="roundRect">
          <a:avLst/>
        </a:prstGeom>
      </dgm:spPr>
    </dgm:pt>
    <dgm:pt modelId="{8CF6E131-9EE4-45E1-8381-0185477A34DE}" type="pres">
      <dgm:prSet presAssocID="{5BB50377-5F9F-48D2-8F94-20B1D4CD0AB7}" presName="level3hierChild" presStyleCnt="0"/>
      <dgm:spPr/>
    </dgm:pt>
    <dgm:pt modelId="{41B5D78A-1140-4DEA-A9C7-55CDB3084DF2}" type="pres">
      <dgm:prSet presAssocID="{DCD6B5EC-FBB6-4A2A-A234-0764E4E8F7E5}" presName="conn2-1" presStyleLbl="parChTrans1D2" presStyleIdx="3" presStyleCnt="5"/>
      <dgm:spPr/>
    </dgm:pt>
    <dgm:pt modelId="{BE8CA3F1-B3DD-44F8-93DB-F68705B20FE1}" type="pres">
      <dgm:prSet presAssocID="{DCD6B5EC-FBB6-4A2A-A234-0764E4E8F7E5}" presName="connTx" presStyleLbl="parChTrans1D2" presStyleIdx="3" presStyleCnt="5"/>
      <dgm:spPr/>
    </dgm:pt>
    <dgm:pt modelId="{5F92F027-05FE-4FD9-AF04-73719B0859ED}" type="pres">
      <dgm:prSet presAssocID="{61F5434B-08CB-4988-B571-F9792F385DAE}" presName="root2" presStyleCnt="0"/>
      <dgm:spPr/>
    </dgm:pt>
    <dgm:pt modelId="{002BCACC-3526-4298-8C21-11714042ACF8}" type="pres">
      <dgm:prSet presAssocID="{61F5434B-08CB-4988-B571-F9792F385DAE}" presName="LevelTwoTextNode" presStyleLbl="node2" presStyleIdx="3" presStyleCnt="5" custScaleX="203791">
        <dgm:presLayoutVars>
          <dgm:chPref val="3"/>
        </dgm:presLayoutVars>
      </dgm:prSet>
      <dgm:spPr>
        <a:prstGeom prst="roundRect">
          <a:avLst/>
        </a:prstGeom>
      </dgm:spPr>
    </dgm:pt>
    <dgm:pt modelId="{63A2E404-D48E-4448-8C15-1C2D8030906D}" type="pres">
      <dgm:prSet presAssocID="{61F5434B-08CB-4988-B571-F9792F385DAE}" presName="level3hierChild" presStyleCnt="0"/>
      <dgm:spPr/>
    </dgm:pt>
    <dgm:pt modelId="{3F283A76-4F93-4F77-BF05-6E34672078B0}" type="pres">
      <dgm:prSet presAssocID="{1F7EFB60-FFD7-4700-8F88-A40765EC0A12}" presName="conn2-1" presStyleLbl="parChTrans1D2" presStyleIdx="4" presStyleCnt="5"/>
      <dgm:spPr/>
    </dgm:pt>
    <dgm:pt modelId="{238DACF6-3B5E-45C8-8706-2C442BA93BB1}" type="pres">
      <dgm:prSet presAssocID="{1F7EFB60-FFD7-4700-8F88-A40765EC0A12}" presName="connTx" presStyleLbl="parChTrans1D2" presStyleIdx="4" presStyleCnt="5"/>
      <dgm:spPr/>
    </dgm:pt>
    <dgm:pt modelId="{AFB05136-59BE-4A0E-AC39-CA175115E4CA}" type="pres">
      <dgm:prSet presAssocID="{FDF94E3C-C17B-4456-AC33-AE392BBEA35D}" presName="root2" presStyleCnt="0"/>
      <dgm:spPr/>
    </dgm:pt>
    <dgm:pt modelId="{02DDB14E-1D2E-4765-9A71-261AD88EFCBA}" type="pres">
      <dgm:prSet presAssocID="{FDF94E3C-C17B-4456-AC33-AE392BBEA35D}" presName="LevelTwoTextNode" presStyleLbl="node2" presStyleIdx="4" presStyleCnt="5" custScaleX="203791">
        <dgm:presLayoutVars>
          <dgm:chPref val="3"/>
        </dgm:presLayoutVars>
      </dgm:prSet>
      <dgm:spPr>
        <a:prstGeom prst="roundRect">
          <a:avLst/>
        </a:prstGeom>
      </dgm:spPr>
    </dgm:pt>
    <dgm:pt modelId="{EF8C801A-2F1B-45C0-B23B-C41EE80A4C49}" type="pres">
      <dgm:prSet presAssocID="{FDF94E3C-C17B-4456-AC33-AE392BBEA35D}" presName="level3hierChild" presStyleCnt="0"/>
      <dgm:spPr/>
    </dgm:pt>
  </dgm:ptLst>
  <dgm:cxnLst>
    <dgm:cxn modelId="{DD1A9710-A9C2-4272-97C2-13212A507850}" type="presOf" srcId="{DCD6B5EC-FBB6-4A2A-A234-0764E4E8F7E5}" destId="{41B5D78A-1140-4DEA-A9C7-55CDB3084DF2}" srcOrd="0" destOrd="0" presId="urn:microsoft.com/office/officeart/2008/layout/HorizontalMultiLevelHierarchy"/>
    <dgm:cxn modelId="{03788B1A-F96B-458C-973D-54F0AAC3E5A3}" type="presOf" srcId="{DCD6B5EC-FBB6-4A2A-A234-0764E4E8F7E5}" destId="{BE8CA3F1-B3DD-44F8-93DB-F68705B20FE1}" srcOrd="1" destOrd="0" presId="urn:microsoft.com/office/officeart/2008/layout/HorizontalMultiLevelHierarchy"/>
    <dgm:cxn modelId="{63E0EF1F-64B5-4077-A18B-DCCD24581B4C}" srcId="{893EF7A5-0F16-4404-8F7E-ED6BA72B4AF6}" destId="{61F5434B-08CB-4988-B571-F9792F385DAE}" srcOrd="3" destOrd="0" parTransId="{DCD6B5EC-FBB6-4A2A-A234-0764E4E8F7E5}" sibTransId="{B9291B82-FA11-446F-AE53-D286E8FE894C}"/>
    <dgm:cxn modelId="{7651CD26-E9DC-4B25-9B45-B2C641E37CB0}" type="presOf" srcId="{FDF94E3C-C17B-4456-AC33-AE392BBEA35D}" destId="{02DDB14E-1D2E-4765-9A71-261AD88EFCBA}" srcOrd="0" destOrd="0" presId="urn:microsoft.com/office/officeart/2008/layout/HorizontalMultiLevelHierarchy"/>
    <dgm:cxn modelId="{FD7C9D2D-91FC-4D47-AFFA-F918960AA581}" type="presOf" srcId="{93F2620A-B873-436B-AC50-2D005D40BB00}" destId="{2453FDC5-1319-4401-A335-DE5F08BA25BD}" srcOrd="1" destOrd="0" presId="urn:microsoft.com/office/officeart/2008/layout/HorizontalMultiLevelHierarchy"/>
    <dgm:cxn modelId="{86E2492E-C6AD-41EE-90B6-F31620F21C87}" type="presOf" srcId="{61F5434B-08CB-4988-B571-F9792F385DAE}" destId="{002BCACC-3526-4298-8C21-11714042ACF8}" srcOrd="0" destOrd="0" presId="urn:microsoft.com/office/officeart/2008/layout/HorizontalMultiLevelHierarchy"/>
    <dgm:cxn modelId="{3302FB3D-4B55-411A-A861-1E7C6EB90A84}" type="presOf" srcId="{1F7EFB60-FFD7-4700-8F88-A40765EC0A12}" destId="{3F283A76-4F93-4F77-BF05-6E34672078B0}" srcOrd="0" destOrd="0" presId="urn:microsoft.com/office/officeart/2008/layout/HorizontalMultiLevelHierarchy"/>
    <dgm:cxn modelId="{FD3D094A-100F-4B9F-AD26-82CD9D1D32B6}" srcId="{893EF7A5-0F16-4404-8F7E-ED6BA72B4AF6}" destId="{5BB50377-5F9F-48D2-8F94-20B1D4CD0AB7}" srcOrd="2" destOrd="0" parTransId="{9A022A63-43CC-4B0F-9828-54D7B46F82FD}" sibTransId="{899136E0-D678-43D4-9C58-57741FF5958C}"/>
    <dgm:cxn modelId="{101F0B6B-1C02-44CF-9C78-81DEC5F8C4D7}" type="presOf" srcId="{9A022A63-43CC-4B0F-9828-54D7B46F82FD}" destId="{1F747944-2D9C-4C2E-AF68-02AA8A07677B}" srcOrd="1" destOrd="0" presId="urn:microsoft.com/office/officeart/2008/layout/HorizontalMultiLevelHierarchy"/>
    <dgm:cxn modelId="{351BDD6C-447D-4300-9F61-F89FEDB0F103}" srcId="{893EF7A5-0F16-4404-8F7E-ED6BA72B4AF6}" destId="{58F765F5-A6E4-4205-BCD6-C55AC23DC69C}" srcOrd="0" destOrd="0" parTransId="{93F2620A-B873-436B-AC50-2D005D40BB00}" sibTransId="{4E7FF1A8-9CD1-4F3A-8063-97AC09FE33D4}"/>
    <dgm:cxn modelId="{D9BC5371-2962-4C95-82C2-A6C7989D21E7}" type="presOf" srcId="{518A0140-C561-4A22-8A8E-9763CF1B1360}" destId="{94474A36-1783-4446-B146-7D7766525DEB}" srcOrd="0" destOrd="0" presId="urn:microsoft.com/office/officeart/2008/layout/HorizontalMultiLevelHierarchy"/>
    <dgm:cxn modelId="{56442078-0464-4B77-AE91-B648FF27DFEF}" type="presOf" srcId="{2B40B3DE-630E-4E0A-B863-5AD8CD56D775}" destId="{0932C38D-88A8-4032-9976-F5DB632CB5E3}" srcOrd="0" destOrd="0" presId="urn:microsoft.com/office/officeart/2008/layout/HorizontalMultiLevelHierarchy"/>
    <dgm:cxn modelId="{D0A61579-81C5-4808-B907-701D48B0E1E7}" type="presOf" srcId="{93F2620A-B873-436B-AC50-2D005D40BB00}" destId="{854F578A-6FA0-443D-ABDF-0CC3616085A1}" srcOrd="0" destOrd="0" presId="urn:microsoft.com/office/officeart/2008/layout/HorizontalMultiLevelHierarchy"/>
    <dgm:cxn modelId="{9C937881-6873-4447-898A-D38A3328F298}" type="presOf" srcId="{9A022A63-43CC-4B0F-9828-54D7B46F82FD}" destId="{A2791BC8-C1CA-4A63-B0AD-7BF7F2BF0661}" srcOrd="0" destOrd="0" presId="urn:microsoft.com/office/officeart/2008/layout/HorizontalMultiLevelHierarchy"/>
    <dgm:cxn modelId="{71174FA4-4DB9-4B14-A592-7663EB5B15C6}" srcId="{2B40B3DE-630E-4E0A-B863-5AD8CD56D775}" destId="{893EF7A5-0F16-4404-8F7E-ED6BA72B4AF6}" srcOrd="0" destOrd="0" parTransId="{9229C76D-F709-40BC-B023-72E7AE39D999}" sibTransId="{1F2FEFB2-E0B2-4809-ACE9-9A7696114619}"/>
    <dgm:cxn modelId="{717E52B2-B478-44F6-95DF-1D68D65B991C}" type="presOf" srcId="{81F2A01D-5489-4638-BEA1-EA92551834F2}" destId="{EA3F49A3-B051-4915-BC91-A6F20F7599EE}" srcOrd="0" destOrd="0" presId="urn:microsoft.com/office/officeart/2008/layout/HorizontalMultiLevelHierarchy"/>
    <dgm:cxn modelId="{5362F5B7-FF01-4C6D-AD71-F04EC996F5C3}" type="presOf" srcId="{1F7EFB60-FFD7-4700-8F88-A40765EC0A12}" destId="{238DACF6-3B5E-45C8-8706-2C442BA93BB1}" srcOrd="1" destOrd="0" presId="urn:microsoft.com/office/officeart/2008/layout/HorizontalMultiLevelHierarchy"/>
    <dgm:cxn modelId="{BB7F83BC-A04F-4032-8F87-62A8688826D2}" type="presOf" srcId="{5BB50377-5F9F-48D2-8F94-20B1D4CD0AB7}" destId="{5C8E944C-8F5A-4589-84A5-3E0B02ABE608}" srcOrd="0" destOrd="0" presId="urn:microsoft.com/office/officeart/2008/layout/HorizontalMultiLevelHierarchy"/>
    <dgm:cxn modelId="{3E6E4FC3-78E8-453D-A031-AB721793447A}" type="presOf" srcId="{81F2A01D-5489-4638-BEA1-EA92551834F2}" destId="{1F150568-B4C2-4525-AB62-25B9A62C2B5F}" srcOrd="1" destOrd="0" presId="urn:microsoft.com/office/officeart/2008/layout/HorizontalMultiLevelHierarchy"/>
    <dgm:cxn modelId="{EEEA82D2-3855-436E-A6DC-844DB1C07379}" srcId="{893EF7A5-0F16-4404-8F7E-ED6BA72B4AF6}" destId="{FDF94E3C-C17B-4456-AC33-AE392BBEA35D}" srcOrd="4" destOrd="0" parTransId="{1F7EFB60-FFD7-4700-8F88-A40765EC0A12}" sibTransId="{A2872EEA-FEF2-4A16-ABAE-0A5113A2CAC1}"/>
    <dgm:cxn modelId="{E006F5D2-FC93-4B5A-9106-00EA594F88B8}" srcId="{893EF7A5-0F16-4404-8F7E-ED6BA72B4AF6}" destId="{518A0140-C561-4A22-8A8E-9763CF1B1360}" srcOrd="1" destOrd="0" parTransId="{81F2A01D-5489-4638-BEA1-EA92551834F2}" sibTransId="{89A5B230-8305-4AF4-A47A-830DFA76D1E6}"/>
    <dgm:cxn modelId="{F57C1FD7-2BF2-48E7-B556-C1AE6117768A}" type="presOf" srcId="{893EF7A5-0F16-4404-8F7E-ED6BA72B4AF6}" destId="{913B1D3D-2FE5-4884-838A-9436A35C844E}" srcOrd="0" destOrd="0" presId="urn:microsoft.com/office/officeart/2008/layout/HorizontalMultiLevelHierarchy"/>
    <dgm:cxn modelId="{1D01ACF5-7E5A-43C6-98A3-FE50C3B52B69}" type="presOf" srcId="{58F765F5-A6E4-4205-BCD6-C55AC23DC69C}" destId="{E84C9492-5309-4684-A4BC-46E8CD9B4548}" srcOrd="0" destOrd="0" presId="urn:microsoft.com/office/officeart/2008/layout/HorizontalMultiLevelHierarchy"/>
    <dgm:cxn modelId="{3C44A263-BC9C-459A-8D9E-ABEBE111BD46}" type="presParOf" srcId="{0932C38D-88A8-4032-9976-F5DB632CB5E3}" destId="{A5CDE120-7C47-4F27-A11D-8AE9927FFBD3}" srcOrd="0" destOrd="0" presId="urn:microsoft.com/office/officeart/2008/layout/HorizontalMultiLevelHierarchy"/>
    <dgm:cxn modelId="{2C560ABA-9910-421F-8EAB-BA4C97B84EB9}" type="presParOf" srcId="{A5CDE120-7C47-4F27-A11D-8AE9927FFBD3}" destId="{913B1D3D-2FE5-4884-838A-9436A35C844E}" srcOrd="0" destOrd="0" presId="urn:microsoft.com/office/officeart/2008/layout/HorizontalMultiLevelHierarchy"/>
    <dgm:cxn modelId="{9AA19134-C1E6-41BB-91CB-D33EB0DB98D0}" type="presParOf" srcId="{A5CDE120-7C47-4F27-A11D-8AE9927FFBD3}" destId="{FFBC61CD-3D9F-42E7-BE8F-4AE63FBA49A1}" srcOrd="1" destOrd="0" presId="urn:microsoft.com/office/officeart/2008/layout/HorizontalMultiLevelHierarchy"/>
    <dgm:cxn modelId="{4A9E23B3-B868-42F6-8BF3-B1738A5DE5EB}" type="presParOf" srcId="{FFBC61CD-3D9F-42E7-BE8F-4AE63FBA49A1}" destId="{854F578A-6FA0-443D-ABDF-0CC3616085A1}" srcOrd="0" destOrd="0" presId="urn:microsoft.com/office/officeart/2008/layout/HorizontalMultiLevelHierarchy"/>
    <dgm:cxn modelId="{B0CC6D51-FA0E-4FFC-B872-0B678EF07428}" type="presParOf" srcId="{854F578A-6FA0-443D-ABDF-0CC3616085A1}" destId="{2453FDC5-1319-4401-A335-DE5F08BA25BD}" srcOrd="0" destOrd="0" presId="urn:microsoft.com/office/officeart/2008/layout/HorizontalMultiLevelHierarchy"/>
    <dgm:cxn modelId="{CE83A596-683D-446E-B0D5-558914D9F92D}" type="presParOf" srcId="{FFBC61CD-3D9F-42E7-BE8F-4AE63FBA49A1}" destId="{2CA03026-9716-4C48-9AC6-5F47F29925D5}" srcOrd="1" destOrd="0" presId="urn:microsoft.com/office/officeart/2008/layout/HorizontalMultiLevelHierarchy"/>
    <dgm:cxn modelId="{72745CC6-A514-47E9-8790-B966E6CB23ED}" type="presParOf" srcId="{2CA03026-9716-4C48-9AC6-5F47F29925D5}" destId="{E84C9492-5309-4684-A4BC-46E8CD9B4548}" srcOrd="0" destOrd="0" presId="urn:microsoft.com/office/officeart/2008/layout/HorizontalMultiLevelHierarchy"/>
    <dgm:cxn modelId="{49712B69-45FB-43BD-8F86-76E0E9B62EB0}" type="presParOf" srcId="{2CA03026-9716-4C48-9AC6-5F47F29925D5}" destId="{93053BB8-66E3-402A-BF32-E3ADE5285B4F}" srcOrd="1" destOrd="0" presId="urn:microsoft.com/office/officeart/2008/layout/HorizontalMultiLevelHierarchy"/>
    <dgm:cxn modelId="{D11545E2-3C2E-4751-8597-2747E2DE6CBD}" type="presParOf" srcId="{FFBC61CD-3D9F-42E7-BE8F-4AE63FBA49A1}" destId="{EA3F49A3-B051-4915-BC91-A6F20F7599EE}" srcOrd="2" destOrd="0" presId="urn:microsoft.com/office/officeart/2008/layout/HorizontalMultiLevelHierarchy"/>
    <dgm:cxn modelId="{72742C4E-6DC7-4916-B552-37C027AD3649}" type="presParOf" srcId="{EA3F49A3-B051-4915-BC91-A6F20F7599EE}" destId="{1F150568-B4C2-4525-AB62-25B9A62C2B5F}" srcOrd="0" destOrd="0" presId="urn:microsoft.com/office/officeart/2008/layout/HorizontalMultiLevelHierarchy"/>
    <dgm:cxn modelId="{EF831E1A-1ECA-41F0-9E99-720DBDAB1C75}" type="presParOf" srcId="{FFBC61CD-3D9F-42E7-BE8F-4AE63FBA49A1}" destId="{A8E65E4D-F5CA-4B18-9E57-06D7E8E5C9B6}" srcOrd="3" destOrd="0" presId="urn:microsoft.com/office/officeart/2008/layout/HorizontalMultiLevelHierarchy"/>
    <dgm:cxn modelId="{F288774B-0B08-45C6-93F2-89994D919205}" type="presParOf" srcId="{A8E65E4D-F5CA-4B18-9E57-06D7E8E5C9B6}" destId="{94474A36-1783-4446-B146-7D7766525DEB}" srcOrd="0" destOrd="0" presId="urn:microsoft.com/office/officeart/2008/layout/HorizontalMultiLevelHierarchy"/>
    <dgm:cxn modelId="{E81DEA39-D5AB-47B9-AC4F-27158A437D0E}" type="presParOf" srcId="{A8E65E4D-F5CA-4B18-9E57-06D7E8E5C9B6}" destId="{387F172D-BFA9-4898-AD29-ECC9039DBC47}" srcOrd="1" destOrd="0" presId="urn:microsoft.com/office/officeart/2008/layout/HorizontalMultiLevelHierarchy"/>
    <dgm:cxn modelId="{EE3E7F2C-0E85-4F99-81C5-20540C8913CE}" type="presParOf" srcId="{FFBC61CD-3D9F-42E7-BE8F-4AE63FBA49A1}" destId="{A2791BC8-C1CA-4A63-B0AD-7BF7F2BF0661}" srcOrd="4" destOrd="0" presId="urn:microsoft.com/office/officeart/2008/layout/HorizontalMultiLevelHierarchy"/>
    <dgm:cxn modelId="{8D4815F6-D413-462A-94D9-45B48168C21B}" type="presParOf" srcId="{A2791BC8-C1CA-4A63-B0AD-7BF7F2BF0661}" destId="{1F747944-2D9C-4C2E-AF68-02AA8A07677B}" srcOrd="0" destOrd="0" presId="urn:microsoft.com/office/officeart/2008/layout/HorizontalMultiLevelHierarchy"/>
    <dgm:cxn modelId="{8E732D0F-ABB3-4E6E-A7F9-7BD80FC87D90}" type="presParOf" srcId="{FFBC61CD-3D9F-42E7-BE8F-4AE63FBA49A1}" destId="{6F932857-02A2-4B40-A1EF-2EE45E5A66D1}" srcOrd="5" destOrd="0" presId="urn:microsoft.com/office/officeart/2008/layout/HorizontalMultiLevelHierarchy"/>
    <dgm:cxn modelId="{B9837C2D-57F2-4CB1-817A-C6BAA3BC90B9}" type="presParOf" srcId="{6F932857-02A2-4B40-A1EF-2EE45E5A66D1}" destId="{5C8E944C-8F5A-4589-84A5-3E0B02ABE608}" srcOrd="0" destOrd="0" presId="urn:microsoft.com/office/officeart/2008/layout/HorizontalMultiLevelHierarchy"/>
    <dgm:cxn modelId="{5DF91D8D-80B3-4525-9853-5E98F7BC0D31}" type="presParOf" srcId="{6F932857-02A2-4B40-A1EF-2EE45E5A66D1}" destId="{8CF6E131-9EE4-45E1-8381-0185477A34DE}" srcOrd="1" destOrd="0" presId="urn:microsoft.com/office/officeart/2008/layout/HorizontalMultiLevelHierarchy"/>
    <dgm:cxn modelId="{2DE411C2-1E6C-46E9-82DD-35866E79CC22}" type="presParOf" srcId="{FFBC61CD-3D9F-42E7-BE8F-4AE63FBA49A1}" destId="{41B5D78A-1140-4DEA-A9C7-55CDB3084DF2}" srcOrd="6" destOrd="0" presId="urn:microsoft.com/office/officeart/2008/layout/HorizontalMultiLevelHierarchy"/>
    <dgm:cxn modelId="{1C0B74AC-A5FB-438E-9572-5CBC206C399B}" type="presParOf" srcId="{41B5D78A-1140-4DEA-A9C7-55CDB3084DF2}" destId="{BE8CA3F1-B3DD-44F8-93DB-F68705B20FE1}" srcOrd="0" destOrd="0" presId="urn:microsoft.com/office/officeart/2008/layout/HorizontalMultiLevelHierarchy"/>
    <dgm:cxn modelId="{9C542605-A926-4204-B607-58C95BB8564C}" type="presParOf" srcId="{FFBC61CD-3D9F-42E7-BE8F-4AE63FBA49A1}" destId="{5F92F027-05FE-4FD9-AF04-73719B0859ED}" srcOrd="7" destOrd="0" presId="urn:microsoft.com/office/officeart/2008/layout/HorizontalMultiLevelHierarchy"/>
    <dgm:cxn modelId="{8E0E1AB5-3847-47FF-B231-5076E5928602}" type="presParOf" srcId="{5F92F027-05FE-4FD9-AF04-73719B0859ED}" destId="{002BCACC-3526-4298-8C21-11714042ACF8}" srcOrd="0" destOrd="0" presId="urn:microsoft.com/office/officeart/2008/layout/HorizontalMultiLevelHierarchy"/>
    <dgm:cxn modelId="{B1377A18-CCCC-465D-9A9D-F9F1CE64D32F}" type="presParOf" srcId="{5F92F027-05FE-4FD9-AF04-73719B0859ED}" destId="{63A2E404-D48E-4448-8C15-1C2D8030906D}" srcOrd="1" destOrd="0" presId="urn:microsoft.com/office/officeart/2008/layout/HorizontalMultiLevelHierarchy"/>
    <dgm:cxn modelId="{7C7D109A-1C8E-437D-B70B-9674C6650607}" type="presParOf" srcId="{FFBC61CD-3D9F-42E7-BE8F-4AE63FBA49A1}" destId="{3F283A76-4F93-4F77-BF05-6E34672078B0}" srcOrd="8" destOrd="0" presId="urn:microsoft.com/office/officeart/2008/layout/HorizontalMultiLevelHierarchy"/>
    <dgm:cxn modelId="{87BEA555-732B-4CD4-8383-E44A37949132}" type="presParOf" srcId="{3F283A76-4F93-4F77-BF05-6E34672078B0}" destId="{238DACF6-3B5E-45C8-8706-2C442BA93BB1}" srcOrd="0" destOrd="0" presId="urn:microsoft.com/office/officeart/2008/layout/HorizontalMultiLevelHierarchy"/>
    <dgm:cxn modelId="{CB4AB272-C99C-48C4-9E45-C73D7E5BDD21}" type="presParOf" srcId="{FFBC61CD-3D9F-42E7-BE8F-4AE63FBA49A1}" destId="{AFB05136-59BE-4A0E-AC39-CA175115E4CA}" srcOrd="9" destOrd="0" presId="urn:microsoft.com/office/officeart/2008/layout/HorizontalMultiLevelHierarchy"/>
    <dgm:cxn modelId="{BF4E1B80-9178-431B-9F87-C0781387F024}" type="presParOf" srcId="{AFB05136-59BE-4A0E-AC39-CA175115E4CA}" destId="{02DDB14E-1D2E-4765-9A71-261AD88EFCBA}" srcOrd="0" destOrd="0" presId="urn:microsoft.com/office/officeart/2008/layout/HorizontalMultiLevelHierarchy"/>
    <dgm:cxn modelId="{E3CFF65C-496F-493F-9ABB-921A3F95BF89}" type="presParOf" srcId="{AFB05136-59BE-4A0E-AC39-CA175115E4CA}" destId="{EF8C801A-2F1B-45C0-B23B-C41EE80A4C4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A874E0D-0225-4865-9A9A-3270D0CECA49}" type="doc">
      <dgm:prSet loTypeId="urn:microsoft.com/office/officeart/2005/8/layout/chevron2" loCatId="process" qsTypeId="urn:microsoft.com/office/officeart/2005/8/quickstyle/simple3" qsCatId="simple" csTypeId="urn:microsoft.com/office/officeart/2005/8/colors/colorful1" csCatId="colorful" phldr="1"/>
      <dgm:spPr/>
      <dgm:t>
        <a:bodyPr/>
        <a:lstStyle/>
        <a:p>
          <a:endParaRPr lang="en-IN"/>
        </a:p>
      </dgm:t>
    </dgm:pt>
    <dgm:pt modelId="{1B640C16-7CC3-4F8E-A34E-1EEBC43FA82E}">
      <dgm:prSet phldrT="[Text]" custT="1"/>
      <dgm:spPr/>
      <dgm:t>
        <a:bodyPr/>
        <a:lstStyle/>
        <a:p>
          <a:r>
            <a:rPr lang="en-US" sz="1800" dirty="0">
              <a:latin typeface="Calibri" panose="020F0502020204030204" pitchFamily="34" charset="0"/>
              <a:ea typeface="Calibri" panose="020F0502020204030204" pitchFamily="34" charset="0"/>
              <a:cs typeface="Calibri" panose="020F0502020204030204" pitchFamily="34" charset="0"/>
            </a:rPr>
            <a:t>1</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67E7CC2E-5A05-47E0-8843-ACA11130C69F}" type="parTrans" cxnId="{D83F6CE4-63EA-4CF4-8D16-85BEAEA9173D}">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516BFBA5-7E1B-417B-BCD4-F11C1D0AD76B}" type="sibTrans" cxnId="{D83F6CE4-63EA-4CF4-8D16-85BEAEA9173D}">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50CE7E66-AB93-4983-AC61-7C7E4AB67DDE}">
      <dgm:prSet phldrT="[Text]" custT="1"/>
      <dgm:spPr/>
      <dgm:t>
        <a:bodyPr/>
        <a:lstStyle/>
        <a:p>
          <a:r>
            <a:rPr lang="en-IN" sz="1800" b="0" dirty="0">
              <a:latin typeface="Calibri" panose="020F0502020204030204" pitchFamily="34" charset="0"/>
              <a:ea typeface="Calibri" panose="020F0502020204030204" pitchFamily="34" charset="0"/>
              <a:cs typeface="Calibri" panose="020F0502020204030204" pitchFamily="34" charset="0"/>
            </a:rPr>
            <a:t>Generate a random salt</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E635B67A-57E7-48A4-870C-688E083D54D8}" type="parTrans" cxnId="{2432C99D-E49A-4BF8-990A-7160F3ADE62A}">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EBC2074B-98BD-48B4-8BE2-736D21502F52}" type="sibTrans" cxnId="{2432C99D-E49A-4BF8-990A-7160F3ADE62A}">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5370313E-823C-4508-ADED-EA9357CEC468}">
      <dgm:prSet phldrT="[Text]" custT="1"/>
      <dgm:spPr/>
      <dgm:t>
        <a:bodyPr/>
        <a:lstStyle/>
        <a:p>
          <a:r>
            <a:rPr lang="en-US" sz="1800" dirty="0">
              <a:latin typeface="Calibri" panose="020F0502020204030204" pitchFamily="34" charset="0"/>
              <a:ea typeface="Calibri" panose="020F0502020204030204" pitchFamily="34" charset="0"/>
              <a:cs typeface="Calibri" panose="020F0502020204030204" pitchFamily="34" charset="0"/>
            </a:rPr>
            <a:t>2</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29A0DC2D-7491-4A4C-AB4C-1FC14FFE5898}" type="parTrans" cxnId="{BF3D865A-D53E-43E0-9A32-3EDDFB93FFED}">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D8263974-1899-4FBF-83A6-B74693F36A18}" type="sibTrans" cxnId="{BF3D865A-D53E-43E0-9A32-3EDDFB93FFED}">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B5C8846C-63DE-48D1-916E-639843D4E973}">
      <dgm:prSet phldrT="[Text]" custT="1"/>
      <dgm:spPr/>
      <dgm:t>
        <a:bodyPr/>
        <a:lstStyle/>
        <a:p>
          <a:r>
            <a:rPr lang="en-US" sz="1800" b="0" dirty="0">
              <a:latin typeface="Calibri" panose="020F0502020204030204" pitchFamily="34" charset="0"/>
              <a:ea typeface="Calibri" panose="020F0502020204030204" pitchFamily="34" charset="0"/>
              <a:cs typeface="Calibri" panose="020F0502020204030204" pitchFamily="34" charset="0"/>
            </a:rPr>
            <a:t>Create a hash object using SHA-256</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38D6FADB-E223-4E2B-8171-00339F014615}" type="parTrans" cxnId="{03F86FAD-D911-4D35-9213-84E5B9673EED}">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C8AA4FCA-D008-4C82-8F42-70E72EE7F15F}" type="sibTrans" cxnId="{03F86FAD-D911-4D35-9213-84E5B9673EED}">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1418D030-A27E-4BE6-9001-105283C2DCE8}">
      <dgm:prSet phldrT="[Text]" custT="1"/>
      <dgm:spPr/>
      <dgm:t>
        <a:bodyPr/>
        <a:lstStyle/>
        <a:p>
          <a:r>
            <a:rPr lang="en-US" sz="1800" dirty="0">
              <a:latin typeface="Calibri" panose="020F0502020204030204" pitchFamily="34" charset="0"/>
              <a:ea typeface="Calibri" panose="020F0502020204030204" pitchFamily="34" charset="0"/>
              <a:cs typeface="Calibri" panose="020F0502020204030204" pitchFamily="34" charset="0"/>
            </a:rPr>
            <a:t>3</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49E33947-AED4-465F-8BD1-20E4542BA5AC}" type="parTrans" cxnId="{754BEC28-2591-4D82-9FDF-5D7FE6AF5FE8}">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46C6CA10-59CA-4990-BFE8-CF8F29307E09}" type="sibTrans" cxnId="{754BEC28-2591-4D82-9FDF-5D7FE6AF5FE8}">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4657632D-BA57-4113-A954-6132A2C90734}">
      <dgm:prSet phldrT="[Text]" custT="1"/>
      <dgm:spPr/>
      <dgm:t>
        <a:bodyPr/>
        <a:lstStyle/>
        <a:p>
          <a:r>
            <a:rPr lang="en-US" sz="1800" b="0" dirty="0">
              <a:latin typeface="Calibri" panose="020F0502020204030204" pitchFamily="34" charset="0"/>
              <a:ea typeface="Calibri" panose="020F0502020204030204" pitchFamily="34" charset="0"/>
              <a:cs typeface="Calibri" panose="020F0502020204030204" pitchFamily="34" charset="0"/>
            </a:rPr>
            <a:t>Update the hash object with the salt and password</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8C47B30E-8710-45AD-B4BA-D5BC3B540358}" type="parTrans" cxnId="{6B408BB2-F923-4F72-BF2E-C2907766CBA7}">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AD0FD047-457E-40BE-95E8-662F32571F71}" type="sibTrans" cxnId="{6B408BB2-F923-4F72-BF2E-C2907766CBA7}">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A85989A7-CAEB-422F-9CAA-5C09507184AB}">
      <dgm:prSet phldrT="[Text]" custT="1"/>
      <dgm:spPr/>
      <dgm:t>
        <a:bodyPr/>
        <a:lstStyle/>
        <a:p>
          <a:r>
            <a:rPr lang="en-US" sz="1800" dirty="0">
              <a:latin typeface="Calibri" panose="020F0502020204030204" pitchFamily="34" charset="0"/>
              <a:ea typeface="Calibri" panose="020F0502020204030204" pitchFamily="34" charset="0"/>
              <a:cs typeface="Calibri" panose="020F0502020204030204" pitchFamily="34" charset="0"/>
            </a:rPr>
            <a:t>4</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38B86BA1-76B8-48A1-8A16-C74ACC494EC3}" type="parTrans" cxnId="{D27BCBC2-12A5-4866-A689-A5AAF68EEABC}">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47804B7A-C407-4A69-A4A8-D877261B7C5A}" type="sibTrans" cxnId="{D27BCBC2-12A5-4866-A689-A5AAF68EEABC}">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069923C3-7392-47A1-91ED-DA9161253873}">
      <dgm:prSet phldrT="[Text]" custT="1"/>
      <dgm:spPr/>
      <dgm:t>
        <a:bodyPr/>
        <a:lstStyle/>
        <a:p>
          <a:r>
            <a:rPr lang="en-US" sz="1800" b="0">
              <a:latin typeface="Calibri" panose="020F0502020204030204" pitchFamily="34" charset="0"/>
              <a:ea typeface="Calibri" panose="020F0502020204030204" pitchFamily="34" charset="0"/>
              <a:cs typeface="Calibri" panose="020F0502020204030204" pitchFamily="34" charset="0"/>
            </a:rPr>
            <a:t>Get the hashed data in a hexadecimal string</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EACF2DEF-65A7-4597-8EA3-7566905F6D1F}" type="parTrans" cxnId="{BB8B5D68-7E6B-4E7A-A4F9-32C931E5B3CC}">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B3E27435-39BD-47E8-BF75-9233C8AC7EF6}" type="sibTrans" cxnId="{BB8B5D68-7E6B-4E7A-A4F9-32C931E5B3CC}">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E21E3AF9-5065-431C-BA79-682A3341211A}">
      <dgm:prSet phldrT="[Text]" custT="1"/>
      <dgm:spPr/>
      <dgm:t>
        <a:bodyPr/>
        <a:lstStyle/>
        <a:p>
          <a:r>
            <a:rPr lang="en-US" sz="1800" dirty="0">
              <a:latin typeface="Calibri" panose="020F0502020204030204" pitchFamily="34" charset="0"/>
              <a:ea typeface="Calibri" panose="020F0502020204030204" pitchFamily="34" charset="0"/>
              <a:cs typeface="Calibri" panose="020F0502020204030204" pitchFamily="34" charset="0"/>
            </a:rPr>
            <a:t>5</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447A63E9-DD90-4675-9839-DEC04224BC73}" type="parTrans" cxnId="{DEF2037D-5CE1-4AE6-9448-F523AB590610}">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ED4F8973-A6F4-4ABE-98EC-D1061DEE186B}" type="sibTrans" cxnId="{DEF2037D-5CE1-4AE6-9448-F523AB590610}">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C7C2DA22-3AFA-4591-A721-4F82A955B377}">
      <dgm:prSet phldrT="[Text]" custT="1"/>
      <dgm:spPr/>
      <dgm:t>
        <a:bodyPr/>
        <a:lstStyle/>
        <a:p>
          <a:r>
            <a:rPr lang="en-US" sz="1800" b="0">
              <a:latin typeface="Calibri" panose="020F0502020204030204" pitchFamily="34" charset="0"/>
              <a:ea typeface="Calibri" panose="020F0502020204030204" pitchFamily="34" charset="0"/>
              <a:cs typeface="Calibri" panose="020F0502020204030204" pitchFamily="34" charset="0"/>
            </a:rPr>
            <a:t>Return the salt and hashed password as a string</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1222E507-2ECE-48A8-9A75-6EA1C90B4787}" type="parTrans" cxnId="{A769D59C-5484-40ED-81C6-00E52BF5F575}">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E3ED0EFF-072C-4506-9A0D-363513089BA0}" type="sibTrans" cxnId="{A769D59C-5484-40ED-81C6-00E52BF5F575}">
      <dgm:prSet/>
      <dgm:spPr/>
      <dgm:t>
        <a:bodyPr/>
        <a:lstStyle/>
        <a:p>
          <a:endParaRPr lang="en-IN" sz="1800">
            <a:latin typeface="Calibri" panose="020F0502020204030204" pitchFamily="34" charset="0"/>
            <a:ea typeface="Calibri" panose="020F0502020204030204" pitchFamily="34" charset="0"/>
            <a:cs typeface="Calibri" panose="020F0502020204030204" pitchFamily="34" charset="0"/>
          </a:endParaRPr>
        </a:p>
      </dgm:t>
    </dgm:pt>
    <dgm:pt modelId="{597D8DB4-B8F6-4FA1-BBAC-74C96799B936}" type="pres">
      <dgm:prSet presAssocID="{AA874E0D-0225-4865-9A9A-3270D0CECA49}" presName="linearFlow" presStyleCnt="0">
        <dgm:presLayoutVars>
          <dgm:dir/>
          <dgm:animLvl val="lvl"/>
          <dgm:resizeHandles val="exact"/>
        </dgm:presLayoutVars>
      </dgm:prSet>
      <dgm:spPr/>
    </dgm:pt>
    <dgm:pt modelId="{79C380C9-9936-44F2-84A0-FF0DDE23C7AF}" type="pres">
      <dgm:prSet presAssocID="{1B640C16-7CC3-4F8E-A34E-1EEBC43FA82E}" presName="composite" presStyleCnt="0"/>
      <dgm:spPr/>
    </dgm:pt>
    <dgm:pt modelId="{19D217C5-85C9-448C-9573-BC77150C3D7D}" type="pres">
      <dgm:prSet presAssocID="{1B640C16-7CC3-4F8E-A34E-1EEBC43FA82E}" presName="parentText" presStyleLbl="alignNode1" presStyleIdx="0" presStyleCnt="5">
        <dgm:presLayoutVars>
          <dgm:chMax val="1"/>
          <dgm:bulletEnabled val="1"/>
        </dgm:presLayoutVars>
      </dgm:prSet>
      <dgm:spPr/>
    </dgm:pt>
    <dgm:pt modelId="{3EF1710D-E175-4645-A68D-CF4B6E5BA30B}" type="pres">
      <dgm:prSet presAssocID="{1B640C16-7CC3-4F8E-A34E-1EEBC43FA82E}" presName="descendantText" presStyleLbl="alignAcc1" presStyleIdx="0" presStyleCnt="5">
        <dgm:presLayoutVars>
          <dgm:bulletEnabled val="1"/>
        </dgm:presLayoutVars>
      </dgm:prSet>
      <dgm:spPr/>
    </dgm:pt>
    <dgm:pt modelId="{257602CE-FA25-4713-B7F5-A959FF1943C8}" type="pres">
      <dgm:prSet presAssocID="{516BFBA5-7E1B-417B-BCD4-F11C1D0AD76B}" presName="sp" presStyleCnt="0"/>
      <dgm:spPr/>
    </dgm:pt>
    <dgm:pt modelId="{9406F3C1-DD3E-458F-BBA9-A79215C3652B}" type="pres">
      <dgm:prSet presAssocID="{5370313E-823C-4508-ADED-EA9357CEC468}" presName="composite" presStyleCnt="0"/>
      <dgm:spPr/>
    </dgm:pt>
    <dgm:pt modelId="{9703B5A6-3C97-4E68-97A8-25AB84A6267F}" type="pres">
      <dgm:prSet presAssocID="{5370313E-823C-4508-ADED-EA9357CEC468}" presName="parentText" presStyleLbl="alignNode1" presStyleIdx="1" presStyleCnt="5">
        <dgm:presLayoutVars>
          <dgm:chMax val="1"/>
          <dgm:bulletEnabled val="1"/>
        </dgm:presLayoutVars>
      </dgm:prSet>
      <dgm:spPr/>
    </dgm:pt>
    <dgm:pt modelId="{292EBB1A-9FEC-4946-B0D1-23D2C6D7D153}" type="pres">
      <dgm:prSet presAssocID="{5370313E-823C-4508-ADED-EA9357CEC468}" presName="descendantText" presStyleLbl="alignAcc1" presStyleIdx="1" presStyleCnt="5">
        <dgm:presLayoutVars>
          <dgm:bulletEnabled val="1"/>
        </dgm:presLayoutVars>
      </dgm:prSet>
      <dgm:spPr/>
    </dgm:pt>
    <dgm:pt modelId="{51DFB0F6-D1EF-4FA2-A990-D7BBBA5D1FBD}" type="pres">
      <dgm:prSet presAssocID="{D8263974-1899-4FBF-83A6-B74693F36A18}" presName="sp" presStyleCnt="0"/>
      <dgm:spPr/>
    </dgm:pt>
    <dgm:pt modelId="{1123FC90-1F00-48A1-986C-46B987114FB5}" type="pres">
      <dgm:prSet presAssocID="{1418D030-A27E-4BE6-9001-105283C2DCE8}" presName="composite" presStyleCnt="0"/>
      <dgm:spPr/>
    </dgm:pt>
    <dgm:pt modelId="{FB2169EB-6F7E-422E-89EA-A0140CF0AF71}" type="pres">
      <dgm:prSet presAssocID="{1418D030-A27E-4BE6-9001-105283C2DCE8}" presName="parentText" presStyleLbl="alignNode1" presStyleIdx="2" presStyleCnt="5">
        <dgm:presLayoutVars>
          <dgm:chMax val="1"/>
          <dgm:bulletEnabled val="1"/>
        </dgm:presLayoutVars>
      </dgm:prSet>
      <dgm:spPr/>
    </dgm:pt>
    <dgm:pt modelId="{4528F3A3-5BA4-481D-8668-AD45012B0BB7}" type="pres">
      <dgm:prSet presAssocID="{1418D030-A27E-4BE6-9001-105283C2DCE8}" presName="descendantText" presStyleLbl="alignAcc1" presStyleIdx="2" presStyleCnt="5">
        <dgm:presLayoutVars>
          <dgm:bulletEnabled val="1"/>
        </dgm:presLayoutVars>
      </dgm:prSet>
      <dgm:spPr/>
    </dgm:pt>
    <dgm:pt modelId="{DA625AF2-AEDF-4FA6-B2C5-E2D296D8CFF1}" type="pres">
      <dgm:prSet presAssocID="{46C6CA10-59CA-4990-BFE8-CF8F29307E09}" presName="sp" presStyleCnt="0"/>
      <dgm:spPr/>
    </dgm:pt>
    <dgm:pt modelId="{60D17222-F1AE-451D-BF8C-42B884D3956F}" type="pres">
      <dgm:prSet presAssocID="{A85989A7-CAEB-422F-9CAA-5C09507184AB}" presName="composite" presStyleCnt="0"/>
      <dgm:spPr/>
    </dgm:pt>
    <dgm:pt modelId="{3E012A59-CF71-481D-A894-5A93F14DF710}" type="pres">
      <dgm:prSet presAssocID="{A85989A7-CAEB-422F-9CAA-5C09507184AB}" presName="parentText" presStyleLbl="alignNode1" presStyleIdx="3" presStyleCnt="5">
        <dgm:presLayoutVars>
          <dgm:chMax val="1"/>
          <dgm:bulletEnabled val="1"/>
        </dgm:presLayoutVars>
      </dgm:prSet>
      <dgm:spPr/>
    </dgm:pt>
    <dgm:pt modelId="{17E355F5-F0E2-45A9-B731-E3D74D7A683A}" type="pres">
      <dgm:prSet presAssocID="{A85989A7-CAEB-422F-9CAA-5C09507184AB}" presName="descendantText" presStyleLbl="alignAcc1" presStyleIdx="3" presStyleCnt="5">
        <dgm:presLayoutVars>
          <dgm:bulletEnabled val="1"/>
        </dgm:presLayoutVars>
      </dgm:prSet>
      <dgm:spPr/>
    </dgm:pt>
    <dgm:pt modelId="{9305DBEE-29C0-4D7C-9B3D-9460EDCBB668}" type="pres">
      <dgm:prSet presAssocID="{47804B7A-C407-4A69-A4A8-D877261B7C5A}" presName="sp" presStyleCnt="0"/>
      <dgm:spPr/>
    </dgm:pt>
    <dgm:pt modelId="{F6B0EA12-14D7-4C58-81B8-97E0A024C996}" type="pres">
      <dgm:prSet presAssocID="{E21E3AF9-5065-431C-BA79-682A3341211A}" presName="composite" presStyleCnt="0"/>
      <dgm:spPr/>
    </dgm:pt>
    <dgm:pt modelId="{0DDA7940-83B9-4E9A-9671-06473CC87DB0}" type="pres">
      <dgm:prSet presAssocID="{E21E3AF9-5065-431C-BA79-682A3341211A}" presName="parentText" presStyleLbl="alignNode1" presStyleIdx="4" presStyleCnt="5">
        <dgm:presLayoutVars>
          <dgm:chMax val="1"/>
          <dgm:bulletEnabled val="1"/>
        </dgm:presLayoutVars>
      </dgm:prSet>
      <dgm:spPr/>
    </dgm:pt>
    <dgm:pt modelId="{41D47E8C-9BD2-488D-8783-36E03DB49290}" type="pres">
      <dgm:prSet presAssocID="{E21E3AF9-5065-431C-BA79-682A3341211A}" presName="descendantText" presStyleLbl="alignAcc1" presStyleIdx="4" presStyleCnt="5">
        <dgm:presLayoutVars>
          <dgm:bulletEnabled val="1"/>
        </dgm:presLayoutVars>
      </dgm:prSet>
      <dgm:spPr/>
    </dgm:pt>
  </dgm:ptLst>
  <dgm:cxnLst>
    <dgm:cxn modelId="{754BEC28-2591-4D82-9FDF-5D7FE6AF5FE8}" srcId="{AA874E0D-0225-4865-9A9A-3270D0CECA49}" destId="{1418D030-A27E-4BE6-9001-105283C2DCE8}" srcOrd="2" destOrd="0" parTransId="{49E33947-AED4-465F-8BD1-20E4542BA5AC}" sibTransId="{46C6CA10-59CA-4990-BFE8-CF8F29307E09}"/>
    <dgm:cxn modelId="{52EEB537-E238-4769-9266-7770D5E68AFB}" type="presOf" srcId="{AA874E0D-0225-4865-9A9A-3270D0CECA49}" destId="{597D8DB4-B8F6-4FA1-BBAC-74C96799B936}" srcOrd="0" destOrd="0" presId="urn:microsoft.com/office/officeart/2005/8/layout/chevron2"/>
    <dgm:cxn modelId="{A9CBF33E-9E87-4E81-94A4-617719C76369}" type="presOf" srcId="{1418D030-A27E-4BE6-9001-105283C2DCE8}" destId="{FB2169EB-6F7E-422E-89EA-A0140CF0AF71}" srcOrd="0" destOrd="0" presId="urn:microsoft.com/office/officeart/2005/8/layout/chevron2"/>
    <dgm:cxn modelId="{80681640-3D95-46B8-B631-EDE51ACA83F3}" type="presOf" srcId="{C7C2DA22-3AFA-4591-A721-4F82A955B377}" destId="{41D47E8C-9BD2-488D-8783-36E03DB49290}" srcOrd="0" destOrd="0" presId="urn:microsoft.com/office/officeart/2005/8/layout/chevron2"/>
    <dgm:cxn modelId="{177F8143-5E07-4613-93DA-E579CB951613}" type="presOf" srcId="{50CE7E66-AB93-4983-AC61-7C7E4AB67DDE}" destId="{3EF1710D-E175-4645-A68D-CF4B6E5BA30B}" srcOrd="0" destOrd="0" presId="urn:microsoft.com/office/officeart/2005/8/layout/chevron2"/>
    <dgm:cxn modelId="{BB8B5D68-7E6B-4E7A-A4F9-32C931E5B3CC}" srcId="{A85989A7-CAEB-422F-9CAA-5C09507184AB}" destId="{069923C3-7392-47A1-91ED-DA9161253873}" srcOrd="0" destOrd="0" parTransId="{EACF2DEF-65A7-4597-8EA3-7566905F6D1F}" sibTransId="{B3E27435-39BD-47E8-BF75-9233C8AC7EF6}"/>
    <dgm:cxn modelId="{849B464A-96E4-4079-8689-179E2517FBEE}" type="presOf" srcId="{A85989A7-CAEB-422F-9CAA-5C09507184AB}" destId="{3E012A59-CF71-481D-A894-5A93F14DF710}" srcOrd="0" destOrd="0" presId="urn:microsoft.com/office/officeart/2005/8/layout/chevron2"/>
    <dgm:cxn modelId="{EC3CAC6B-665F-4B77-8495-221DB295AD4B}" type="presOf" srcId="{E21E3AF9-5065-431C-BA79-682A3341211A}" destId="{0DDA7940-83B9-4E9A-9671-06473CC87DB0}" srcOrd="0" destOrd="0" presId="urn:microsoft.com/office/officeart/2005/8/layout/chevron2"/>
    <dgm:cxn modelId="{BF789876-3AE7-4439-8E63-B7AA6C4CF3C4}" type="presOf" srcId="{B5C8846C-63DE-48D1-916E-639843D4E973}" destId="{292EBB1A-9FEC-4946-B0D1-23D2C6D7D153}" srcOrd="0" destOrd="0" presId="urn:microsoft.com/office/officeart/2005/8/layout/chevron2"/>
    <dgm:cxn modelId="{7ED3065A-8C4D-4E54-A644-F5C1EC29A986}" type="presOf" srcId="{5370313E-823C-4508-ADED-EA9357CEC468}" destId="{9703B5A6-3C97-4E68-97A8-25AB84A6267F}" srcOrd="0" destOrd="0" presId="urn:microsoft.com/office/officeart/2005/8/layout/chevron2"/>
    <dgm:cxn modelId="{BF3D865A-D53E-43E0-9A32-3EDDFB93FFED}" srcId="{AA874E0D-0225-4865-9A9A-3270D0CECA49}" destId="{5370313E-823C-4508-ADED-EA9357CEC468}" srcOrd="1" destOrd="0" parTransId="{29A0DC2D-7491-4A4C-AB4C-1FC14FFE5898}" sibTransId="{D8263974-1899-4FBF-83A6-B74693F36A18}"/>
    <dgm:cxn modelId="{DEF2037D-5CE1-4AE6-9448-F523AB590610}" srcId="{AA874E0D-0225-4865-9A9A-3270D0CECA49}" destId="{E21E3AF9-5065-431C-BA79-682A3341211A}" srcOrd="4" destOrd="0" parTransId="{447A63E9-DD90-4675-9839-DEC04224BC73}" sibTransId="{ED4F8973-A6F4-4ABE-98EC-D1061DEE186B}"/>
    <dgm:cxn modelId="{AD69327E-BC39-4FCC-84AA-69E32FBADB7F}" type="presOf" srcId="{069923C3-7392-47A1-91ED-DA9161253873}" destId="{17E355F5-F0E2-45A9-B731-E3D74D7A683A}" srcOrd="0" destOrd="0" presId="urn:microsoft.com/office/officeart/2005/8/layout/chevron2"/>
    <dgm:cxn modelId="{99454C82-80C7-4461-B7E0-2F08511E97C5}" type="presOf" srcId="{1B640C16-7CC3-4F8E-A34E-1EEBC43FA82E}" destId="{19D217C5-85C9-448C-9573-BC77150C3D7D}" srcOrd="0" destOrd="0" presId="urn:microsoft.com/office/officeart/2005/8/layout/chevron2"/>
    <dgm:cxn modelId="{A769D59C-5484-40ED-81C6-00E52BF5F575}" srcId="{E21E3AF9-5065-431C-BA79-682A3341211A}" destId="{C7C2DA22-3AFA-4591-A721-4F82A955B377}" srcOrd="0" destOrd="0" parTransId="{1222E507-2ECE-48A8-9A75-6EA1C90B4787}" sibTransId="{E3ED0EFF-072C-4506-9A0D-363513089BA0}"/>
    <dgm:cxn modelId="{2432C99D-E49A-4BF8-990A-7160F3ADE62A}" srcId="{1B640C16-7CC3-4F8E-A34E-1EEBC43FA82E}" destId="{50CE7E66-AB93-4983-AC61-7C7E4AB67DDE}" srcOrd="0" destOrd="0" parTransId="{E635B67A-57E7-48A4-870C-688E083D54D8}" sibTransId="{EBC2074B-98BD-48B4-8BE2-736D21502F52}"/>
    <dgm:cxn modelId="{03F86FAD-D911-4D35-9213-84E5B9673EED}" srcId="{5370313E-823C-4508-ADED-EA9357CEC468}" destId="{B5C8846C-63DE-48D1-916E-639843D4E973}" srcOrd="0" destOrd="0" parTransId="{38D6FADB-E223-4E2B-8171-00339F014615}" sibTransId="{C8AA4FCA-D008-4C82-8F42-70E72EE7F15F}"/>
    <dgm:cxn modelId="{6B408BB2-F923-4F72-BF2E-C2907766CBA7}" srcId="{1418D030-A27E-4BE6-9001-105283C2DCE8}" destId="{4657632D-BA57-4113-A954-6132A2C90734}" srcOrd="0" destOrd="0" parTransId="{8C47B30E-8710-45AD-B4BA-D5BC3B540358}" sibTransId="{AD0FD047-457E-40BE-95E8-662F32571F71}"/>
    <dgm:cxn modelId="{9A0362B9-E074-47FB-B1BB-78188F283FBB}" type="presOf" srcId="{4657632D-BA57-4113-A954-6132A2C90734}" destId="{4528F3A3-5BA4-481D-8668-AD45012B0BB7}" srcOrd="0" destOrd="0" presId="urn:microsoft.com/office/officeart/2005/8/layout/chevron2"/>
    <dgm:cxn modelId="{D27BCBC2-12A5-4866-A689-A5AAF68EEABC}" srcId="{AA874E0D-0225-4865-9A9A-3270D0CECA49}" destId="{A85989A7-CAEB-422F-9CAA-5C09507184AB}" srcOrd="3" destOrd="0" parTransId="{38B86BA1-76B8-48A1-8A16-C74ACC494EC3}" sibTransId="{47804B7A-C407-4A69-A4A8-D877261B7C5A}"/>
    <dgm:cxn modelId="{D83F6CE4-63EA-4CF4-8D16-85BEAEA9173D}" srcId="{AA874E0D-0225-4865-9A9A-3270D0CECA49}" destId="{1B640C16-7CC3-4F8E-A34E-1EEBC43FA82E}" srcOrd="0" destOrd="0" parTransId="{67E7CC2E-5A05-47E0-8843-ACA11130C69F}" sibTransId="{516BFBA5-7E1B-417B-BCD4-F11C1D0AD76B}"/>
    <dgm:cxn modelId="{A35B2DE4-09F8-4C8F-9961-4410631D6DC1}" type="presParOf" srcId="{597D8DB4-B8F6-4FA1-BBAC-74C96799B936}" destId="{79C380C9-9936-44F2-84A0-FF0DDE23C7AF}" srcOrd="0" destOrd="0" presId="urn:microsoft.com/office/officeart/2005/8/layout/chevron2"/>
    <dgm:cxn modelId="{C96C8786-6A1D-416B-96FB-D4E0D75F3B03}" type="presParOf" srcId="{79C380C9-9936-44F2-84A0-FF0DDE23C7AF}" destId="{19D217C5-85C9-448C-9573-BC77150C3D7D}" srcOrd="0" destOrd="0" presId="urn:microsoft.com/office/officeart/2005/8/layout/chevron2"/>
    <dgm:cxn modelId="{A03BCD50-41A3-43B6-AC95-A34ABC9396D5}" type="presParOf" srcId="{79C380C9-9936-44F2-84A0-FF0DDE23C7AF}" destId="{3EF1710D-E175-4645-A68D-CF4B6E5BA30B}" srcOrd="1" destOrd="0" presId="urn:microsoft.com/office/officeart/2005/8/layout/chevron2"/>
    <dgm:cxn modelId="{82E2D555-49F4-412D-B16F-DE0949FA8CA1}" type="presParOf" srcId="{597D8DB4-B8F6-4FA1-BBAC-74C96799B936}" destId="{257602CE-FA25-4713-B7F5-A959FF1943C8}" srcOrd="1" destOrd="0" presId="urn:microsoft.com/office/officeart/2005/8/layout/chevron2"/>
    <dgm:cxn modelId="{BB1FA302-811D-4D3C-8A35-6109D3773D6F}" type="presParOf" srcId="{597D8DB4-B8F6-4FA1-BBAC-74C96799B936}" destId="{9406F3C1-DD3E-458F-BBA9-A79215C3652B}" srcOrd="2" destOrd="0" presId="urn:microsoft.com/office/officeart/2005/8/layout/chevron2"/>
    <dgm:cxn modelId="{F45773DC-FB43-41A2-A7D2-00691D72BDE7}" type="presParOf" srcId="{9406F3C1-DD3E-458F-BBA9-A79215C3652B}" destId="{9703B5A6-3C97-4E68-97A8-25AB84A6267F}" srcOrd="0" destOrd="0" presId="urn:microsoft.com/office/officeart/2005/8/layout/chevron2"/>
    <dgm:cxn modelId="{4EB300F8-F5CB-46E2-AF6C-FB151E41F8F9}" type="presParOf" srcId="{9406F3C1-DD3E-458F-BBA9-A79215C3652B}" destId="{292EBB1A-9FEC-4946-B0D1-23D2C6D7D153}" srcOrd="1" destOrd="0" presId="urn:microsoft.com/office/officeart/2005/8/layout/chevron2"/>
    <dgm:cxn modelId="{6FE1DC16-5512-4812-8A4F-1BAFCEE41DD0}" type="presParOf" srcId="{597D8DB4-B8F6-4FA1-BBAC-74C96799B936}" destId="{51DFB0F6-D1EF-4FA2-A990-D7BBBA5D1FBD}" srcOrd="3" destOrd="0" presId="urn:microsoft.com/office/officeart/2005/8/layout/chevron2"/>
    <dgm:cxn modelId="{BA7B49EA-814B-4506-B67D-F62C2DAFF7DF}" type="presParOf" srcId="{597D8DB4-B8F6-4FA1-BBAC-74C96799B936}" destId="{1123FC90-1F00-48A1-986C-46B987114FB5}" srcOrd="4" destOrd="0" presId="urn:microsoft.com/office/officeart/2005/8/layout/chevron2"/>
    <dgm:cxn modelId="{6A146805-8492-4401-A718-44DE314AB694}" type="presParOf" srcId="{1123FC90-1F00-48A1-986C-46B987114FB5}" destId="{FB2169EB-6F7E-422E-89EA-A0140CF0AF71}" srcOrd="0" destOrd="0" presId="urn:microsoft.com/office/officeart/2005/8/layout/chevron2"/>
    <dgm:cxn modelId="{5569556E-5451-4194-B924-37D9350D2E9C}" type="presParOf" srcId="{1123FC90-1F00-48A1-986C-46B987114FB5}" destId="{4528F3A3-5BA4-481D-8668-AD45012B0BB7}" srcOrd="1" destOrd="0" presId="urn:microsoft.com/office/officeart/2005/8/layout/chevron2"/>
    <dgm:cxn modelId="{546DE717-F78D-4761-B62C-17D41D362973}" type="presParOf" srcId="{597D8DB4-B8F6-4FA1-BBAC-74C96799B936}" destId="{DA625AF2-AEDF-4FA6-B2C5-E2D296D8CFF1}" srcOrd="5" destOrd="0" presId="urn:microsoft.com/office/officeart/2005/8/layout/chevron2"/>
    <dgm:cxn modelId="{331DBCF3-7934-49B8-8BD7-BFA1AE4125F8}" type="presParOf" srcId="{597D8DB4-B8F6-4FA1-BBAC-74C96799B936}" destId="{60D17222-F1AE-451D-BF8C-42B884D3956F}" srcOrd="6" destOrd="0" presId="urn:microsoft.com/office/officeart/2005/8/layout/chevron2"/>
    <dgm:cxn modelId="{85E1D361-76AD-4F6A-AA77-4E2367E6C25F}" type="presParOf" srcId="{60D17222-F1AE-451D-BF8C-42B884D3956F}" destId="{3E012A59-CF71-481D-A894-5A93F14DF710}" srcOrd="0" destOrd="0" presId="urn:microsoft.com/office/officeart/2005/8/layout/chevron2"/>
    <dgm:cxn modelId="{075D56B5-0918-4D56-8261-6F2A7459381F}" type="presParOf" srcId="{60D17222-F1AE-451D-BF8C-42B884D3956F}" destId="{17E355F5-F0E2-45A9-B731-E3D74D7A683A}" srcOrd="1" destOrd="0" presId="urn:microsoft.com/office/officeart/2005/8/layout/chevron2"/>
    <dgm:cxn modelId="{58314A5F-A031-48AA-AC3D-0A97C1B60D7F}" type="presParOf" srcId="{597D8DB4-B8F6-4FA1-BBAC-74C96799B936}" destId="{9305DBEE-29C0-4D7C-9B3D-9460EDCBB668}" srcOrd="7" destOrd="0" presId="urn:microsoft.com/office/officeart/2005/8/layout/chevron2"/>
    <dgm:cxn modelId="{CE4BEC5A-862D-4BF3-ADE7-28D3DB0A5AF2}" type="presParOf" srcId="{597D8DB4-B8F6-4FA1-BBAC-74C96799B936}" destId="{F6B0EA12-14D7-4C58-81B8-97E0A024C996}" srcOrd="8" destOrd="0" presId="urn:microsoft.com/office/officeart/2005/8/layout/chevron2"/>
    <dgm:cxn modelId="{1E99A081-F978-42B5-AF0B-0B7087E58D3B}" type="presParOf" srcId="{F6B0EA12-14D7-4C58-81B8-97E0A024C996}" destId="{0DDA7940-83B9-4E9A-9671-06473CC87DB0}" srcOrd="0" destOrd="0" presId="urn:microsoft.com/office/officeart/2005/8/layout/chevron2"/>
    <dgm:cxn modelId="{AAA6F555-A48D-469D-B547-D4A76841452E}" type="presParOf" srcId="{F6B0EA12-14D7-4C58-81B8-97E0A024C996}" destId="{41D47E8C-9BD2-488D-8783-36E03DB49290}"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IN"/>
        </a:p>
      </dgm:t>
    </dgm:pt>
    <dgm:pt modelId="{C039F6F6-EE78-4744-8AB1-83D679A62728}">
      <dgm:prSet phldrT="[Text]" custT="1"/>
      <dgm:spPr/>
      <dgm:t>
        <a:bodyPr/>
        <a:lstStyle/>
        <a:p>
          <a:r>
            <a:rPr lang="en-IN" sz="1800" b="1" dirty="0"/>
            <a:t>FUNDAMENTALS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1" action="ppaction://hlinksldjump"/>
            </a:rPr>
            <a:t>Node.js Basics</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EXPRESS</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r>
            <a:rPr lang="en-IN" sz="1800" b="1" i="0" u="none" dirty="0"/>
            <a:t>REST API</a:t>
          </a:r>
          <a:endParaRPr lang="en-IN" sz="1800" b="1"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2" action="ppaction://hlinksldjump"/>
            </a:rPr>
            <a:t>REST API Basics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4355627-C273-4B39-A9F1-8B604A5560C5}">
      <dgm:prSet custT="1"/>
      <dgm:spPr/>
      <dgm:t>
        <a:bodyPr/>
        <a:lstStyle/>
        <a:p>
          <a:pPr>
            <a:buFont typeface="+mj-lt"/>
            <a:buAutoNum type="arabicPeriod"/>
          </a:pPr>
          <a:r>
            <a:rPr lang="en-US" sz="1800" b="0" i="0" u="none" dirty="0"/>
            <a:t> </a:t>
          </a:r>
          <a:r>
            <a:rPr lang="en-US" sz="1800" b="0" i="0" u="none" dirty="0">
              <a:hlinkClick xmlns:r="http://schemas.openxmlformats.org/officeDocument/2006/relationships" r:id="rId3" action="ppaction://hlinksldjump"/>
            </a:rPr>
            <a:t>Main Features of Node.js</a:t>
          </a:r>
          <a:endParaRPr lang="en-US" sz="1800" dirty="0"/>
        </a:p>
      </dgm:t>
    </dgm:pt>
    <dgm:pt modelId="{CAEA5AA4-DF16-4468-9C24-FF89871B557D}" type="parTrans" cxnId="{68FC7CD5-EC2D-41F2-834A-746A9E14E182}">
      <dgm:prSet/>
      <dgm:spPr/>
      <dgm:t>
        <a:bodyPr/>
        <a:lstStyle/>
        <a:p>
          <a:endParaRPr lang="en-IN" sz="1800"/>
        </a:p>
      </dgm:t>
    </dgm:pt>
    <dgm:pt modelId="{162E6EB8-755B-4FE1-B791-FD51737F817C}" type="sibTrans" cxnId="{68FC7CD5-EC2D-41F2-834A-746A9E14E182}">
      <dgm:prSet/>
      <dgm:spPr/>
      <dgm:t>
        <a:bodyPr/>
        <a:lstStyle/>
        <a:p>
          <a:endParaRPr lang="en-IN" sz="1800"/>
        </a:p>
      </dgm:t>
    </dgm:pt>
    <dgm:pt modelId="{F1CAA767-4E00-4015-AEC1-EB579ACC2BB5}">
      <dgm:prSet custT="1"/>
      <dgm:spPr/>
      <dgm:t>
        <a:bodyPr/>
        <a:lstStyle/>
        <a:p>
          <a:pPr>
            <a:buFont typeface="+mj-lt"/>
            <a:buAutoNum type="arabicPeriod"/>
          </a:pPr>
          <a:r>
            <a:rPr lang="en-IN" sz="1800" b="0" i="0" u="none" dirty="0">
              <a:hlinkClick xmlns:r="http://schemas.openxmlformats.org/officeDocument/2006/relationships" r:id="rId4" action="ppaction://hlinksldjump"/>
            </a:rPr>
            <a:t> Project setup &amp; Modules</a:t>
          </a:r>
          <a:endParaRPr lang="en-IN" sz="1800" dirty="0"/>
        </a:p>
      </dgm:t>
    </dgm:pt>
    <dgm:pt modelId="{E25D9726-2973-45F3-ADAF-909C2FA0A466}" type="parTrans" cxnId="{4A372346-65C9-4108-9CDC-B31657B976C5}">
      <dgm:prSet/>
      <dgm:spPr/>
      <dgm:t>
        <a:bodyPr/>
        <a:lstStyle/>
        <a:p>
          <a:endParaRPr lang="en-IN" sz="1800"/>
        </a:p>
      </dgm:t>
    </dgm:pt>
    <dgm:pt modelId="{B078B727-55E2-49B5-A565-723F1776C46E}" type="sibTrans" cxnId="{4A372346-65C9-4108-9CDC-B31657B976C5}">
      <dgm:prSet/>
      <dgm:spPr/>
      <dgm:t>
        <a:bodyPr/>
        <a:lstStyle/>
        <a:p>
          <a:endParaRPr lang="en-IN" sz="1800"/>
        </a:p>
      </dgm:t>
    </dgm:pt>
    <dgm:pt modelId="{711A6031-B31D-4F25-932A-95530F54CF92}">
      <dgm:prSe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5" action="ppaction://hlinksldjump"/>
            </a:rPr>
            <a:t>Top built in modules</a:t>
          </a:r>
          <a:endParaRPr lang="en-IN" sz="1800" dirty="0"/>
        </a:p>
      </dgm:t>
    </dgm:pt>
    <dgm:pt modelId="{FA76FA83-0A08-44E2-B77C-C4D694C73550}" type="parTrans" cxnId="{817B0B19-1A85-402F-B8FE-55EA9CD816DD}">
      <dgm:prSet/>
      <dgm:spPr/>
      <dgm:t>
        <a:bodyPr/>
        <a:lstStyle/>
        <a:p>
          <a:endParaRPr lang="en-IN" sz="1800"/>
        </a:p>
      </dgm:t>
    </dgm:pt>
    <dgm:pt modelId="{36E97ACE-93E1-4DEF-918C-A35569C842A6}" type="sibTrans" cxnId="{817B0B19-1A85-402F-B8FE-55EA9CD816DD}">
      <dgm:prSet/>
      <dgm:spPr/>
      <dgm:t>
        <a:bodyPr/>
        <a:lstStyle/>
        <a:p>
          <a:endParaRPr lang="en-IN" sz="1800"/>
        </a:p>
      </dgm:t>
    </dgm:pt>
    <dgm:pt modelId="{1D5B386C-E409-493C-892C-8FF3AF53AE7B}">
      <dgm:prSet phldrT="[Tex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6" action="ppaction://hlinksldjump"/>
            </a:rPr>
            <a:t>Express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AB74412D-BADB-46B6-A491-6D3F5D6485CA}">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7" action="ppaction://hlinksldjump"/>
            </a:rPr>
            <a:t>Middleware</a:t>
          </a:r>
          <a:endParaRPr lang="en-IN" sz="1800" dirty="0"/>
        </a:p>
      </dgm:t>
    </dgm:pt>
    <dgm:pt modelId="{2392467F-0668-45F8-839F-95513A6CD25F}" type="parTrans" cxnId="{C3BCB459-7487-46E0-A8C2-51F5BC4EE496}">
      <dgm:prSet/>
      <dgm:spPr/>
      <dgm:t>
        <a:bodyPr/>
        <a:lstStyle/>
        <a:p>
          <a:endParaRPr lang="en-IN" sz="1800"/>
        </a:p>
      </dgm:t>
    </dgm:pt>
    <dgm:pt modelId="{91D9B392-6984-4CA1-ABB6-39C49385CD9D}" type="sibTrans" cxnId="{C3BCB459-7487-46E0-A8C2-51F5BC4EE496}">
      <dgm:prSet/>
      <dgm:spPr/>
      <dgm:t>
        <a:bodyPr/>
        <a:lstStyle/>
        <a:p>
          <a:endParaRPr lang="en-IN" sz="1800"/>
        </a:p>
      </dgm:t>
    </dgm:pt>
    <dgm:pt modelId="{268B3406-321D-41A3-9B67-2F27DDCE17AF}">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8" action="ppaction://hlinksldjump"/>
            </a:rPr>
            <a:t>Types of Middleware's</a:t>
          </a:r>
          <a:endParaRPr lang="en-IN" sz="1800" dirty="0"/>
        </a:p>
      </dgm:t>
    </dgm:pt>
    <dgm:pt modelId="{3F41A0EE-AEB1-47EA-BDE7-B04F7FC25733}" type="parTrans" cxnId="{AF65F5C6-A920-4AAE-8472-CC8AE2EF1F0D}">
      <dgm:prSet/>
      <dgm:spPr/>
      <dgm:t>
        <a:bodyPr/>
        <a:lstStyle/>
        <a:p>
          <a:endParaRPr lang="en-IN" sz="1800"/>
        </a:p>
      </dgm:t>
    </dgm:pt>
    <dgm:pt modelId="{19AC8583-B91F-4D11-993B-FA1759D1EAB6}" type="sibTrans" cxnId="{AF65F5C6-A920-4AAE-8472-CC8AE2EF1F0D}">
      <dgm:prSet/>
      <dgm:spPr/>
      <dgm:t>
        <a:bodyPr/>
        <a:lstStyle/>
        <a:p>
          <a:endParaRPr lang="en-IN" sz="1800"/>
        </a:p>
      </dgm:t>
    </dgm:pt>
    <dgm:pt modelId="{884DEA1B-FEAA-4628-BA80-62628CE895AC}">
      <dgm:prSet custT="1"/>
      <dgm:spPr/>
      <dgm:t>
        <a:bodyPr/>
        <a:lstStyle/>
        <a:p>
          <a:pPr>
            <a:buFont typeface="+mj-lt"/>
            <a:buAutoNum type="arabicPeriod" startAt="5"/>
          </a:pPr>
          <a:r>
            <a:rPr lang="en-IN" sz="1800" b="0" i="0" u="none" dirty="0">
              <a:hlinkClick xmlns:r="http://schemas.openxmlformats.org/officeDocument/2006/relationships" r:id="rId9" action="ppaction://hlinksldjump"/>
            </a:rPr>
            <a:t> Routing - I</a:t>
          </a:r>
          <a:endParaRPr lang="en-IN" sz="1800" dirty="0"/>
        </a:p>
      </dgm:t>
    </dgm:pt>
    <dgm:pt modelId="{9831BC5E-2578-4D19-B283-982D3B1440D7}" type="parTrans" cxnId="{31B0EEE7-8925-4699-83B0-2AA27E7B9A4E}">
      <dgm:prSet/>
      <dgm:spPr/>
      <dgm:t>
        <a:bodyPr/>
        <a:lstStyle/>
        <a:p>
          <a:endParaRPr lang="en-IN" sz="1800"/>
        </a:p>
      </dgm:t>
    </dgm:pt>
    <dgm:pt modelId="{C44EF151-ADEF-442A-8998-68ACB0C1D948}" type="sibTrans" cxnId="{31B0EEE7-8925-4699-83B0-2AA27E7B9A4E}">
      <dgm:prSet/>
      <dgm:spPr/>
      <dgm:t>
        <a:bodyPr/>
        <a:lstStyle/>
        <a:p>
          <a:endParaRPr lang="en-IN" sz="1800"/>
        </a:p>
      </dgm:t>
    </dgm:pt>
    <dgm:pt modelId="{F8335086-BAF4-4068-87A6-54AC351C3455}">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0" action="ppaction://hlinksldjump"/>
            </a:rPr>
            <a:t>Routing - II</a:t>
          </a:r>
          <a:endParaRPr lang="en-IN" sz="1800" dirty="0"/>
        </a:p>
      </dgm:t>
    </dgm:pt>
    <dgm:pt modelId="{3EE4D621-64B6-4017-BE2C-754020650E3F}" type="parTrans" cxnId="{51FA55C9-6E52-4706-8D79-59CA159111E2}">
      <dgm:prSet/>
      <dgm:spPr/>
      <dgm:t>
        <a:bodyPr/>
        <a:lstStyle/>
        <a:p>
          <a:endParaRPr lang="en-IN" sz="1800"/>
        </a:p>
      </dgm:t>
    </dgm:pt>
    <dgm:pt modelId="{E7B1B527-5756-45E4-936A-E3A9845B18BD}" type="sibTrans" cxnId="{51FA55C9-6E52-4706-8D79-59CA159111E2}">
      <dgm:prSet/>
      <dgm:spPr/>
      <dgm:t>
        <a:bodyPr/>
        <a:lstStyle/>
        <a:p>
          <a:endParaRPr lang="en-IN" sz="1800"/>
        </a:p>
      </dgm:t>
    </dgm:pt>
    <dgm:pt modelId="{C448F032-F09F-4A67-B247-6C02A52684C8}">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1" action="ppaction://hlinksldjump"/>
            </a:rPr>
            <a:t>Template Engines</a:t>
          </a:r>
          <a:endParaRPr lang="en-IN" sz="1800" dirty="0"/>
        </a:p>
      </dgm:t>
    </dgm:pt>
    <dgm:pt modelId="{EE21996F-3375-4DA3-BEC2-BF77C7B47FC5}" type="parTrans" cxnId="{AD30FBA6-5EE6-4AB7-A526-18A77C9338E2}">
      <dgm:prSet/>
      <dgm:spPr/>
      <dgm:t>
        <a:bodyPr/>
        <a:lstStyle/>
        <a:p>
          <a:endParaRPr lang="en-IN" sz="1800"/>
        </a:p>
      </dgm:t>
    </dgm:pt>
    <dgm:pt modelId="{49C1136C-2D9F-434E-9FC1-749AAA21D158}" type="sibTrans" cxnId="{AD30FBA6-5EE6-4AB7-A526-18A77C9338E2}">
      <dgm:prSet/>
      <dgm:spPr/>
      <dgm:t>
        <a:bodyPr/>
        <a:lstStyle/>
        <a:p>
          <a:endParaRPr lang="en-IN" sz="1800"/>
        </a:p>
      </dgm:t>
    </dgm:pt>
    <dgm:pt modelId="{86D40E3C-14AD-4328-A20C-16E9BE588283}">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2" action="ppaction://hlinksldjump"/>
            </a:rPr>
            <a:t>HTTP Methods &amp; Status Codes</a:t>
          </a:r>
          <a:endParaRPr lang="en-IN" sz="1800" dirty="0"/>
        </a:p>
      </dgm:t>
    </dgm:pt>
    <dgm:pt modelId="{878E5C52-D60D-4737-A5C4-E37CCE87078B}" type="parTrans" cxnId="{49E75B7F-942C-40FD-8A33-F5C1A6E7C02D}">
      <dgm:prSet/>
      <dgm:spPr/>
      <dgm:t>
        <a:bodyPr/>
        <a:lstStyle/>
        <a:p>
          <a:endParaRPr lang="en-IN" sz="1800"/>
        </a:p>
      </dgm:t>
    </dgm:pt>
    <dgm:pt modelId="{48D07BB8-B941-4914-B061-64F003EC7BDB}" type="sibTrans" cxnId="{49E75B7F-942C-40FD-8A33-F5C1A6E7C02D}">
      <dgm:prSet/>
      <dgm:spPr/>
      <dgm:t>
        <a:bodyPr/>
        <a:lstStyle/>
        <a:p>
          <a:endParaRPr lang="en-IN" sz="1800"/>
        </a:p>
      </dgm:t>
    </dgm:pt>
    <dgm:pt modelId="{DC567C1F-CC6B-4A85-8FBD-E875C0EC9500}">
      <dgm:prSet custT="1"/>
      <dgm:spPr/>
      <dgm:t>
        <a:bodyPr/>
        <a:lstStyle/>
        <a:p>
          <a:pPr>
            <a:buFont typeface="+mj-lt"/>
            <a:buAutoNum type="arabicPeriod" startAt="11"/>
          </a:pPr>
          <a:r>
            <a:rPr lang="en-US" sz="1800" b="0" i="0" u="none" dirty="0"/>
            <a:t> </a:t>
          </a:r>
          <a:r>
            <a:rPr lang="en-US" sz="1800" b="0" i="0" u="none" dirty="0">
              <a:hlinkClick xmlns:r="http://schemas.openxmlformats.org/officeDocument/2006/relationships" r:id="rId13" action="ppaction://hlinksldjump"/>
            </a:rPr>
            <a:t>CORS, Serialization, Deserialization, Others</a:t>
          </a:r>
          <a:endParaRPr lang="en-US" sz="1800" dirty="0"/>
        </a:p>
      </dgm:t>
    </dgm:pt>
    <dgm:pt modelId="{40AE7C66-AA6F-46C8-940E-03688CC8B195}" type="parTrans" cxnId="{DCDB62E6-F26A-47FA-AB86-3498E8A688CC}">
      <dgm:prSet/>
      <dgm:spPr/>
      <dgm:t>
        <a:bodyPr/>
        <a:lstStyle/>
        <a:p>
          <a:endParaRPr lang="en-IN" sz="1800"/>
        </a:p>
      </dgm:t>
    </dgm:pt>
    <dgm:pt modelId="{E9A90932-82BA-45F6-A4B4-AF5C37C87867}" type="sibTrans" cxnId="{DCDB62E6-F26A-47FA-AB86-3498E8A688CC}">
      <dgm:prSet/>
      <dgm:spPr/>
      <dgm:t>
        <a:bodyPr/>
        <a:lstStyle/>
        <a:p>
          <a:endParaRPr lang="en-IN" sz="1800"/>
        </a:p>
      </dgm:t>
    </dgm:pt>
    <dgm:pt modelId="{F64490A0-9C1C-4C19-8A62-4D391E75D221}">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4" action="ppaction://hlinksldjump"/>
            </a:rPr>
            <a:t>Authentication &amp; Authorization</a:t>
          </a:r>
          <a:endParaRPr lang="en-IN" sz="1800" dirty="0"/>
        </a:p>
      </dgm:t>
    </dgm:pt>
    <dgm:pt modelId="{12C9348E-8723-4310-B524-DA7C97084F78}" type="parTrans" cxnId="{65D5555E-6BA8-47B9-BE6D-178B1FCDA815}">
      <dgm:prSet/>
      <dgm:spPr/>
      <dgm:t>
        <a:bodyPr/>
        <a:lstStyle/>
        <a:p>
          <a:endParaRPr lang="en-IN" sz="1800"/>
        </a:p>
      </dgm:t>
    </dgm:pt>
    <dgm:pt modelId="{C7546F7B-CD60-4410-913C-345070B0D179}" type="sibTrans" cxnId="{65D5555E-6BA8-47B9-BE6D-178B1FCDA815}">
      <dgm:prSet/>
      <dgm:spPr/>
      <dgm:t>
        <a:bodyPr/>
        <a:lstStyle/>
        <a:p>
          <a:endParaRPr lang="en-IN" sz="1800"/>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72181">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72181">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72181">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1AC8EB04-6B37-4B8B-AF21-AA6CFD0E3EB0}" type="presOf" srcId="{268B3406-321D-41A3-9B67-2F27DDCE17AF}" destId="{DCCABA9E-4151-44D7-876B-1D17B9B31030}" srcOrd="0" destOrd="2" presId="urn:microsoft.com/office/officeart/2005/8/layout/hList1"/>
    <dgm:cxn modelId="{5DDA0606-CD78-41AC-80AB-4629B4A1F574}" type="presOf" srcId="{B0EA6435-691E-44CC-8542-28408373593A}" destId="{A5BA5CB6-7687-4008-9C78-5FBB77833E7B}" srcOrd="0" destOrd="0" presId="urn:microsoft.com/office/officeart/2005/8/layout/hList1"/>
    <dgm:cxn modelId="{BF53BA18-394D-47C3-8AD2-746683317FA5}" type="presOf" srcId="{C448F032-F09F-4A67-B247-6C02A52684C8}" destId="{DCCABA9E-4151-44D7-876B-1D17B9B31030}" srcOrd="0" destOrd="5" presId="urn:microsoft.com/office/officeart/2005/8/layout/hList1"/>
    <dgm:cxn modelId="{7D11BB18-D70A-4607-BDAD-224D5FEC7B53}" type="presOf" srcId="{098FD910-236A-4C87-B7F9-8F92F2B54FD2}" destId="{667AC7BE-B467-4892-957A-C8F996C29431}" srcOrd="0" destOrd="0" presId="urn:microsoft.com/office/officeart/2005/8/layout/hList1"/>
    <dgm:cxn modelId="{817B0B19-1A85-402F-B8FE-55EA9CD816DD}" srcId="{C039F6F6-EE78-4744-8AB1-83D679A62728}" destId="{711A6031-B31D-4F25-932A-95530F54CF92}" srcOrd="3" destOrd="0" parTransId="{FA76FA83-0A08-44E2-B77C-C4D694C73550}" sibTransId="{36E97ACE-93E1-4DEF-918C-A35569C842A6}"/>
    <dgm:cxn modelId="{F9B9CF1E-AD52-4DF2-A580-8A939724EE3F}" srcId="{098FD910-236A-4C87-B7F9-8F92F2B54FD2}" destId="{B0EA6435-691E-44CC-8542-28408373593A}" srcOrd="2" destOrd="0" parTransId="{48CA0553-6785-4DF5-A815-7838D1B54F8E}" sibTransId="{E3FE66DF-194D-4C92-A943-84E9FD9BEFCF}"/>
    <dgm:cxn modelId="{37DA1832-7E1E-4A29-AC49-F8C0919CE355}" type="presOf" srcId="{86D40E3C-14AD-4328-A20C-16E9BE588283}" destId="{90A222B9-56D3-4010-9CE7-1E6003E09F3B}" srcOrd="0" destOrd="1" presId="urn:microsoft.com/office/officeart/2005/8/layout/hList1"/>
    <dgm:cxn modelId="{65D5555E-6BA8-47B9-BE6D-178B1FCDA815}" srcId="{B0EA6435-691E-44CC-8542-28408373593A}" destId="{F64490A0-9C1C-4C19-8A62-4D391E75D221}" srcOrd="3" destOrd="0" parTransId="{12C9348E-8723-4310-B524-DA7C97084F78}" sibTransId="{C7546F7B-CD60-4410-913C-345070B0D179}"/>
    <dgm:cxn modelId="{4A372346-65C9-4108-9CDC-B31657B976C5}" srcId="{C039F6F6-EE78-4744-8AB1-83D679A62728}" destId="{F1CAA767-4E00-4015-AEC1-EB579ACC2BB5}" srcOrd="2" destOrd="0" parTransId="{E25D9726-2973-45F3-ADAF-909C2FA0A466}" sibTransId="{B078B727-55E2-49B5-A565-723F1776C46E}"/>
    <dgm:cxn modelId="{EE90AC4E-BAAA-4EEE-904D-876C4A736ED7}" type="presOf" srcId="{1D5B386C-E409-493C-892C-8FF3AF53AE7B}" destId="{DCCABA9E-4151-44D7-876B-1D17B9B31030}" srcOrd="0" destOrd="0" presId="urn:microsoft.com/office/officeart/2005/8/layout/hList1"/>
    <dgm:cxn modelId="{CF65FB52-A37C-4D3A-8AA0-87E1A0A31BE4}" type="presOf" srcId="{884DEA1B-FEAA-4628-BA80-62628CE895AC}" destId="{DCCABA9E-4151-44D7-876B-1D17B9B31030}" srcOrd="0" destOrd="3" presId="urn:microsoft.com/office/officeart/2005/8/layout/hList1"/>
    <dgm:cxn modelId="{C3BCB459-7487-46E0-A8C2-51F5BC4EE496}" srcId="{70096D66-5E67-4A32-8E94-9CE04EF6860D}" destId="{AB74412D-BADB-46B6-A491-6D3F5D6485CA}" srcOrd="1" destOrd="0" parTransId="{2392467F-0668-45F8-839F-95513A6CD25F}" sibTransId="{91D9B392-6984-4CA1-ABB6-39C49385CD9D}"/>
    <dgm:cxn modelId="{2FE43E7A-FC66-452B-A68C-0AB54C54849E}" type="presOf" srcId="{DC567C1F-CC6B-4A85-8FBD-E875C0EC9500}" destId="{90A222B9-56D3-4010-9CE7-1E6003E09F3B}" srcOrd="0" destOrd="2" presId="urn:microsoft.com/office/officeart/2005/8/layout/hList1"/>
    <dgm:cxn modelId="{56B4725A-7AF5-49C5-9B54-BAEDB785053C}" type="presOf" srcId="{F1CAA767-4E00-4015-AEC1-EB579ACC2BB5}" destId="{441603C2-CCE9-4E0C-A6E8-F2580D73872F}" srcOrd="0" destOrd="2" presId="urn:microsoft.com/office/officeart/2005/8/layout/hList1"/>
    <dgm:cxn modelId="{49E75B7F-942C-40FD-8A33-F5C1A6E7C02D}" srcId="{B0EA6435-691E-44CC-8542-28408373593A}" destId="{86D40E3C-14AD-4328-A20C-16E9BE588283}" srcOrd="1" destOrd="0" parTransId="{878E5C52-D60D-4737-A5C4-E37CCE87078B}" sibTransId="{48D07BB8-B941-4914-B061-64F003EC7BDB}"/>
    <dgm:cxn modelId="{6DACA28C-64DA-43E4-AC61-CBF488F2A4DB}" type="presOf" srcId="{711A6031-B31D-4F25-932A-95530F54CF92}" destId="{441603C2-CCE9-4E0C-A6E8-F2580D73872F}" srcOrd="0" destOrd="3" presId="urn:microsoft.com/office/officeart/2005/8/layout/hList1"/>
    <dgm:cxn modelId="{BA1E128F-A8DB-43F1-9EE5-1561B4BB5399}" srcId="{B0EA6435-691E-44CC-8542-28408373593A}" destId="{75D1B2A5-9A55-40CB-9619-E592333FF859}" srcOrd="0" destOrd="0" parTransId="{C3A220F3-5348-40FF-8248-2585E96B50AC}" sibTransId="{3C6B82B0-F5E7-4219-8B07-99931D3267A1}"/>
    <dgm:cxn modelId="{69214393-6E2B-40BF-9554-6E7C10C818B7}" type="presOf" srcId="{14355627-C273-4B39-A9F1-8B604A5560C5}" destId="{441603C2-CCE9-4E0C-A6E8-F2580D73872F}" srcOrd="0" destOrd="1" presId="urn:microsoft.com/office/officeart/2005/8/layout/hList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33115AA5-777D-4838-A765-78A45E3C48B1}" type="presOf" srcId="{F8335086-BAF4-4068-87A6-54AC351C3455}" destId="{DCCABA9E-4151-44D7-876B-1D17B9B31030}" srcOrd="0" destOrd="4" presId="urn:microsoft.com/office/officeart/2005/8/layout/hList1"/>
    <dgm:cxn modelId="{AD30FBA6-5EE6-4AB7-A526-18A77C9338E2}" srcId="{70096D66-5E67-4A32-8E94-9CE04EF6860D}" destId="{C448F032-F09F-4A67-B247-6C02A52684C8}" srcOrd="5" destOrd="0" parTransId="{EE21996F-3375-4DA3-BEC2-BF77C7B47FC5}" sibTransId="{49C1136C-2D9F-434E-9FC1-749AAA21D158}"/>
    <dgm:cxn modelId="{717B76B2-413F-4233-8379-B81BB44189CE}" type="presOf" srcId="{70096D66-5E67-4A32-8E94-9CE04EF6860D}" destId="{7E169A81-AB17-4F76-B7DB-9D434BF15411}" srcOrd="0" destOrd="0" presId="urn:microsoft.com/office/officeart/2005/8/layout/hList1"/>
    <dgm:cxn modelId="{948A5FBD-F4BC-45E7-BF53-93F19A38769C}" type="presOf" srcId="{75D1B2A5-9A55-40CB-9619-E592333FF859}" destId="{90A222B9-56D3-4010-9CE7-1E6003E09F3B}" srcOrd="0" destOrd="0" presId="urn:microsoft.com/office/officeart/2005/8/layout/hList1"/>
    <dgm:cxn modelId="{AF65F5C6-A920-4AAE-8472-CC8AE2EF1F0D}" srcId="{70096D66-5E67-4A32-8E94-9CE04EF6860D}" destId="{268B3406-321D-41A3-9B67-2F27DDCE17AF}" srcOrd="2" destOrd="0" parTransId="{3F41A0EE-AEB1-47EA-BDE7-B04F7FC25733}" sibTransId="{19AC8583-B91F-4D11-993B-FA1759D1EAB6}"/>
    <dgm:cxn modelId="{291D18C9-0409-425C-8591-3AC99EA25C0E}" srcId="{098FD910-236A-4C87-B7F9-8F92F2B54FD2}" destId="{C039F6F6-EE78-4744-8AB1-83D679A62728}" srcOrd="0" destOrd="0" parTransId="{D2EDC21F-7D86-482F-A9F8-7A938A47C213}" sibTransId="{18777E02-2325-4264-A21B-38999CAF5A75}"/>
    <dgm:cxn modelId="{51FA55C9-6E52-4706-8D79-59CA159111E2}" srcId="{70096D66-5E67-4A32-8E94-9CE04EF6860D}" destId="{F8335086-BAF4-4068-87A6-54AC351C3455}" srcOrd="4" destOrd="0" parTransId="{3EE4D621-64B6-4017-BE2C-754020650E3F}" sibTransId="{E7B1B527-5756-45E4-936A-E3A9845B18BD}"/>
    <dgm:cxn modelId="{701FF9CA-1F5D-45F1-8538-1C1A08D46606}" type="presOf" srcId="{F64490A0-9C1C-4C19-8A62-4D391E75D221}" destId="{90A222B9-56D3-4010-9CE7-1E6003E09F3B}" srcOrd="0" destOrd="3" presId="urn:microsoft.com/office/officeart/2005/8/layout/hList1"/>
    <dgm:cxn modelId="{68FC7CD5-EC2D-41F2-834A-746A9E14E182}" srcId="{C039F6F6-EE78-4744-8AB1-83D679A62728}" destId="{14355627-C273-4B39-A9F1-8B604A5560C5}" srcOrd="1" destOrd="0" parTransId="{CAEA5AA4-DF16-4468-9C24-FF89871B557D}" sibTransId="{162E6EB8-755B-4FE1-B791-FD51737F817C}"/>
    <dgm:cxn modelId="{1693BDD9-D419-48A8-81E2-C77819F9B6C5}" type="presOf" srcId="{9BD24849-3607-4BE6-BAA4-A1F1A0DEED72}" destId="{441603C2-CCE9-4E0C-A6E8-F2580D73872F}" srcOrd="0" destOrd="0" presId="urn:microsoft.com/office/officeart/2005/8/layout/hList1"/>
    <dgm:cxn modelId="{DCDB62E6-F26A-47FA-AB86-3498E8A688CC}" srcId="{B0EA6435-691E-44CC-8542-28408373593A}" destId="{DC567C1F-CC6B-4A85-8FBD-E875C0EC9500}" srcOrd="2" destOrd="0" parTransId="{40AE7C66-AA6F-46C8-940E-03688CC8B195}" sibTransId="{E9A90932-82BA-45F6-A4B4-AF5C37C87867}"/>
    <dgm:cxn modelId="{31B0EEE7-8925-4699-83B0-2AA27E7B9A4E}" srcId="{70096D66-5E67-4A32-8E94-9CE04EF6860D}" destId="{884DEA1B-FEAA-4628-BA80-62628CE895AC}" srcOrd="3" destOrd="0" parTransId="{9831BC5E-2578-4D19-B283-982D3B1440D7}" sibTransId="{C44EF151-ADEF-442A-8998-68ACB0C1D948}"/>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4A5B07F9-CBF8-435B-B637-B994F7CD40C5}" type="presOf" srcId="{AB74412D-BADB-46B6-A491-6D3F5D6485CA}" destId="{DCCABA9E-4151-44D7-876B-1D17B9B31030}"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IN"/>
        </a:p>
      </dgm:t>
    </dgm:pt>
    <dgm:pt modelId="{C039F6F6-EE78-4744-8AB1-83D679A62728}">
      <dgm:prSet phldrT="[Text]" custT="1"/>
      <dgm:spPr/>
      <dgm:t>
        <a:bodyPr/>
        <a:lstStyle/>
        <a:p>
          <a:r>
            <a:rPr lang="en-IN" sz="1800" b="1" dirty="0"/>
            <a:t>NODE - OTHERS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None/>
          </a:pPr>
          <a:r>
            <a:rPr lang="en-IN" sz="1800" b="0" i="0" u="none" dirty="0"/>
            <a:t>15 </a:t>
          </a:r>
          <a:r>
            <a:rPr lang="en-IN" sz="1800" b="0" i="0" u="none" dirty="0">
              <a:hlinkClick xmlns:r="http://schemas.openxmlformats.org/officeDocument/2006/relationships" r:id="rId1" action="ppaction://hlinksldjump"/>
            </a:rPr>
            <a:t>Error Handling &amp; Debugging</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MONGO-DB</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endParaRPr lang="en-IN" sz="1800"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None/>
          </a:pPr>
          <a:r>
            <a:rPr lang="en-IN" sz="1800" b="0" i="0" u="none" dirty="0"/>
            <a:t>23</a:t>
          </a:r>
          <a:r>
            <a:rPr lang="en-IN" sz="1800" b="0" i="0" u="none" dirty="0">
              <a:hlinkClick xmlns:r="http://schemas.openxmlformats.org/officeDocument/2006/relationships" r:id="rId2" action="ppaction://hlinksldjump"/>
            </a:rPr>
            <a:t>. Application based questions.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D5B386C-E409-493C-892C-8FF3AF53AE7B}">
      <dgm:prSet phldrT="[Text]" custT="1"/>
      <dgm:spPr/>
      <dgm:t>
        <a:bodyPr/>
        <a:lstStyle/>
        <a:p>
          <a:pPr>
            <a:buFont typeface="+mj-lt"/>
            <a:buNone/>
          </a:pPr>
          <a:r>
            <a:rPr lang="en-IN" sz="1800" b="0" i="0" u="none" dirty="0"/>
            <a:t>18. </a:t>
          </a:r>
          <a:r>
            <a:rPr lang="en-IN" sz="1800" b="0" i="0" u="none" dirty="0">
              <a:hlinkClick xmlns:r="http://schemas.openxmlformats.org/officeDocument/2006/relationships" r:id="rId3" action="ppaction://hlinksldjump"/>
            </a:rPr>
            <a:t>MongoDB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13D946D9-F841-4FC0-BC23-4CCFD8AB8BAE}">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4" action="ppaction://hlinksldjump"/>
            </a:rPr>
            <a:t>Security, Performance &amp; Deployment</a:t>
          </a:r>
          <a:endParaRPr lang="en-IN" sz="1800" dirty="0"/>
        </a:p>
      </dgm:t>
    </dgm:pt>
    <dgm:pt modelId="{D7C0D9BC-A5AD-45BF-B3F1-C910150C74E4}" type="parTrans" cxnId="{45D79E21-44DD-4BF2-8641-A235FF3A922B}">
      <dgm:prSet/>
      <dgm:spPr/>
      <dgm:t>
        <a:bodyPr/>
        <a:lstStyle/>
        <a:p>
          <a:endParaRPr lang="en-IN" sz="1800"/>
        </a:p>
      </dgm:t>
    </dgm:pt>
    <dgm:pt modelId="{0A3093F7-37E5-4D0D-9A23-D69EE6FE74AA}" type="sibTrans" cxnId="{45D79E21-44DD-4BF2-8641-A235FF3A922B}">
      <dgm:prSet/>
      <dgm:spPr/>
      <dgm:t>
        <a:bodyPr/>
        <a:lstStyle/>
        <a:p>
          <a:endParaRPr lang="en-IN" sz="1800"/>
        </a:p>
      </dgm:t>
    </dgm:pt>
    <dgm:pt modelId="{31407479-3C9F-4C35-BE26-3BF25381946C}">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5" action="ppaction://hlinksldjump"/>
            </a:rPr>
            <a:t>Testing &amp; Web Socket</a:t>
          </a:r>
          <a:endParaRPr lang="en-IN" sz="1800" dirty="0"/>
        </a:p>
      </dgm:t>
    </dgm:pt>
    <dgm:pt modelId="{7BEAB1E0-9AB4-4688-A8CA-08E86425AF52}" type="parTrans" cxnId="{E82667C5-D237-43B2-80D0-243C4D83593C}">
      <dgm:prSet/>
      <dgm:spPr/>
      <dgm:t>
        <a:bodyPr/>
        <a:lstStyle/>
        <a:p>
          <a:endParaRPr lang="en-IN" sz="1800"/>
        </a:p>
      </dgm:t>
    </dgm:pt>
    <dgm:pt modelId="{0F06087C-E86D-494F-8814-DBDF81C62FF0}" type="sibTrans" cxnId="{E82667C5-D237-43B2-80D0-243C4D83593C}">
      <dgm:prSet/>
      <dgm:spPr/>
      <dgm:t>
        <a:bodyPr/>
        <a:lstStyle/>
        <a:p>
          <a:endParaRPr lang="en-IN" sz="1800"/>
        </a:p>
      </dgm:t>
    </dgm:pt>
    <dgm:pt modelId="{EAA4F856-F891-4265-9870-EF638046E239}">
      <dgm:prSet custT="1"/>
      <dgm:spPr/>
      <dgm:t>
        <a:bodyPr/>
        <a:lstStyle/>
        <a:p>
          <a:pPr>
            <a:buFont typeface="+mj-lt"/>
            <a:buAutoNum type="arabicPeriod" startAt="19"/>
          </a:pPr>
          <a:r>
            <a:rPr lang="en-US" sz="1800" b="0" i="0" u="none" dirty="0"/>
            <a:t> </a:t>
          </a:r>
          <a:r>
            <a:rPr lang="en-US" sz="1800" b="0" i="0" u="none" dirty="0">
              <a:hlinkClick xmlns:r="http://schemas.openxmlformats.org/officeDocument/2006/relationships" r:id="rId6" action="ppaction://hlinksldjump"/>
            </a:rPr>
            <a:t>Setup &amp; CRUD operations</a:t>
          </a:r>
          <a:endParaRPr lang="en-US" sz="1800" dirty="0"/>
        </a:p>
      </dgm:t>
    </dgm:pt>
    <dgm:pt modelId="{BD35978F-740E-4C06-AF65-4024D90F8C79}" type="parTrans" cxnId="{E4331DB6-9AB3-4DB8-9ED8-32DEB109B675}">
      <dgm:prSet/>
      <dgm:spPr/>
      <dgm:t>
        <a:bodyPr/>
        <a:lstStyle/>
        <a:p>
          <a:endParaRPr lang="en-IN" sz="1800"/>
        </a:p>
      </dgm:t>
    </dgm:pt>
    <dgm:pt modelId="{C9E9A037-AE6C-4296-93B7-D9E2C73082F0}" type="sibTrans" cxnId="{E4331DB6-9AB3-4DB8-9ED8-32DEB109B675}">
      <dgm:prSet/>
      <dgm:spPr/>
      <dgm:t>
        <a:bodyPr/>
        <a:lstStyle/>
        <a:p>
          <a:endParaRPr lang="en-IN" sz="1800"/>
        </a:p>
      </dgm:t>
    </dgm:pt>
    <dgm:pt modelId="{0B88BEF2-83FE-4B85-BF9B-EAA9BA5ABD0E}">
      <dgm:prSet custT="1"/>
      <dgm:spPr/>
      <dgm:t>
        <a:bodyPr/>
        <a:lstStyle/>
        <a:p>
          <a:pPr>
            <a:buFont typeface="+mj-lt"/>
            <a:buAutoNum type="arabicPeriod" startAt="19"/>
          </a:pPr>
          <a:r>
            <a:rPr lang="en-US" sz="1800" b="0" i="0" u="none" dirty="0">
              <a:hlinkClick xmlns:r="http://schemas.openxmlformats.org/officeDocument/2006/relationships" r:id="rId7" action="ppaction://hlinksldjump"/>
            </a:rPr>
            <a:t> Query Operators &amp; Projection</a:t>
          </a:r>
          <a:endParaRPr lang="en-US" sz="1800" dirty="0"/>
        </a:p>
      </dgm:t>
    </dgm:pt>
    <dgm:pt modelId="{3EB56A3A-EDEA-4C82-8EB5-CF478259D325}" type="parTrans" cxnId="{C0F287C1-DE9C-49C3-938E-118F669C983C}">
      <dgm:prSet/>
      <dgm:spPr/>
      <dgm:t>
        <a:bodyPr/>
        <a:lstStyle/>
        <a:p>
          <a:endParaRPr lang="en-IN" sz="1800"/>
        </a:p>
      </dgm:t>
    </dgm:pt>
    <dgm:pt modelId="{A98C72DE-CDC8-4031-90F0-F35045063F27}" type="sibTrans" cxnId="{C0F287C1-DE9C-49C3-938E-118F669C983C}">
      <dgm:prSet/>
      <dgm:spPr/>
      <dgm:t>
        <a:bodyPr/>
        <a:lstStyle/>
        <a:p>
          <a:endParaRPr lang="en-IN" sz="1800"/>
        </a:p>
      </dgm:t>
    </dgm:pt>
    <dgm:pt modelId="{89B08E62-C4C7-40E8-8CEA-9B13791E32CC}">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8" action="ppaction://hlinksldjump"/>
            </a:rPr>
            <a:t>Indexes</a:t>
          </a:r>
          <a:endParaRPr lang="en-IN" sz="1800" dirty="0"/>
        </a:p>
      </dgm:t>
    </dgm:pt>
    <dgm:pt modelId="{8B7E795A-DA90-4730-BBFB-51C69355F922}" type="parTrans" cxnId="{1253024D-FEB2-40F1-A19A-D82C22242A98}">
      <dgm:prSet/>
      <dgm:spPr/>
      <dgm:t>
        <a:bodyPr/>
        <a:lstStyle/>
        <a:p>
          <a:endParaRPr lang="en-IN" sz="1800"/>
        </a:p>
      </dgm:t>
    </dgm:pt>
    <dgm:pt modelId="{A9F310B6-57B1-4003-9F22-54C82965DD93}" type="sibTrans" cxnId="{1253024D-FEB2-40F1-A19A-D82C22242A98}">
      <dgm:prSet/>
      <dgm:spPr/>
      <dgm:t>
        <a:bodyPr/>
        <a:lstStyle/>
        <a:p>
          <a:endParaRPr lang="en-IN" sz="1800"/>
        </a:p>
      </dgm:t>
    </dgm:pt>
    <dgm:pt modelId="{BD8F2646-2682-4941-89B3-A1F1CEC2FEC2}">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9" action="ppaction://hlinksldjump"/>
            </a:rPr>
            <a:t>Mongoose </a:t>
          </a:r>
          <a:endParaRPr lang="en-IN" sz="1800" dirty="0"/>
        </a:p>
      </dgm:t>
    </dgm:pt>
    <dgm:pt modelId="{8D33A80A-1CAA-4EE3-A822-F8724A848C77}" type="parTrans" cxnId="{169B314E-5235-48FF-9CA1-A37AD89A8049}">
      <dgm:prSet/>
      <dgm:spPr/>
      <dgm:t>
        <a:bodyPr/>
        <a:lstStyle/>
        <a:p>
          <a:endParaRPr lang="en-IN" sz="1800"/>
        </a:p>
      </dgm:t>
    </dgm:pt>
    <dgm:pt modelId="{B39EC9A4-9478-4F42-9F1C-155B89FDF0FF}" type="sibTrans" cxnId="{169B314E-5235-48FF-9CA1-A37AD89A8049}">
      <dgm:prSet/>
      <dgm:spPr/>
      <dgm:t>
        <a:bodyPr/>
        <a:lstStyle/>
        <a:p>
          <a:endParaRPr lang="en-IN" sz="1800"/>
        </a:p>
      </dgm:t>
    </dgm:pt>
    <dgm:pt modelId="{3FE869F0-D045-4A82-A41C-662983CED077}">
      <dgm:prSet custT="1"/>
      <dgm:spPr/>
      <dgm:t>
        <a:bodyPr/>
        <a:lstStyle/>
        <a:p>
          <a:pPr>
            <a:buFont typeface="+mj-lt"/>
            <a:buAutoNum type="arabicPeriod" startAt="24"/>
          </a:pPr>
          <a:endParaRPr lang="en-IN" sz="1800" b="0" i="0" u="none" dirty="0"/>
        </a:p>
      </dgm:t>
    </dgm:pt>
    <dgm:pt modelId="{6BB72F19-89A0-4682-A20C-7E73BB2E52F2}" type="parTrans" cxnId="{688DE415-383D-4202-B80F-8D6C93183E21}">
      <dgm:prSet/>
      <dgm:spPr/>
      <dgm:t>
        <a:bodyPr/>
        <a:lstStyle/>
        <a:p>
          <a:endParaRPr lang="en-IN"/>
        </a:p>
      </dgm:t>
    </dgm:pt>
    <dgm:pt modelId="{6D047882-56A3-4A81-BF8A-7A9C8F5735E3}" type="sibTrans" cxnId="{688DE415-383D-4202-B80F-8D6C93183E21}">
      <dgm:prSet/>
      <dgm:spPr/>
      <dgm:t>
        <a:bodyPr/>
        <a:lstStyle/>
        <a:p>
          <a:endParaRPr lang="en-IN"/>
        </a:p>
      </dgm:t>
    </dgm:pt>
    <dgm:pt modelId="{C3B01FED-FE38-4CA9-8963-C789823E92D0}">
      <dgm:prSet custT="1"/>
      <dgm:spPr/>
      <dgm:t>
        <a:bodyPr/>
        <a:lstStyle/>
        <a:p>
          <a:pPr>
            <a:buFont typeface="+mj-lt"/>
            <a:buAutoNum type="arabicPeriod" startAt="24"/>
          </a:pPr>
          <a:r>
            <a:rPr lang="en-IN" sz="1800" b="0" i="0" u="none" dirty="0">
              <a:hlinkClick xmlns:r="http://schemas.openxmlformats.org/officeDocument/2006/relationships" r:id="rId10" action="ppaction://hlinksldjump"/>
            </a:rPr>
            <a:t> JavaScript Essentials for Node</a:t>
          </a:r>
          <a:endParaRPr lang="en-IN" sz="1800" b="0" i="0" u="none" dirty="0"/>
        </a:p>
      </dgm:t>
    </dgm:pt>
    <dgm:pt modelId="{670C6AD8-9A5F-4153-9A9A-817AF8BDFC56}" type="sibTrans" cxnId="{4BF4017B-5F66-4652-B347-515EE2B00182}">
      <dgm:prSet/>
      <dgm:spPr/>
      <dgm:t>
        <a:bodyPr/>
        <a:lstStyle/>
        <a:p>
          <a:endParaRPr lang="en-IN"/>
        </a:p>
      </dgm:t>
    </dgm:pt>
    <dgm:pt modelId="{3129E284-CE0D-42F1-885F-BB790ABDAB1D}" type="parTrans" cxnId="{4BF4017B-5F66-4652-B347-515EE2B00182}">
      <dgm:prSet/>
      <dgm:spPr/>
      <dgm:t>
        <a:bodyPr/>
        <a:lstStyle/>
        <a:p>
          <a:endParaRPr lang="en-IN"/>
        </a:p>
      </dgm:t>
    </dgm:pt>
    <dgm:pt modelId="{7A123786-6F5A-4CBF-9B55-548E6E77CF41}">
      <dgm:prSet phldrT="[Text]" custT="1"/>
      <dgm:spPr/>
      <dgm:t>
        <a:bodyPr/>
        <a:lstStyle/>
        <a:p>
          <a:pPr>
            <a:buFont typeface="+mj-lt"/>
            <a:buAutoNum type="arabicPeriod" startAt="24"/>
          </a:pPr>
          <a:r>
            <a:rPr lang="en-IN" sz="1800" b="0" i="0" u="none" dirty="0"/>
            <a:t> </a:t>
          </a:r>
          <a:r>
            <a:rPr lang="en-IN" sz="1800" b="0" i="0" u="none" dirty="0">
              <a:hlinkClick xmlns:r="http://schemas.openxmlformats.org/officeDocument/2006/relationships" r:id="rId11" action="ppaction://hlinksldjump"/>
            </a:rPr>
            <a:t>Scenario based short questions</a:t>
          </a:r>
          <a:endParaRPr lang="en-IN" sz="1800" dirty="0"/>
        </a:p>
      </dgm:t>
    </dgm:pt>
    <dgm:pt modelId="{7EDAA766-E1DA-4C40-A5FA-45E4CA64BA35}" type="parTrans" cxnId="{7B9189A8-DECA-4DE1-9B21-BE2631D340F3}">
      <dgm:prSet/>
      <dgm:spPr/>
      <dgm:t>
        <a:bodyPr/>
        <a:lstStyle/>
        <a:p>
          <a:endParaRPr lang="en-IN"/>
        </a:p>
      </dgm:t>
    </dgm:pt>
    <dgm:pt modelId="{E4168EDD-29D6-4450-A25B-B210F10AC70D}" type="sibTrans" cxnId="{7B9189A8-DECA-4DE1-9B21-BE2631D340F3}">
      <dgm:prSet/>
      <dgm:spPr/>
      <dgm:t>
        <a:bodyPr/>
        <a:lstStyle/>
        <a:p>
          <a:endParaRPr lang="en-IN"/>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69635">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69635">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69635">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5DDA0606-CD78-41AC-80AB-4629B4A1F574}" type="presOf" srcId="{B0EA6435-691E-44CC-8542-28408373593A}" destId="{A5BA5CB6-7687-4008-9C78-5FBB77833E7B}" srcOrd="0" destOrd="0" presId="urn:microsoft.com/office/officeart/2005/8/layout/hList1"/>
    <dgm:cxn modelId="{688DE415-383D-4202-B80F-8D6C93183E21}" srcId="{B0EA6435-691E-44CC-8542-28408373593A}" destId="{3FE869F0-D045-4A82-A41C-662983CED077}" srcOrd="3" destOrd="0" parTransId="{6BB72F19-89A0-4682-A20C-7E73BB2E52F2}" sibTransId="{6D047882-56A3-4A81-BF8A-7A9C8F5735E3}"/>
    <dgm:cxn modelId="{7D11BB18-D70A-4607-BDAD-224D5FEC7B53}" type="presOf" srcId="{098FD910-236A-4C87-B7F9-8F92F2B54FD2}" destId="{667AC7BE-B467-4892-957A-C8F996C29431}" srcOrd="0" destOrd="0" presId="urn:microsoft.com/office/officeart/2005/8/layout/hList1"/>
    <dgm:cxn modelId="{0737CC1B-FA6C-423E-8C62-60E917FD9C7B}" type="presOf" srcId="{EAA4F856-F891-4265-9870-EF638046E239}" destId="{DCCABA9E-4151-44D7-876B-1D17B9B31030}" srcOrd="0" destOrd="1" presId="urn:microsoft.com/office/officeart/2005/8/layout/hList1"/>
    <dgm:cxn modelId="{F9B9CF1E-AD52-4DF2-A580-8A939724EE3F}" srcId="{098FD910-236A-4C87-B7F9-8F92F2B54FD2}" destId="{B0EA6435-691E-44CC-8542-28408373593A}" srcOrd="2" destOrd="0" parTransId="{48CA0553-6785-4DF5-A815-7838D1B54F8E}" sibTransId="{E3FE66DF-194D-4C92-A943-84E9FD9BEFCF}"/>
    <dgm:cxn modelId="{4B99FA1F-38DF-4385-B705-E10B56AB8FE2}" type="presOf" srcId="{31407479-3C9F-4C35-BE26-3BF25381946C}" destId="{441603C2-CCE9-4E0C-A6E8-F2580D73872F}" srcOrd="0" destOrd="2" presId="urn:microsoft.com/office/officeart/2005/8/layout/hList1"/>
    <dgm:cxn modelId="{45D79E21-44DD-4BF2-8641-A235FF3A922B}" srcId="{C039F6F6-EE78-4744-8AB1-83D679A62728}" destId="{13D946D9-F841-4FC0-BC23-4CCFD8AB8BAE}" srcOrd="1" destOrd="0" parTransId="{D7C0D9BC-A5AD-45BF-B3F1-C910150C74E4}" sibTransId="{0A3093F7-37E5-4D0D-9A23-D69EE6FE74AA}"/>
    <dgm:cxn modelId="{1253024D-FEB2-40F1-A19A-D82C22242A98}" srcId="{70096D66-5E67-4A32-8E94-9CE04EF6860D}" destId="{89B08E62-C4C7-40E8-8CEA-9B13791E32CC}" srcOrd="3" destOrd="0" parTransId="{8B7E795A-DA90-4730-BBFB-51C69355F922}" sibTransId="{A9F310B6-57B1-4003-9F22-54C82965DD93}"/>
    <dgm:cxn modelId="{169B314E-5235-48FF-9CA1-A37AD89A8049}" srcId="{70096D66-5E67-4A32-8E94-9CE04EF6860D}" destId="{BD8F2646-2682-4941-89B3-A1F1CEC2FEC2}" srcOrd="4" destOrd="0" parTransId="{8D33A80A-1CAA-4EE3-A822-F8724A848C77}" sibTransId="{B39EC9A4-9478-4F42-9F1C-155B89FDF0FF}"/>
    <dgm:cxn modelId="{EE90AC4E-BAAA-4EEE-904D-876C4A736ED7}" type="presOf" srcId="{1D5B386C-E409-493C-892C-8FF3AF53AE7B}" destId="{DCCABA9E-4151-44D7-876B-1D17B9B31030}" srcOrd="0" destOrd="0" presId="urn:microsoft.com/office/officeart/2005/8/layout/hList1"/>
    <dgm:cxn modelId="{2C7A765A-8DDC-41A7-A0D8-0F6C81F6BA25}" type="presOf" srcId="{3FE869F0-D045-4A82-A41C-662983CED077}" destId="{90A222B9-56D3-4010-9CE7-1E6003E09F3B}" srcOrd="0" destOrd="3" presId="urn:microsoft.com/office/officeart/2005/8/layout/hList1"/>
    <dgm:cxn modelId="{4BF4017B-5F66-4652-B347-515EE2B00182}" srcId="{B0EA6435-691E-44CC-8542-28408373593A}" destId="{C3B01FED-FE38-4CA9-8963-C789823E92D0}" srcOrd="2" destOrd="0" parTransId="{3129E284-CE0D-42F1-885F-BB790ABDAB1D}" sibTransId="{670C6AD8-9A5F-4153-9A9A-817AF8BDFC56}"/>
    <dgm:cxn modelId="{BA1E128F-A8DB-43F1-9EE5-1561B4BB5399}" srcId="{B0EA6435-691E-44CC-8542-28408373593A}" destId="{75D1B2A5-9A55-40CB-9619-E592333FF859}" srcOrd="0" destOrd="0" parTransId="{C3A220F3-5348-40FF-8248-2585E96B50AC}" sibTransId="{3C6B82B0-F5E7-4219-8B07-99931D3267A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7B9189A8-DECA-4DE1-9B21-BE2631D340F3}" srcId="{B0EA6435-691E-44CC-8542-28408373593A}" destId="{7A123786-6F5A-4CBF-9B55-548E6E77CF41}" srcOrd="1" destOrd="0" parTransId="{7EDAA766-E1DA-4C40-A5FA-45E4CA64BA35}" sibTransId="{E4168EDD-29D6-4450-A25B-B210F10AC70D}"/>
    <dgm:cxn modelId="{717B76B2-413F-4233-8379-B81BB44189CE}" type="presOf" srcId="{70096D66-5E67-4A32-8E94-9CE04EF6860D}" destId="{7E169A81-AB17-4F76-B7DB-9D434BF15411}" srcOrd="0" destOrd="0" presId="urn:microsoft.com/office/officeart/2005/8/layout/hList1"/>
    <dgm:cxn modelId="{A24622B4-BACC-405D-B113-2C261F59A781}" type="presOf" srcId="{89B08E62-C4C7-40E8-8CEA-9B13791E32CC}" destId="{DCCABA9E-4151-44D7-876B-1D17B9B31030}" srcOrd="0" destOrd="3" presId="urn:microsoft.com/office/officeart/2005/8/layout/hList1"/>
    <dgm:cxn modelId="{21C1B1B4-1DDA-4222-9892-9D1E1B5ED5B0}" type="presOf" srcId="{C3B01FED-FE38-4CA9-8963-C789823E92D0}" destId="{90A222B9-56D3-4010-9CE7-1E6003E09F3B}" srcOrd="0" destOrd="2" presId="urn:microsoft.com/office/officeart/2005/8/layout/hList1"/>
    <dgm:cxn modelId="{316AEBB5-27F0-432F-9B35-8DDF48BC72B5}" type="presOf" srcId="{13D946D9-F841-4FC0-BC23-4CCFD8AB8BAE}" destId="{441603C2-CCE9-4E0C-A6E8-F2580D73872F}" srcOrd="0" destOrd="1" presId="urn:microsoft.com/office/officeart/2005/8/layout/hList1"/>
    <dgm:cxn modelId="{E4331DB6-9AB3-4DB8-9ED8-32DEB109B675}" srcId="{70096D66-5E67-4A32-8E94-9CE04EF6860D}" destId="{EAA4F856-F891-4265-9870-EF638046E239}" srcOrd="1" destOrd="0" parTransId="{BD35978F-740E-4C06-AF65-4024D90F8C79}" sibTransId="{C9E9A037-AE6C-4296-93B7-D9E2C73082F0}"/>
    <dgm:cxn modelId="{497E2ABB-CBE2-4E2A-8403-618F6D607785}" type="presOf" srcId="{0B88BEF2-83FE-4B85-BF9B-EAA9BA5ABD0E}" destId="{DCCABA9E-4151-44D7-876B-1D17B9B31030}" srcOrd="0" destOrd="2" presId="urn:microsoft.com/office/officeart/2005/8/layout/hList1"/>
    <dgm:cxn modelId="{948A5FBD-F4BC-45E7-BF53-93F19A38769C}" type="presOf" srcId="{75D1B2A5-9A55-40CB-9619-E592333FF859}" destId="{90A222B9-56D3-4010-9CE7-1E6003E09F3B}" srcOrd="0" destOrd="0" presId="urn:microsoft.com/office/officeart/2005/8/layout/hList1"/>
    <dgm:cxn modelId="{C0F287C1-DE9C-49C3-938E-118F669C983C}" srcId="{70096D66-5E67-4A32-8E94-9CE04EF6860D}" destId="{0B88BEF2-83FE-4B85-BF9B-EAA9BA5ABD0E}" srcOrd="2" destOrd="0" parTransId="{3EB56A3A-EDEA-4C82-8EB5-CF478259D325}" sibTransId="{A98C72DE-CDC8-4031-90F0-F35045063F27}"/>
    <dgm:cxn modelId="{E82667C5-D237-43B2-80D0-243C4D83593C}" srcId="{C039F6F6-EE78-4744-8AB1-83D679A62728}" destId="{31407479-3C9F-4C35-BE26-3BF25381946C}" srcOrd="2" destOrd="0" parTransId="{7BEAB1E0-9AB4-4688-A8CA-08E86425AF52}" sibTransId="{0F06087C-E86D-494F-8814-DBDF81C62FF0}"/>
    <dgm:cxn modelId="{291D18C9-0409-425C-8591-3AC99EA25C0E}" srcId="{098FD910-236A-4C87-B7F9-8F92F2B54FD2}" destId="{C039F6F6-EE78-4744-8AB1-83D679A62728}" srcOrd="0" destOrd="0" parTransId="{D2EDC21F-7D86-482F-A9F8-7A938A47C213}" sibTransId="{18777E02-2325-4264-A21B-38999CAF5A75}"/>
    <dgm:cxn modelId="{1693BDD9-D419-48A8-81E2-C77819F9B6C5}" type="presOf" srcId="{9BD24849-3607-4BE6-BAA4-A1F1A0DEED72}" destId="{441603C2-CCE9-4E0C-A6E8-F2580D73872F}" srcOrd="0" destOrd="0" presId="urn:microsoft.com/office/officeart/2005/8/layout/hList1"/>
    <dgm:cxn modelId="{20FBB3E3-B8CE-47A5-BCBA-81315B4CCEBE}" type="presOf" srcId="{BD8F2646-2682-4941-89B3-A1F1CEC2FEC2}" destId="{DCCABA9E-4151-44D7-876B-1D17B9B31030}" srcOrd="0" destOrd="4" presId="urn:microsoft.com/office/officeart/2005/8/layout/hList1"/>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C75A6AFE-8026-4EC7-9E27-9D415B589E61}" type="presOf" srcId="{7A123786-6F5A-4CBF-9B55-548E6E77CF41}" destId="{90A222B9-56D3-4010-9CE7-1E6003E09F3B}"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B40B3DE-630E-4E0A-B863-5AD8CD56D775}"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893EF7A5-0F16-4404-8F7E-ED6BA72B4AF6}">
      <dgm:prSet phldrT="[Text]" custT="1"/>
      <dgm:spPr/>
      <dgm:t>
        <a:bodyPr/>
        <a:lstStyle/>
        <a:p>
          <a:pPr algn="ctr"/>
          <a:r>
            <a:rPr lang="en-US" sz="1800" b="0" dirty="0"/>
            <a:t>4 ways to implement error handling in Node.js</a:t>
          </a:r>
          <a:endParaRPr lang="en-IN" sz="1800" b="0" dirty="0"/>
        </a:p>
      </dgm:t>
    </dgm:pt>
    <dgm:pt modelId="{9229C76D-F709-40BC-B023-72E7AE39D999}" type="parTrans" cxnId="{71174FA4-4DB9-4B14-A592-7663EB5B15C6}">
      <dgm:prSet/>
      <dgm:spPr/>
      <dgm:t>
        <a:bodyPr/>
        <a:lstStyle/>
        <a:p>
          <a:endParaRPr lang="en-IN" sz="1800" b="0"/>
        </a:p>
      </dgm:t>
    </dgm:pt>
    <dgm:pt modelId="{1F2FEFB2-E0B2-4809-ACE9-9A7696114619}" type="sibTrans" cxnId="{71174FA4-4DB9-4B14-A592-7663EB5B15C6}">
      <dgm:prSet/>
      <dgm:spPr/>
      <dgm:t>
        <a:bodyPr/>
        <a:lstStyle/>
        <a:p>
          <a:endParaRPr lang="en-IN" sz="1800" b="0"/>
        </a:p>
      </dgm:t>
    </dgm:pt>
    <dgm:pt modelId="{58F765F5-A6E4-4205-BCD6-C55AC23DC69C}">
      <dgm:prSet phldrT="[Text]" custT="1"/>
      <dgm:spPr/>
      <dgm:t>
        <a:bodyPr/>
        <a:lstStyle/>
        <a:p>
          <a:pPr algn="l"/>
          <a:r>
            <a:rPr lang="en-IN" sz="1800" b="0" i="0" dirty="0"/>
            <a:t>  1. Try-Catch (Sync)</a:t>
          </a:r>
          <a:endParaRPr lang="en-IN" sz="1800" b="0" dirty="0"/>
        </a:p>
      </dgm:t>
    </dgm:pt>
    <dgm:pt modelId="{93F2620A-B873-436B-AC50-2D005D40BB00}" type="parTrans" cxnId="{351BDD6C-447D-4300-9F61-F89FEDB0F103}">
      <dgm:prSet custT="1"/>
      <dgm:spPr/>
      <dgm:t>
        <a:bodyPr/>
        <a:lstStyle/>
        <a:p>
          <a:endParaRPr lang="en-IN" sz="1800" b="0"/>
        </a:p>
      </dgm:t>
    </dgm:pt>
    <dgm:pt modelId="{4E7FF1A8-9CD1-4F3A-8063-97AC09FE33D4}" type="sibTrans" cxnId="{351BDD6C-447D-4300-9F61-F89FEDB0F103}">
      <dgm:prSet/>
      <dgm:spPr/>
      <dgm:t>
        <a:bodyPr/>
        <a:lstStyle/>
        <a:p>
          <a:endParaRPr lang="en-IN" sz="1800" b="0"/>
        </a:p>
      </dgm:t>
    </dgm:pt>
    <dgm:pt modelId="{518A0140-C561-4A22-8A8E-9763CF1B1360}">
      <dgm:prSet phldrT="[Text]" custT="1"/>
      <dgm:spPr/>
      <dgm:t>
        <a:bodyPr/>
        <a:lstStyle/>
        <a:p>
          <a:pPr algn="l"/>
          <a:r>
            <a:rPr lang="en-IN" sz="1800" b="0" i="0" dirty="0"/>
            <a:t>  2. Error-First Callbacks (Async)</a:t>
          </a:r>
          <a:endParaRPr lang="en-IN" sz="1800" b="0" dirty="0"/>
        </a:p>
      </dgm:t>
    </dgm:pt>
    <dgm:pt modelId="{81F2A01D-5489-4638-BEA1-EA92551834F2}" type="parTrans" cxnId="{E006F5D2-FC93-4B5A-9106-00EA594F88B8}">
      <dgm:prSet custT="1"/>
      <dgm:spPr/>
      <dgm:t>
        <a:bodyPr/>
        <a:lstStyle/>
        <a:p>
          <a:endParaRPr lang="en-IN" sz="1800" b="0"/>
        </a:p>
      </dgm:t>
    </dgm:pt>
    <dgm:pt modelId="{89A5B230-8305-4AF4-A47A-830DFA76D1E6}" type="sibTrans" cxnId="{E006F5D2-FC93-4B5A-9106-00EA594F88B8}">
      <dgm:prSet/>
      <dgm:spPr/>
      <dgm:t>
        <a:bodyPr/>
        <a:lstStyle/>
        <a:p>
          <a:endParaRPr lang="en-IN" sz="1800" b="0"/>
        </a:p>
      </dgm:t>
    </dgm:pt>
    <dgm:pt modelId="{5BB50377-5F9F-48D2-8F94-20B1D4CD0AB7}">
      <dgm:prSet custT="1"/>
      <dgm:spPr/>
      <dgm:t>
        <a:bodyPr/>
        <a:lstStyle/>
        <a:p>
          <a:pPr algn="l"/>
          <a:r>
            <a:rPr lang="en-IN" sz="1800" b="0" i="0" dirty="0"/>
            <a:t>  3. Promises (Async)</a:t>
          </a:r>
          <a:endParaRPr lang="en-IN" sz="1800" b="0" dirty="0"/>
        </a:p>
      </dgm:t>
    </dgm:pt>
    <dgm:pt modelId="{9A022A63-43CC-4B0F-9828-54D7B46F82FD}" type="parTrans" cxnId="{FD3D094A-100F-4B9F-AD26-82CD9D1D32B6}">
      <dgm:prSet custT="1"/>
      <dgm:spPr/>
      <dgm:t>
        <a:bodyPr/>
        <a:lstStyle/>
        <a:p>
          <a:endParaRPr lang="en-IN" sz="1800" b="0"/>
        </a:p>
      </dgm:t>
    </dgm:pt>
    <dgm:pt modelId="{899136E0-D678-43D4-9C58-57741FF5958C}" type="sibTrans" cxnId="{FD3D094A-100F-4B9F-AD26-82CD9D1D32B6}">
      <dgm:prSet/>
      <dgm:spPr/>
      <dgm:t>
        <a:bodyPr/>
        <a:lstStyle/>
        <a:p>
          <a:endParaRPr lang="en-IN" sz="1800" b="0"/>
        </a:p>
      </dgm:t>
    </dgm:pt>
    <dgm:pt modelId="{61F5434B-08CB-4988-B571-F9792F385DAE}">
      <dgm:prSet custT="1"/>
      <dgm:spPr/>
      <dgm:t>
        <a:bodyPr/>
        <a:lstStyle/>
        <a:p>
          <a:pPr algn="l"/>
          <a:r>
            <a:rPr lang="en-IN" sz="1800" b="0" i="0" dirty="0"/>
            <a:t>  4. Try-Catch with async-await (Async)</a:t>
          </a:r>
          <a:endParaRPr lang="en-IN" sz="1800" b="0" dirty="0"/>
        </a:p>
      </dgm:t>
    </dgm:pt>
    <dgm:pt modelId="{DCD6B5EC-FBB6-4A2A-A234-0764E4E8F7E5}" type="parTrans" cxnId="{63E0EF1F-64B5-4077-A18B-DCCD24581B4C}">
      <dgm:prSet custT="1"/>
      <dgm:spPr/>
      <dgm:t>
        <a:bodyPr/>
        <a:lstStyle/>
        <a:p>
          <a:endParaRPr lang="en-IN" sz="1800" b="0"/>
        </a:p>
      </dgm:t>
    </dgm:pt>
    <dgm:pt modelId="{B9291B82-FA11-446F-AE53-D286E8FE894C}" type="sibTrans" cxnId="{63E0EF1F-64B5-4077-A18B-DCCD24581B4C}">
      <dgm:prSet/>
      <dgm:spPr/>
      <dgm:t>
        <a:bodyPr/>
        <a:lstStyle/>
        <a:p>
          <a:endParaRPr lang="en-IN" sz="1800" b="0"/>
        </a:p>
      </dgm:t>
    </dgm:pt>
    <dgm:pt modelId="{0932C38D-88A8-4032-9976-F5DB632CB5E3}" type="pres">
      <dgm:prSet presAssocID="{2B40B3DE-630E-4E0A-B863-5AD8CD56D775}" presName="Name0" presStyleCnt="0">
        <dgm:presLayoutVars>
          <dgm:chPref val="1"/>
          <dgm:dir/>
          <dgm:animOne val="branch"/>
          <dgm:animLvl val="lvl"/>
          <dgm:resizeHandles val="exact"/>
        </dgm:presLayoutVars>
      </dgm:prSet>
      <dgm:spPr/>
    </dgm:pt>
    <dgm:pt modelId="{A5CDE120-7C47-4F27-A11D-8AE9927FFBD3}" type="pres">
      <dgm:prSet presAssocID="{893EF7A5-0F16-4404-8F7E-ED6BA72B4AF6}" presName="root1" presStyleCnt="0"/>
      <dgm:spPr/>
    </dgm:pt>
    <dgm:pt modelId="{913B1D3D-2FE5-4884-838A-9436A35C844E}" type="pres">
      <dgm:prSet presAssocID="{893EF7A5-0F16-4404-8F7E-ED6BA72B4AF6}" presName="LevelOneTextNode" presStyleLbl="node0" presStyleIdx="0" presStyleCnt="1" custAng="5400000" custScaleX="233389" custScaleY="46589" custLinFactX="-43591" custLinFactNeighborX="-100000">
        <dgm:presLayoutVars>
          <dgm:chPref val="3"/>
        </dgm:presLayoutVars>
      </dgm:prSet>
      <dgm:spPr>
        <a:prstGeom prst="roundRect">
          <a:avLst/>
        </a:prstGeom>
      </dgm:spPr>
    </dgm:pt>
    <dgm:pt modelId="{FFBC61CD-3D9F-42E7-BE8F-4AE63FBA49A1}" type="pres">
      <dgm:prSet presAssocID="{893EF7A5-0F16-4404-8F7E-ED6BA72B4AF6}" presName="level2hierChild" presStyleCnt="0"/>
      <dgm:spPr/>
    </dgm:pt>
    <dgm:pt modelId="{854F578A-6FA0-443D-ABDF-0CC3616085A1}" type="pres">
      <dgm:prSet presAssocID="{93F2620A-B873-436B-AC50-2D005D40BB00}" presName="conn2-1" presStyleLbl="parChTrans1D2" presStyleIdx="0" presStyleCnt="4"/>
      <dgm:spPr/>
    </dgm:pt>
    <dgm:pt modelId="{2453FDC5-1319-4401-A335-DE5F08BA25BD}" type="pres">
      <dgm:prSet presAssocID="{93F2620A-B873-436B-AC50-2D005D40BB00}" presName="connTx" presStyleLbl="parChTrans1D2" presStyleIdx="0" presStyleCnt="4"/>
      <dgm:spPr/>
    </dgm:pt>
    <dgm:pt modelId="{2CA03026-9716-4C48-9AC6-5F47F29925D5}" type="pres">
      <dgm:prSet presAssocID="{58F765F5-A6E4-4205-BCD6-C55AC23DC69C}" presName="root2" presStyleCnt="0"/>
      <dgm:spPr/>
    </dgm:pt>
    <dgm:pt modelId="{E84C9492-5309-4684-A4BC-46E8CD9B4548}" type="pres">
      <dgm:prSet presAssocID="{58F765F5-A6E4-4205-BCD6-C55AC23DC69C}" presName="LevelTwoTextNode" presStyleLbl="node2" presStyleIdx="0" presStyleCnt="4" custScaleX="124347" custScaleY="75015" custLinFactNeighborY="-38024">
        <dgm:presLayoutVars>
          <dgm:chPref val="3"/>
        </dgm:presLayoutVars>
      </dgm:prSet>
      <dgm:spPr>
        <a:prstGeom prst="roundRect">
          <a:avLst/>
        </a:prstGeom>
      </dgm:spPr>
    </dgm:pt>
    <dgm:pt modelId="{93053BB8-66E3-402A-BF32-E3ADE5285B4F}" type="pres">
      <dgm:prSet presAssocID="{58F765F5-A6E4-4205-BCD6-C55AC23DC69C}" presName="level3hierChild" presStyleCnt="0"/>
      <dgm:spPr/>
    </dgm:pt>
    <dgm:pt modelId="{EA3F49A3-B051-4915-BC91-A6F20F7599EE}" type="pres">
      <dgm:prSet presAssocID="{81F2A01D-5489-4638-BEA1-EA92551834F2}" presName="conn2-1" presStyleLbl="parChTrans1D2" presStyleIdx="1" presStyleCnt="4"/>
      <dgm:spPr/>
    </dgm:pt>
    <dgm:pt modelId="{1F150568-B4C2-4525-AB62-25B9A62C2B5F}" type="pres">
      <dgm:prSet presAssocID="{81F2A01D-5489-4638-BEA1-EA92551834F2}" presName="connTx" presStyleLbl="parChTrans1D2" presStyleIdx="1" presStyleCnt="4"/>
      <dgm:spPr/>
    </dgm:pt>
    <dgm:pt modelId="{A8E65E4D-F5CA-4B18-9E57-06D7E8E5C9B6}" type="pres">
      <dgm:prSet presAssocID="{518A0140-C561-4A22-8A8E-9763CF1B1360}" presName="root2" presStyleCnt="0"/>
      <dgm:spPr/>
    </dgm:pt>
    <dgm:pt modelId="{94474A36-1783-4446-B146-7D7766525DEB}" type="pres">
      <dgm:prSet presAssocID="{518A0140-C561-4A22-8A8E-9763CF1B1360}" presName="LevelTwoTextNode" presStyleLbl="node2" presStyleIdx="1" presStyleCnt="4" custScaleX="124347" custScaleY="75015">
        <dgm:presLayoutVars>
          <dgm:chPref val="3"/>
        </dgm:presLayoutVars>
      </dgm:prSet>
      <dgm:spPr>
        <a:prstGeom prst="roundRect">
          <a:avLst/>
        </a:prstGeom>
      </dgm:spPr>
    </dgm:pt>
    <dgm:pt modelId="{387F172D-BFA9-4898-AD29-ECC9039DBC47}" type="pres">
      <dgm:prSet presAssocID="{518A0140-C561-4A22-8A8E-9763CF1B1360}" presName="level3hierChild" presStyleCnt="0"/>
      <dgm:spPr/>
    </dgm:pt>
    <dgm:pt modelId="{A2791BC8-C1CA-4A63-B0AD-7BF7F2BF0661}" type="pres">
      <dgm:prSet presAssocID="{9A022A63-43CC-4B0F-9828-54D7B46F82FD}" presName="conn2-1" presStyleLbl="parChTrans1D2" presStyleIdx="2" presStyleCnt="4"/>
      <dgm:spPr/>
    </dgm:pt>
    <dgm:pt modelId="{1F747944-2D9C-4C2E-AF68-02AA8A07677B}" type="pres">
      <dgm:prSet presAssocID="{9A022A63-43CC-4B0F-9828-54D7B46F82FD}" presName="connTx" presStyleLbl="parChTrans1D2" presStyleIdx="2" presStyleCnt="4"/>
      <dgm:spPr/>
    </dgm:pt>
    <dgm:pt modelId="{6F932857-02A2-4B40-A1EF-2EE45E5A66D1}" type="pres">
      <dgm:prSet presAssocID="{5BB50377-5F9F-48D2-8F94-20B1D4CD0AB7}" presName="root2" presStyleCnt="0"/>
      <dgm:spPr/>
    </dgm:pt>
    <dgm:pt modelId="{5C8E944C-8F5A-4589-84A5-3E0B02ABE608}" type="pres">
      <dgm:prSet presAssocID="{5BB50377-5F9F-48D2-8F94-20B1D4CD0AB7}" presName="LevelTwoTextNode" presStyleLbl="node2" presStyleIdx="2" presStyleCnt="4" custScaleX="124993" custScaleY="75015" custLinFactNeighborY="28514">
        <dgm:presLayoutVars>
          <dgm:chPref val="3"/>
        </dgm:presLayoutVars>
      </dgm:prSet>
      <dgm:spPr>
        <a:prstGeom prst="roundRect">
          <a:avLst/>
        </a:prstGeom>
      </dgm:spPr>
    </dgm:pt>
    <dgm:pt modelId="{8CF6E131-9EE4-45E1-8381-0185477A34DE}" type="pres">
      <dgm:prSet presAssocID="{5BB50377-5F9F-48D2-8F94-20B1D4CD0AB7}" presName="level3hierChild" presStyleCnt="0"/>
      <dgm:spPr/>
    </dgm:pt>
    <dgm:pt modelId="{41B5D78A-1140-4DEA-A9C7-55CDB3084DF2}" type="pres">
      <dgm:prSet presAssocID="{DCD6B5EC-FBB6-4A2A-A234-0764E4E8F7E5}" presName="conn2-1" presStyleLbl="parChTrans1D2" presStyleIdx="3" presStyleCnt="4"/>
      <dgm:spPr/>
    </dgm:pt>
    <dgm:pt modelId="{BE8CA3F1-B3DD-44F8-93DB-F68705B20FE1}" type="pres">
      <dgm:prSet presAssocID="{DCD6B5EC-FBB6-4A2A-A234-0764E4E8F7E5}" presName="connTx" presStyleLbl="parChTrans1D2" presStyleIdx="3" presStyleCnt="4"/>
      <dgm:spPr/>
    </dgm:pt>
    <dgm:pt modelId="{5F92F027-05FE-4FD9-AF04-73719B0859ED}" type="pres">
      <dgm:prSet presAssocID="{61F5434B-08CB-4988-B571-F9792F385DAE}" presName="root2" presStyleCnt="0"/>
      <dgm:spPr/>
    </dgm:pt>
    <dgm:pt modelId="{002BCACC-3526-4298-8C21-11714042ACF8}" type="pres">
      <dgm:prSet presAssocID="{61F5434B-08CB-4988-B571-F9792F385DAE}" presName="LevelTwoTextNode" presStyleLbl="node2" presStyleIdx="3" presStyleCnt="4" custScaleX="124347" custScaleY="75015" custLinFactNeighborY="70599">
        <dgm:presLayoutVars>
          <dgm:chPref val="3"/>
        </dgm:presLayoutVars>
      </dgm:prSet>
      <dgm:spPr>
        <a:prstGeom prst="roundRect">
          <a:avLst/>
        </a:prstGeom>
      </dgm:spPr>
    </dgm:pt>
    <dgm:pt modelId="{63A2E404-D48E-4448-8C15-1C2D8030906D}" type="pres">
      <dgm:prSet presAssocID="{61F5434B-08CB-4988-B571-F9792F385DAE}" presName="level3hierChild" presStyleCnt="0"/>
      <dgm:spPr/>
    </dgm:pt>
  </dgm:ptLst>
  <dgm:cxnLst>
    <dgm:cxn modelId="{DD1A9710-A9C2-4272-97C2-13212A507850}" type="presOf" srcId="{DCD6B5EC-FBB6-4A2A-A234-0764E4E8F7E5}" destId="{41B5D78A-1140-4DEA-A9C7-55CDB3084DF2}" srcOrd="0" destOrd="0" presId="urn:microsoft.com/office/officeart/2008/layout/HorizontalMultiLevelHierarchy"/>
    <dgm:cxn modelId="{03788B1A-F96B-458C-973D-54F0AAC3E5A3}" type="presOf" srcId="{DCD6B5EC-FBB6-4A2A-A234-0764E4E8F7E5}" destId="{BE8CA3F1-B3DD-44F8-93DB-F68705B20FE1}" srcOrd="1" destOrd="0" presId="urn:microsoft.com/office/officeart/2008/layout/HorizontalMultiLevelHierarchy"/>
    <dgm:cxn modelId="{63E0EF1F-64B5-4077-A18B-DCCD24581B4C}" srcId="{893EF7A5-0F16-4404-8F7E-ED6BA72B4AF6}" destId="{61F5434B-08CB-4988-B571-F9792F385DAE}" srcOrd="3" destOrd="0" parTransId="{DCD6B5EC-FBB6-4A2A-A234-0764E4E8F7E5}" sibTransId="{B9291B82-FA11-446F-AE53-D286E8FE894C}"/>
    <dgm:cxn modelId="{FD7C9D2D-91FC-4D47-AFFA-F918960AA581}" type="presOf" srcId="{93F2620A-B873-436B-AC50-2D005D40BB00}" destId="{2453FDC5-1319-4401-A335-DE5F08BA25BD}" srcOrd="1" destOrd="0" presId="urn:microsoft.com/office/officeart/2008/layout/HorizontalMultiLevelHierarchy"/>
    <dgm:cxn modelId="{86E2492E-C6AD-41EE-90B6-F31620F21C87}" type="presOf" srcId="{61F5434B-08CB-4988-B571-F9792F385DAE}" destId="{002BCACC-3526-4298-8C21-11714042ACF8}" srcOrd="0" destOrd="0" presId="urn:microsoft.com/office/officeart/2008/layout/HorizontalMultiLevelHierarchy"/>
    <dgm:cxn modelId="{FD3D094A-100F-4B9F-AD26-82CD9D1D32B6}" srcId="{893EF7A5-0F16-4404-8F7E-ED6BA72B4AF6}" destId="{5BB50377-5F9F-48D2-8F94-20B1D4CD0AB7}" srcOrd="2" destOrd="0" parTransId="{9A022A63-43CC-4B0F-9828-54D7B46F82FD}" sibTransId="{899136E0-D678-43D4-9C58-57741FF5958C}"/>
    <dgm:cxn modelId="{101F0B6B-1C02-44CF-9C78-81DEC5F8C4D7}" type="presOf" srcId="{9A022A63-43CC-4B0F-9828-54D7B46F82FD}" destId="{1F747944-2D9C-4C2E-AF68-02AA8A07677B}" srcOrd="1" destOrd="0" presId="urn:microsoft.com/office/officeart/2008/layout/HorizontalMultiLevelHierarchy"/>
    <dgm:cxn modelId="{351BDD6C-447D-4300-9F61-F89FEDB0F103}" srcId="{893EF7A5-0F16-4404-8F7E-ED6BA72B4AF6}" destId="{58F765F5-A6E4-4205-BCD6-C55AC23DC69C}" srcOrd="0" destOrd="0" parTransId="{93F2620A-B873-436B-AC50-2D005D40BB00}" sibTransId="{4E7FF1A8-9CD1-4F3A-8063-97AC09FE33D4}"/>
    <dgm:cxn modelId="{D9BC5371-2962-4C95-82C2-A6C7989D21E7}" type="presOf" srcId="{518A0140-C561-4A22-8A8E-9763CF1B1360}" destId="{94474A36-1783-4446-B146-7D7766525DEB}" srcOrd="0" destOrd="0" presId="urn:microsoft.com/office/officeart/2008/layout/HorizontalMultiLevelHierarchy"/>
    <dgm:cxn modelId="{56442078-0464-4B77-AE91-B648FF27DFEF}" type="presOf" srcId="{2B40B3DE-630E-4E0A-B863-5AD8CD56D775}" destId="{0932C38D-88A8-4032-9976-F5DB632CB5E3}" srcOrd="0" destOrd="0" presId="urn:microsoft.com/office/officeart/2008/layout/HorizontalMultiLevelHierarchy"/>
    <dgm:cxn modelId="{D0A61579-81C5-4808-B907-701D48B0E1E7}" type="presOf" srcId="{93F2620A-B873-436B-AC50-2D005D40BB00}" destId="{854F578A-6FA0-443D-ABDF-0CC3616085A1}" srcOrd="0" destOrd="0" presId="urn:microsoft.com/office/officeart/2008/layout/HorizontalMultiLevelHierarchy"/>
    <dgm:cxn modelId="{9C937881-6873-4447-898A-D38A3328F298}" type="presOf" srcId="{9A022A63-43CC-4B0F-9828-54D7B46F82FD}" destId="{A2791BC8-C1CA-4A63-B0AD-7BF7F2BF0661}" srcOrd="0" destOrd="0" presId="urn:microsoft.com/office/officeart/2008/layout/HorizontalMultiLevelHierarchy"/>
    <dgm:cxn modelId="{71174FA4-4DB9-4B14-A592-7663EB5B15C6}" srcId="{2B40B3DE-630E-4E0A-B863-5AD8CD56D775}" destId="{893EF7A5-0F16-4404-8F7E-ED6BA72B4AF6}" srcOrd="0" destOrd="0" parTransId="{9229C76D-F709-40BC-B023-72E7AE39D999}" sibTransId="{1F2FEFB2-E0B2-4809-ACE9-9A7696114619}"/>
    <dgm:cxn modelId="{717E52B2-B478-44F6-95DF-1D68D65B991C}" type="presOf" srcId="{81F2A01D-5489-4638-BEA1-EA92551834F2}" destId="{EA3F49A3-B051-4915-BC91-A6F20F7599EE}" srcOrd="0" destOrd="0" presId="urn:microsoft.com/office/officeart/2008/layout/HorizontalMultiLevelHierarchy"/>
    <dgm:cxn modelId="{BB7F83BC-A04F-4032-8F87-62A8688826D2}" type="presOf" srcId="{5BB50377-5F9F-48D2-8F94-20B1D4CD0AB7}" destId="{5C8E944C-8F5A-4589-84A5-3E0B02ABE608}" srcOrd="0" destOrd="0" presId="urn:microsoft.com/office/officeart/2008/layout/HorizontalMultiLevelHierarchy"/>
    <dgm:cxn modelId="{3E6E4FC3-78E8-453D-A031-AB721793447A}" type="presOf" srcId="{81F2A01D-5489-4638-BEA1-EA92551834F2}" destId="{1F150568-B4C2-4525-AB62-25B9A62C2B5F}" srcOrd="1" destOrd="0" presId="urn:microsoft.com/office/officeart/2008/layout/HorizontalMultiLevelHierarchy"/>
    <dgm:cxn modelId="{E006F5D2-FC93-4B5A-9106-00EA594F88B8}" srcId="{893EF7A5-0F16-4404-8F7E-ED6BA72B4AF6}" destId="{518A0140-C561-4A22-8A8E-9763CF1B1360}" srcOrd="1" destOrd="0" parTransId="{81F2A01D-5489-4638-BEA1-EA92551834F2}" sibTransId="{89A5B230-8305-4AF4-A47A-830DFA76D1E6}"/>
    <dgm:cxn modelId="{F57C1FD7-2BF2-48E7-B556-C1AE6117768A}" type="presOf" srcId="{893EF7A5-0F16-4404-8F7E-ED6BA72B4AF6}" destId="{913B1D3D-2FE5-4884-838A-9436A35C844E}" srcOrd="0" destOrd="0" presId="urn:microsoft.com/office/officeart/2008/layout/HorizontalMultiLevelHierarchy"/>
    <dgm:cxn modelId="{1D01ACF5-7E5A-43C6-98A3-FE50C3B52B69}" type="presOf" srcId="{58F765F5-A6E4-4205-BCD6-C55AC23DC69C}" destId="{E84C9492-5309-4684-A4BC-46E8CD9B4548}" srcOrd="0" destOrd="0" presId="urn:microsoft.com/office/officeart/2008/layout/HorizontalMultiLevelHierarchy"/>
    <dgm:cxn modelId="{3C44A263-BC9C-459A-8D9E-ABEBE111BD46}" type="presParOf" srcId="{0932C38D-88A8-4032-9976-F5DB632CB5E3}" destId="{A5CDE120-7C47-4F27-A11D-8AE9927FFBD3}" srcOrd="0" destOrd="0" presId="urn:microsoft.com/office/officeart/2008/layout/HorizontalMultiLevelHierarchy"/>
    <dgm:cxn modelId="{2C560ABA-9910-421F-8EAB-BA4C97B84EB9}" type="presParOf" srcId="{A5CDE120-7C47-4F27-A11D-8AE9927FFBD3}" destId="{913B1D3D-2FE5-4884-838A-9436A35C844E}" srcOrd="0" destOrd="0" presId="urn:microsoft.com/office/officeart/2008/layout/HorizontalMultiLevelHierarchy"/>
    <dgm:cxn modelId="{9AA19134-C1E6-41BB-91CB-D33EB0DB98D0}" type="presParOf" srcId="{A5CDE120-7C47-4F27-A11D-8AE9927FFBD3}" destId="{FFBC61CD-3D9F-42E7-BE8F-4AE63FBA49A1}" srcOrd="1" destOrd="0" presId="urn:microsoft.com/office/officeart/2008/layout/HorizontalMultiLevelHierarchy"/>
    <dgm:cxn modelId="{4A9E23B3-B868-42F6-8BF3-B1738A5DE5EB}" type="presParOf" srcId="{FFBC61CD-3D9F-42E7-BE8F-4AE63FBA49A1}" destId="{854F578A-6FA0-443D-ABDF-0CC3616085A1}" srcOrd="0" destOrd="0" presId="urn:microsoft.com/office/officeart/2008/layout/HorizontalMultiLevelHierarchy"/>
    <dgm:cxn modelId="{B0CC6D51-FA0E-4FFC-B872-0B678EF07428}" type="presParOf" srcId="{854F578A-6FA0-443D-ABDF-0CC3616085A1}" destId="{2453FDC5-1319-4401-A335-DE5F08BA25BD}" srcOrd="0" destOrd="0" presId="urn:microsoft.com/office/officeart/2008/layout/HorizontalMultiLevelHierarchy"/>
    <dgm:cxn modelId="{CE83A596-683D-446E-B0D5-558914D9F92D}" type="presParOf" srcId="{FFBC61CD-3D9F-42E7-BE8F-4AE63FBA49A1}" destId="{2CA03026-9716-4C48-9AC6-5F47F29925D5}" srcOrd="1" destOrd="0" presId="urn:microsoft.com/office/officeart/2008/layout/HorizontalMultiLevelHierarchy"/>
    <dgm:cxn modelId="{72745CC6-A514-47E9-8790-B966E6CB23ED}" type="presParOf" srcId="{2CA03026-9716-4C48-9AC6-5F47F29925D5}" destId="{E84C9492-5309-4684-A4BC-46E8CD9B4548}" srcOrd="0" destOrd="0" presId="urn:microsoft.com/office/officeart/2008/layout/HorizontalMultiLevelHierarchy"/>
    <dgm:cxn modelId="{49712B69-45FB-43BD-8F86-76E0E9B62EB0}" type="presParOf" srcId="{2CA03026-9716-4C48-9AC6-5F47F29925D5}" destId="{93053BB8-66E3-402A-BF32-E3ADE5285B4F}" srcOrd="1" destOrd="0" presId="urn:microsoft.com/office/officeart/2008/layout/HorizontalMultiLevelHierarchy"/>
    <dgm:cxn modelId="{D11545E2-3C2E-4751-8597-2747E2DE6CBD}" type="presParOf" srcId="{FFBC61CD-3D9F-42E7-BE8F-4AE63FBA49A1}" destId="{EA3F49A3-B051-4915-BC91-A6F20F7599EE}" srcOrd="2" destOrd="0" presId="urn:microsoft.com/office/officeart/2008/layout/HorizontalMultiLevelHierarchy"/>
    <dgm:cxn modelId="{72742C4E-6DC7-4916-B552-37C027AD3649}" type="presParOf" srcId="{EA3F49A3-B051-4915-BC91-A6F20F7599EE}" destId="{1F150568-B4C2-4525-AB62-25B9A62C2B5F}" srcOrd="0" destOrd="0" presId="urn:microsoft.com/office/officeart/2008/layout/HorizontalMultiLevelHierarchy"/>
    <dgm:cxn modelId="{EF831E1A-1ECA-41F0-9E99-720DBDAB1C75}" type="presParOf" srcId="{FFBC61CD-3D9F-42E7-BE8F-4AE63FBA49A1}" destId="{A8E65E4D-F5CA-4B18-9E57-06D7E8E5C9B6}" srcOrd="3" destOrd="0" presId="urn:microsoft.com/office/officeart/2008/layout/HorizontalMultiLevelHierarchy"/>
    <dgm:cxn modelId="{F288774B-0B08-45C6-93F2-89994D919205}" type="presParOf" srcId="{A8E65E4D-F5CA-4B18-9E57-06D7E8E5C9B6}" destId="{94474A36-1783-4446-B146-7D7766525DEB}" srcOrd="0" destOrd="0" presId="urn:microsoft.com/office/officeart/2008/layout/HorizontalMultiLevelHierarchy"/>
    <dgm:cxn modelId="{E81DEA39-D5AB-47B9-AC4F-27158A437D0E}" type="presParOf" srcId="{A8E65E4D-F5CA-4B18-9E57-06D7E8E5C9B6}" destId="{387F172D-BFA9-4898-AD29-ECC9039DBC47}" srcOrd="1" destOrd="0" presId="urn:microsoft.com/office/officeart/2008/layout/HorizontalMultiLevelHierarchy"/>
    <dgm:cxn modelId="{EE3E7F2C-0E85-4F99-81C5-20540C8913CE}" type="presParOf" srcId="{FFBC61CD-3D9F-42E7-BE8F-4AE63FBA49A1}" destId="{A2791BC8-C1CA-4A63-B0AD-7BF7F2BF0661}" srcOrd="4" destOrd="0" presId="urn:microsoft.com/office/officeart/2008/layout/HorizontalMultiLevelHierarchy"/>
    <dgm:cxn modelId="{8D4815F6-D413-462A-94D9-45B48168C21B}" type="presParOf" srcId="{A2791BC8-C1CA-4A63-B0AD-7BF7F2BF0661}" destId="{1F747944-2D9C-4C2E-AF68-02AA8A07677B}" srcOrd="0" destOrd="0" presId="urn:microsoft.com/office/officeart/2008/layout/HorizontalMultiLevelHierarchy"/>
    <dgm:cxn modelId="{8E732D0F-ABB3-4E6E-A7F9-7BD80FC87D90}" type="presParOf" srcId="{FFBC61CD-3D9F-42E7-BE8F-4AE63FBA49A1}" destId="{6F932857-02A2-4B40-A1EF-2EE45E5A66D1}" srcOrd="5" destOrd="0" presId="urn:microsoft.com/office/officeart/2008/layout/HorizontalMultiLevelHierarchy"/>
    <dgm:cxn modelId="{B9837C2D-57F2-4CB1-817A-C6BAA3BC90B9}" type="presParOf" srcId="{6F932857-02A2-4B40-A1EF-2EE45E5A66D1}" destId="{5C8E944C-8F5A-4589-84A5-3E0B02ABE608}" srcOrd="0" destOrd="0" presId="urn:microsoft.com/office/officeart/2008/layout/HorizontalMultiLevelHierarchy"/>
    <dgm:cxn modelId="{5DF91D8D-80B3-4525-9853-5E98F7BC0D31}" type="presParOf" srcId="{6F932857-02A2-4B40-A1EF-2EE45E5A66D1}" destId="{8CF6E131-9EE4-45E1-8381-0185477A34DE}" srcOrd="1" destOrd="0" presId="urn:microsoft.com/office/officeart/2008/layout/HorizontalMultiLevelHierarchy"/>
    <dgm:cxn modelId="{2DE411C2-1E6C-46E9-82DD-35866E79CC22}" type="presParOf" srcId="{FFBC61CD-3D9F-42E7-BE8F-4AE63FBA49A1}" destId="{41B5D78A-1140-4DEA-A9C7-55CDB3084DF2}" srcOrd="6" destOrd="0" presId="urn:microsoft.com/office/officeart/2008/layout/HorizontalMultiLevelHierarchy"/>
    <dgm:cxn modelId="{1C0B74AC-A5FB-438E-9572-5CBC206C399B}" type="presParOf" srcId="{41B5D78A-1140-4DEA-A9C7-55CDB3084DF2}" destId="{BE8CA3F1-B3DD-44F8-93DB-F68705B20FE1}" srcOrd="0" destOrd="0" presId="urn:microsoft.com/office/officeart/2008/layout/HorizontalMultiLevelHierarchy"/>
    <dgm:cxn modelId="{9C542605-A926-4204-B607-58C95BB8564C}" type="presParOf" srcId="{FFBC61CD-3D9F-42E7-BE8F-4AE63FBA49A1}" destId="{5F92F027-05FE-4FD9-AF04-73719B0859ED}" srcOrd="7" destOrd="0" presId="urn:microsoft.com/office/officeart/2008/layout/HorizontalMultiLevelHierarchy"/>
    <dgm:cxn modelId="{8E0E1AB5-3847-47FF-B231-5076E5928602}" type="presParOf" srcId="{5F92F027-05FE-4FD9-AF04-73719B0859ED}" destId="{002BCACC-3526-4298-8C21-11714042ACF8}" srcOrd="0" destOrd="0" presId="urn:microsoft.com/office/officeart/2008/layout/HorizontalMultiLevelHierarchy"/>
    <dgm:cxn modelId="{B1377A18-CCCC-465D-9A9D-F9F1CE64D32F}" type="presParOf" srcId="{5F92F027-05FE-4FD9-AF04-73719B0859ED}" destId="{63A2E404-D48E-4448-8C15-1C2D8030906D}" srcOrd="1" destOrd="0" presId="urn:microsoft.com/office/officeart/2008/layout/HorizontalMultiLevelHierarchy"/>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C052F0F-918C-49D8-ABDB-375AA04531FA}" type="doc">
      <dgm:prSet loTypeId="urn:microsoft.com/office/officeart/2005/8/layout/hierarchy3" loCatId="hierarchy" qsTypeId="urn:microsoft.com/office/officeart/2005/8/quickstyle/simple3" qsCatId="simple" csTypeId="urn:microsoft.com/office/officeart/2005/8/colors/colorful1" csCatId="colorful" phldr="1"/>
      <dgm:spPr/>
      <dgm:t>
        <a:bodyPr/>
        <a:lstStyle/>
        <a:p>
          <a:endParaRPr lang="en-IN"/>
        </a:p>
      </dgm:t>
    </dgm:pt>
    <dgm:pt modelId="{9E005EF0-65DF-49F0-ADFC-E64072F65E56}">
      <dgm:prSet phldrT="[Text]" custT="1"/>
      <dgm:spPr/>
      <dgm:t>
        <a:bodyPr/>
        <a:lstStyle/>
        <a:p>
          <a:r>
            <a:rPr lang="en-US" sz="2000" dirty="0"/>
            <a:t>Debugging techniques in Node.js</a:t>
          </a:r>
          <a:endParaRPr lang="en-IN" sz="2000" dirty="0"/>
        </a:p>
      </dgm:t>
    </dgm:pt>
    <dgm:pt modelId="{299F62ED-A16C-4EF6-8174-1F9DA365E8CE}" type="parTrans" cxnId="{6FD5A565-31D4-43CA-BEFC-53A9F682956F}">
      <dgm:prSet/>
      <dgm:spPr/>
      <dgm:t>
        <a:bodyPr/>
        <a:lstStyle/>
        <a:p>
          <a:endParaRPr lang="en-IN" sz="1800"/>
        </a:p>
      </dgm:t>
    </dgm:pt>
    <dgm:pt modelId="{C47A569E-1BA9-46B5-BE5F-562B5DC1BC24}" type="sibTrans" cxnId="{6FD5A565-31D4-43CA-BEFC-53A9F682956F}">
      <dgm:prSet/>
      <dgm:spPr/>
      <dgm:t>
        <a:bodyPr/>
        <a:lstStyle/>
        <a:p>
          <a:endParaRPr lang="en-IN" sz="1800"/>
        </a:p>
      </dgm:t>
    </dgm:pt>
    <dgm:pt modelId="{05B4CA4E-0312-44F1-89E9-FC187728DEBD}">
      <dgm:prSet phldrT="[Text]" custT="1"/>
      <dgm:spPr/>
      <dgm:t>
        <a:bodyPr/>
        <a:lstStyle/>
        <a:p>
          <a:pPr algn="l"/>
          <a:r>
            <a:rPr lang="en-IN" sz="1800" dirty="0"/>
            <a:t> 1. console.log()</a:t>
          </a:r>
        </a:p>
      </dgm:t>
    </dgm:pt>
    <dgm:pt modelId="{9D622C76-D37E-41AF-8D30-59DFDDC0934E}" type="parTrans" cxnId="{0F09264B-6DA1-4BC0-949A-B53ED8A9B557}">
      <dgm:prSet/>
      <dgm:spPr/>
      <dgm:t>
        <a:bodyPr/>
        <a:lstStyle/>
        <a:p>
          <a:endParaRPr lang="en-IN" sz="1800"/>
        </a:p>
      </dgm:t>
    </dgm:pt>
    <dgm:pt modelId="{5318BCE6-C7D6-4707-A229-E4CE3E14CA72}" type="sibTrans" cxnId="{0F09264B-6DA1-4BC0-949A-B53ED8A9B557}">
      <dgm:prSet/>
      <dgm:spPr/>
      <dgm:t>
        <a:bodyPr/>
        <a:lstStyle/>
        <a:p>
          <a:endParaRPr lang="en-IN" sz="1800"/>
        </a:p>
      </dgm:t>
    </dgm:pt>
    <dgm:pt modelId="{4EF05921-979E-4E82-8403-BC8A0843E08E}">
      <dgm:prSet phldrT="[Text]" custT="1"/>
      <dgm:spPr/>
      <dgm:t>
        <a:bodyPr/>
        <a:lstStyle/>
        <a:p>
          <a:pPr algn="l"/>
          <a:r>
            <a:rPr lang="en-IN" sz="1800" dirty="0"/>
            <a:t> 2. debugger statement</a:t>
          </a:r>
        </a:p>
      </dgm:t>
    </dgm:pt>
    <dgm:pt modelId="{AAEB9862-1DD9-4045-8A78-1C2063132C00}" type="parTrans" cxnId="{D1B82F09-B95C-48BE-8741-F3AFBE6812EA}">
      <dgm:prSet/>
      <dgm:spPr/>
      <dgm:t>
        <a:bodyPr/>
        <a:lstStyle/>
        <a:p>
          <a:endParaRPr lang="en-IN" sz="1800"/>
        </a:p>
      </dgm:t>
    </dgm:pt>
    <dgm:pt modelId="{E4880268-0B6B-4290-BB32-966B20779EB9}" type="sibTrans" cxnId="{D1B82F09-B95C-48BE-8741-F3AFBE6812EA}">
      <dgm:prSet/>
      <dgm:spPr/>
      <dgm:t>
        <a:bodyPr/>
        <a:lstStyle/>
        <a:p>
          <a:endParaRPr lang="en-IN" sz="1800"/>
        </a:p>
      </dgm:t>
    </dgm:pt>
    <dgm:pt modelId="{AA53128A-D518-4524-8C2C-9C0E3E7025B2}">
      <dgm:prSet phldrT="[Text]" custT="1"/>
      <dgm:spPr/>
      <dgm:t>
        <a:bodyPr/>
        <a:lstStyle/>
        <a:p>
          <a:pPr algn="l"/>
          <a:r>
            <a:rPr lang="en-IN" sz="1800" dirty="0"/>
            <a:t> 3. Node.js inspector</a:t>
          </a:r>
        </a:p>
      </dgm:t>
    </dgm:pt>
    <dgm:pt modelId="{8E3A74BA-D051-4F1C-A2E5-595B4DF601F5}" type="parTrans" cxnId="{0B957289-E141-4817-8E94-5DDF51EA3E65}">
      <dgm:prSet/>
      <dgm:spPr/>
      <dgm:t>
        <a:bodyPr/>
        <a:lstStyle/>
        <a:p>
          <a:endParaRPr lang="en-IN" sz="1800"/>
        </a:p>
      </dgm:t>
    </dgm:pt>
    <dgm:pt modelId="{2E3AEB1F-947E-40BA-91E8-B7FE2DF63B45}" type="sibTrans" cxnId="{0B957289-E141-4817-8E94-5DDF51EA3E65}">
      <dgm:prSet/>
      <dgm:spPr/>
      <dgm:t>
        <a:bodyPr/>
        <a:lstStyle/>
        <a:p>
          <a:endParaRPr lang="en-IN" sz="1800"/>
        </a:p>
      </dgm:t>
    </dgm:pt>
    <dgm:pt modelId="{FB97E88C-4C03-4A33-8635-82E8F861A711}">
      <dgm:prSet phldrT="[Text]" custT="1"/>
      <dgm:spPr/>
      <dgm:t>
        <a:bodyPr/>
        <a:lstStyle/>
        <a:p>
          <a:pPr algn="l"/>
          <a:r>
            <a:rPr lang="en-IN" sz="1800" dirty="0"/>
            <a:t> 4. Visual Studio Code debugger</a:t>
          </a:r>
        </a:p>
      </dgm:t>
    </dgm:pt>
    <dgm:pt modelId="{60FA69D3-7612-4FE9-9DED-EF73661F1327}" type="parTrans" cxnId="{50FD5FBB-1758-4075-BE11-7B74786BF939}">
      <dgm:prSet/>
      <dgm:spPr/>
      <dgm:t>
        <a:bodyPr/>
        <a:lstStyle/>
        <a:p>
          <a:endParaRPr lang="en-IN" sz="1800"/>
        </a:p>
      </dgm:t>
    </dgm:pt>
    <dgm:pt modelId="{2401E86D-1A96-4516-9206-128EE7A8064C}" type="sibTrans" cxnId="{50FD5FBB-1758-4075-BE11-7B74786BF939}">
      <dgm:prSet/>
      <dgm:spPr/>
      <dgm:t>
        <a:bodyPr/>
        <a:lstStyle/>
        <a:p>
          <a:endParaRPr lang="en-IN" sz="1800"/>
        </a:p>
      </dgm:t>
    </dgm:pt>
    <dgm:pt modelId="{97B6B755-CC1F-4B7E-ADAE-47E4A56FC086}">
      <dgm:prSet phldrT="[Text]" custT="1"/>
      <dgm:spPr/>
      <dgm:t>
        <a:bodyPr/>
        <a:lstStyle/>
        <a:p>
          <a:pPr algn="l"/>
          <a:r>
            <a:rPr lang="en-IN" sz="1800" dirty="0"/>
            <a:t> 5. Chrome </a:t>
          </a:r>
          <a:r>
            <a:rPr lang="en-IN" sz="1800" dirty="0" err="1"/>
            <a:t>DevTools</a:t>
          </a:r>
          <a:endParaRPr lang="en-IN" sz="1800" dirty="0"/>
        </a:p>
      </dgm:t>
    </dgm:pt>
    <dgm:pt modelId="{D6F2074F-3299-495F-9574-A4DB740096E6}" type="parTrans" cxnId="{9059E14E-8C88-4373-9E34-0AEC5BBF503F}">
      <dgm:prSet/>
      <dgm:spPr/>
      <dgm:t>
        <a:bodyPr/>
        <a:lstStyle/>
        <a:p>
          <a:endParaRPr lang="en-IN" sz="1800"/>
        </a:p>
      </dgm:t>
    </dgm:pt>
    <dgm:pt modelId="{6901574D-61DB-45BC-8505-FF878FFCD44C}" type="sibTrans" cxnId="{9059E14E-8C88-4373-9E34-0AEC5BBF503F}">
      <dgm:prSet/>
      <dgm:spPr/>
      <dgm:t>
        <a:bodyPr/>
        <a:lstStyle/>
        <a:p>
          <a:endParaRPr lang="en-IN" sz="1800"/>
        </a:p>
      </dgm:t>
    </dgm:pt>
    <dgm:pt modelId="{D21AF7E5-6FC1-4A0A-B94C-6600EED4BC9F}" type="pres">
      <dgm:prSet presAssocID="{7C052F0F-918C-49D8-ABDB-375AA04531FA}" presName="diagram" presStyleCnt="0">
        <dgm:presLayoutVars>
          <dgm:chPref val="1"/>
          <dgm:dir/>
          <dgm:animOne val="branch"/>
          <dgm:animLvl val="lvl"/>
          <dgm:resizeHandles/>
        </dgm:presLayoutVars>
      </dgm:prSet>
      <dgm:spPr/>
    </dgm:pt>
    <dgm:pt modelId="{6135F4C5-70FE-4F40-A8ED-7D485446C0BD}" type="pres">
      <dgm:prSet presAssocID="{9E005EF0-65DF-49F0-ADFC-E64072F65E56}" presName="root" presStyleCnt="0"/>
      <dgm:spPr/>
    </dgm:pt>
    <dgm:pt modelId="{E37DFC8A-25AE-4C3E-B654-B85F3C6E5618}" type="pres">
      <dgm:prSet presAssocID="{9E005EF0-65DF-49F0-ADFC-E64072F65E56}" presName="rootComposite" presStyleCnt="0"/>
      <dgm:spPr/>
    </dgm:pt>
    <dgm:pt modelId="{22242724-CC69-4951-81B3-EEB1F3BD5D71}" type="pres">
      <dgm:prSet presAssocID="{9E005EF0-65DF-49F0-ADFC-E64072F65E56}" presName="rootText" presStyleLbl="node1" presStyleIdx="0" presStyleCnt="1" custScaleX="347465"/>
      <dgm:spPr/>
    </dgm:pt>
    <dgm:pt modelId="{199D602C-E647-48E8-AFA9-CDDBA8A89D3B}" type="pres">
      <dgm:prSet presAssocID="{9E005EF0-65DF-49F0-ADFC-E64072F65E56}" presName="rootConnector" presStyleLbl="node1" presStyleIdx="0" presStyleCnt="1"/>
      <dgm:spPr/>
    </dgm:pt>
    <dgm:pt modelId="{4630B3D2-3561-42C5-AABF-18B00BB31EC2}" type="pres">
      <dgm:prSet presAssocID="{9E005EF0-65DF-49F0-ADFC-E64072F65E56}" presName="childShape" presStyleCnt="0"/>
      <dgm:spPr/>
    </dgm:pt>
    <dgm:pt modelId="{59A7FF75-5A38-4808-8CFE-92C9D07F35B2}" type="pres">
      <dgm:prSet presAssocID="{9D622C76-D37E-41AF-8D30-59DFDDC0934E}" presName="Name13" presStyleLbl="parChTrans1D2" presStyleIdx="0" presStyleCnt="5"/>
      <dgm:spPr/>
    </dgm:pt>
    <dgm:pt modelId="{540C46ED-062F-43A9-B312-B13F0F19BFE8}" type="pres">
      <dgm:prSet presAssocID="{05B4CA4E-0312-44F1-89E9-FC187728DEBD}" presName="childText" presStyleLbl="bgAcc1" presStyleIdx="0" presStyleCnt="5" custScaleX="347465" custScaleY="91161" custLinFactNeighborY="17292">
        <dgm:presLayoutVars>
          <dgm:bulletEnabled val="1"/>
        </dgm:presLayoutVars>
      </dgm:prSet>
      <dgm:spPr/>
    </dgm:pt>
    <dgm:pt modelId="{79E8B3B5-0720-440F-9CD4-122115E73C7F}" type="pres">
      <dgm:prSet presAssocID="{AAEB9862-1DD9-4045-8A78-1C2063132C00}" presName="Name13" presStyleLbl="parChTrans1D2" presStyleIdx="1" presStyleCnt="5"/>
      <dgm:spPr/>
    </dgm:pt>
    <dgm:pt modelId="{CBF50C75-A504-4BBC-840C-C582A9759804}" type="pres">
      <dgm:prSet presAssocID="{4EF05921-979E-4E82-8403-BC8A0843E08E}" presName="childText" presStyleLbl="bgAcc1" presStyleIdx="1" presStyleCnt="5" custScaleX="347465" custScaleY="91161" custLinFactNeighborY="17292">
        <dgm:presLayoutVars>
          <dgm:bulletEnabled val="1"/>
        </dgm:presLayoutVars>
      </dgm:prSet>
      <dgm:spPr/>
    </dgm:pt>
    <dgm:pt modelId="{73A7FE93-61CE-4235-9CC6-D6255E53CB11}" type="pres">
      <dgm:prSet presAssocID="{8E3A74BA-D051-4F1C-A2E5-595B4DF601F5}" presName="Name13" presStyleLbl="parChTrans1D2" presStyleIdx="2" presStyleCnt="5"/>
      <dgm:spPr/>
    </dgm:pt>
    <dgm:pt modelId="{DE324698-463C-49FA-BF0D-1C0C646D2F07}" type="pres">
      <dgm:prSet presAssocID="{AA53128A-D518-4524-8C2C-9C0E3E7025B2}" presName="childText" presStyleLbl="bgAcc1" presStyleIdx="2" presStyleCnt="5" custScaleX="347465" custScaleY="91161" custLinFactNeighborY="17292">
        <dgm:presLayoutVars>
          <dgm:bulletEnabled val="1"/>
        </dgm:presLayoutVars>
      </dgm:prSet>
      <dgm:spPr/>
    </dgm:pt>
    <dgm:pt modelId="{BDBDA932-800E-4ACE-B886-2D905F5070F6}" type="pres">
      <dgm:prSet presAssocID="{60FA69D3-7612-4FE9-9DED-EF73661F1327}" presName="Name13" presStyleLbl="parChTrans1D2" presStyleIdx="3" presStyleCnt="5"/>
      <dgm:spPr/>
    </dgm:pt>
    <dgm:pt modelId="{85DF47E0-D130-4A54-A40E-9BEDF23C15FE}" type="pres">
      <dgm:prSet presAssocID="{FB97E88C-4C03-4A33-8635-82E8F861A711}" presName="childText" presStyleLbl="bgAcc1" presStyleIdx="3" presStyleCnt="5" custScaleX="347465" custScaleY="91161" custLinFactNeighborY="17292">
        <dgm:presLayoutVars>
          <dgm:bulletEnabled val="1"/>
        </dgm:presLayoutVars>
      </dgm:prSet>
      <dgm:spPr/>
    </dgm:pt>
    <dgm:pt modelId="{E01BE246-9251-45EC-9268-F5E3C5951F59}" type="pres">
      <dgm:prSet presAssocID="{D6F2074F-3299-495F-9574-A4DB740096E6}" presName="Name13" presStyleLbl="parChTrans1D2" presStyleIdx="4" presStyleCnt="5"/>
      <dgm:spPr/>
    </dgm:pt>
    <dgm:pt modelId="{1CCD87BB-B936-4C8C-8025-AE3A1B4E5FC9}" type="pres">
      <dgm:prSet presAssocID="{97B6B755-CC1F-4B7E-ADAE-47E4A56FC086}" presName="childText" presStyleLbl="bgAcc1" presStyleIdx="4" presStyleCnt="5" custScaleX="347465" custScaleY="91161" custLinFactNeighborY="17292">
        <dgm:presLayoutVars>
          <dgm:bulletEnabled val="1"/>
        </dgm:presLayoutVars>
      </dgm:prSet>
      <dgm:spPr/>
    </dgm:pt>
  </dgm:ptLst>
  <dgm:cxnLst>
    <dgm:cxn modelId="{77D3B004-468E-4144-AF13-F97B2D175FE8}" type="presOf" srcId="{9D622C76-D37E-41AF-8D30-59DFDDC0934E}" destId="{59A7FF75-5A38-4808-8CFE-92C9D07F35B2}" srcOrd="0" destOrd="0" presId="urn:microsoft.com/office/officeart/2005/8/layout/hierarchy3"/>
    <dgm:cxn modelId="{D1B82F09-B95C-48BE-8741-F3AFBE6812EA}" srcId="{9E005EF0-65DF-49F0-ADFC-E64072F65E56}" destId="{4EF05921-979E-4E82-8403-BC8A0843E08E}" srcOrd="1" destOrd="0" parTransId="{AAEB9862-1DD9-4045-8A78-1C2063132C00}" sibTransId="{E4880268-0B6B-4290-BB32-966B20779EB9}"/>
    <dgm:cxn modelId="{E814C00D-EBBD-485F-AB8C-02C3772DF0E0}" type="presOf" srcId="{8E3A74BA-D051-4F1C-A2E5-595B4DF601F5}" destId="{73A7FE93-61CE-4235-9CC6-D6255E53CB11}" srcOrd="0" destOrd="0" presId="urn:microsoft.com/office/officeart/2005/8/layout/hierarchy3"/>
    <dgm:cxn modelId="{F8EA031D-58D0-48D0-8FFA-4F24C3AE8448}" type="presOf" srcId="{97B6B755-CC1F-4B7E-ADAE-47E4A56FC086}" destId="{1CCD87BB-B936-4C8C-8025-AE3A1B4E5FC9}" srcOrd="0" destOrd="0" presId="urn:microsoft.com/office/officeart/2005/8/layout/hierarchy3"/>
    <dgm:cxn modelId="{6D312A20-89E3-470D-BBA2-7738213F3D96}" type="presOf" srcId="{D6F2074F-3299-495F-9574-A4DB740096E6}" destId="{E01BE246-9251-45EC-9268-F5E3C5951F59}" srcOrd="0" destOrd="0" presId="urn:microsoft.com/office/officeart/2005/8/layout/hierarchy3"/>
    <dgm:cxn modelId="{55185229-D96E-454B-B0B8-E6E4CAC8B0D0}" type="presOf" srcId="{4EF05921-979E-4E82-8403-BC8A0843E08E}" destId="{CBF50C75-A504-4BBC-840C-C582A9759804}" srcOrd="0" destOrd="0" presId="urn:microsoft.com/office/officeart/2005/8/layout/hierarchy3"/>
    <dgm:cxn modelId="{CED20F40-8F44-41F5-A2B9-29C307017248}" type="presOf" srcId="{7C052F0F-918C-49D8-ABDB-375AA04531FA}" destId="{D21AF7E5-6FC1-4A0A-B94C-6600EED4BC9F}" srcOrd="0" destOrd="0" presId="urn:microsoft.com/office/officeart/2005/8/layout/hierarchy3"/>
    <dgm:cxn modelId="{8AFC8B5B-FC61-4078-AABB-5A5E62EB6F94}" type="presOf" srcId="{9E005EF0-65DF-49F0-ADFC-E64072F65E56}" destId="{199D602C-E647-48E8-AFA9-CDDBA8A89D3B}" srcOrd="1" destOrd="0" presId="urn:microsoft.com/office/officeart/2005/8/layout/hierarchy3"/>
    <dgm:cxn modelId="{E30A235C-3F7B-4165-A9F0-A5ED3C983E44}" type="presOf" srcId="{AA53128A-D518-4524-8C2C-9C0E3E7025B2}" destId="{DE324698-463C-49FA-BF0D-1C0C646D2F07}" srcOrd="0" destOrd="0" presId="urn:microsoft.com/office/officeart/2005/8/layout/hierarchy3"/>
    <dgm:cxn modelId="{6FD5A565-31D4-43CA-BEFC-53A9F682956F}" srcId="{7C052F0F-918C-49D8-ABDB-375AA04531FA}" destId="{9E005EF0-65DF-49F0-ADFC-E64072F65E56}" srcOrd="0" destOrd="0" parTransId="{299F62ED-A16C-4EF6-8174-1F9DA365E8CE}" sibTransId="{C47A569E-1BA9-46B5-BE5F-562B5DC1BC24}"/>
    <dgm:cxn modelId="{0F09264B-6DA1-4BC0-949A-B53ED8A9B557}" srcId="{9E005EF0-65DF-49F0-ADFC-E64072F65E56}" destId="{05B4CA4E-0312-44F1-89E9-FC187728DEBD}" srcOrd="0" destOrd="0" parTransId="{9D622C76-D37E-41AF-8D30-59DFDDC0934E}" sibTransId="{5318BCE6-C7D6-4707-A229-E4CE3E14CA72}"/>
    <dgm:cxn modelId="{9059E14E-8C88-4373-9E34-0AEC5BBF503F}" srcId="{9E005EF0-65DF-49F0-ADFC-E64072F65E56}" destId="{97B6B755-CC1F-4B7E-ADAE-47E4A56FC086}" srcOrd="4" destOrd="0" parTransId="{D6F2074F-3299-495F-9574-A4DB740096E6}" sibTransId="{6901574D-61DB-45BC-8505-FF878FFCD44C}"/>
    <dgm:cxn modelId="{2B9D4350-6953-4CF5-8B61-47A5DD4BB3B6}" type="presOf" srcId="{AAEB9862-1DD9-4045-8A78-1C2063132C00}" destId="{79E8B3B5-0720-440F-9CD4-122115E73C7F}" srcOrd="0" destOrd="0" presId="urn:microsoft.com/office/officeart/2005/8/layout/hierarchy3"/>
    <dgm:cxn modelId="{2CD25F79-50D0-4485-8360-58C5A7003907}" type="presOf" srcId="{9E005EF0-65DF-49F0-ADFC-E64072F65E56}" destId="{22242724-CC69-4951-81B3-EEB1F3BD5D71}" srcOrd="0" destOrd="0" presId="urn:microsoft.com/office/officeart/2005/8/layout/hierarchy3"/>
    <dgm:cxn modelId="{F302FA7B-CDF2-49DC-B90F-7AA77F243CFF}" type="presOf" srcId="{05B4CA4E-0312-44F1-89E9-FC187728DEBD}" destId="{540C46ED-062F-43A9-B312-B13F0F19BFE8}" srcOrd="0" destOrd="0" presId="urn:microsoft.com/office/officeart/2005/8/layout/hierarchy3"/>
    <dgm:cxn modelId="{548AE881-4452-47E0-9BE7-D7436F936989}" type="presOf" srcId="{FB97E88C-4C03-4A33-8635-82E8F861A711}" destId="{85DF47E0-D130-4A54-A40E-9BEDF23C15FE}" srcOrd="0" destOrd="0" presId="urn:microsoft.com/office/officeart/2005/8/layout/hierarchy3"/>
    <dgm:cxn modelId="{0B957289-E141-4817-8E94-5DDF51EA3E65}" srcId="{9E005EF0-65DF-49F0-ADFC-E64072F65E56}" destId="{AA53128A-D518-4524-8C2C-9C0E3E7025B2}" srcOrd="2" destOrd="0" parTransId="{8E3A74BA-D051-4F1C-A2E5-595B4DF601F5}" sibTransId="{2E3AEB1F-947E-40BA-91E8-B7FE2DF63B45}"/>
    <dgm:cxn modelId="{50FD5FBB-1758-4075-BE11-7B74786BF939}" srcId="{9E005EF0-65DF-49F0-ADFC-E64072F65E56}" destId="{FB97E88C-4C03-4A33-8635-82E8F861A711}" srcOrd="3" destOrd="0" parTransId="{60FA69D3-7612-4FE9-9DED-EF73661F1327}" sibTransId="{2401E86D-1A96-4516-9206-128EE7A8064C}"/>
    <dgm:cxn modelId="{346CF6E6-2076-4680-BFE9-D00A79CBE4E4}" type="presOf" srcId="{60FA69D3-7612-4FE9-9DED-EF73661F1327}" destId="{BDBDA932-800E-4ACE-B886-2D905F5070F6}" srcOrd="0" destOrd="0" presId="urn:microsoft.com/office/officeart/2005/8/layout/hierarchy3"/>
    <dgm:cxn modelId="{9BD1C524-4D67-4D5D-A824-B261F23123C6}" type="presParOf" srcId="{D21AF7E5-6FC1-4A0A-B94C-6600EED4BC9F}" destId="{6135F4C5-70FE-4F40-A8ED-7D485446C0BD}" srcOrd="0" destOrd="0" presId="urn:microsoft.com/office/officeart/2005/8/layout/hierarchy3"/>
    <dgm:cxn modelId="{D72AEDB2-CB65-43AE-9F55-EEEA524C8ECB}" type="presParOf" srcId="{6135F4C5-70FE-4F40-A8ED-7D485446C0BD}" destId="{E37DFC8A-25AE-4C3E-B654-B85F3C6E5618}" srcOrd="0" destOrd="0" presId="urn:microsoft.com/office/officeart/2005/8/layout/hierarchy3"/>
    <dgm:cxn modelId="{83A26108-2942-4941-BC13-A247346B95B1}" type="presParOf" srcId="{E37DFC8A-25AE-4C3E-B654-B85F3C6E5618}" destId="{22242724-CC69-4951-81B3-EEB1F3BD5D71}" srcOrd="0" destOrd="0" presId="urn:microsoft.com/office/officeart/2005/8/layout/hierarchy3"/>
    <dgm:cxn modelId="{4882A0B4-4745-4A36-98A8-B3E18B0DD2AE}" type="presParOf" srcId="{E37DFC8A-25AE-4C3E-B654-B85F3C6E5618}" destId="{199D602C-E647-48E8-AFA9-CDDBA8A89D3B}" srcOrd="1" destOrd="0" presId="urn:microsoft.com/office/officeart/2005/8/layout/hierarchy3"/>
    <dgm:cxn modelId="{C120DBBA-76CD-40B9-ADF9-14282147D9DF}" type="presParOf" srcId="{6135F4C5-70FE-4F40-A8ED-7D485446C0BD}" destId="{4630B3D2-3561-42C5-AABF-18B00BB31EC2}" srcOrd="1" destOrd="0" presId="urn:microsoft.com/office/officeart/2005/8/layout/hierarchy3"/>
    <dgm:cxn modelId="{32D38AC0-342B-4839-B47F-C1666FEBD08C}" type="presParOf" srcId="{4630B3D2-3561-42C5-AABF-18B00BB31EC2}" destId="{59A7FF75-5A38-4808-8CFE-92C9D07F35B2}" srcOrd="0" destOrd="0" presId="urn:microsoft.com/office/officeart/2005/8/layout/hierarchy3"/>
    <dgm:cxn modelId="{6E82DB0A-7932-49B2-B6FD-39FC82C18807}" type="presParOf" srcId="{4630B3D2-3561-42C5-AABF-18B00BB31EC2}" destId="{540C46ED-062F-43A9-B312-B13F0F19BFE8}" srcOrd="1" destOrd="0" presId="urn:microsoft.com/office/officeart/2005/8/layout/hierarchy3"/>
    <dgm:cxn modelId="{024D6C07-E47A-475D-8200-E40764E9EC29}" type="presParOf" srcId="{4630B3D2-3561-42C5-AABF-18B00BB31EC2}" destId="{79E8B3B5-0720-440F-9CD4-122115E73C7F}" srcOrd="2" destOrd="0" presId="urn:microsoft.com/office/officeart/2005/8/layout/hierarchy3"/>
    <dgm:cxn modelId="{4C9178C0-BA98-4154-B9C4-84C794F6D65A}" type="presParOf" srcId="{4630B3D2-3561-42C5-AABF-18B00BB31EC2}" destId="{CBF50C75-A504-4BBC-840C-C582A9759804}" srcOrd="3" destOrd="0" presId="urn:microsoft.com/office/officeart/2005/8/layout/hierarchy3"/>
    <dgm:cxn modelId="{8CA47DC1-D483-4BE9-A18B-C3EA6D28725F}" type="presParOf" srcId="{4630B3D2-3561-42C5-AABF-18B00BB31EC2}" destId="{73A7FE93-61CE-4235-9CC6-D6255E53CB11}" srcOrd="4" destOrd="0" presId="urn:microsoft.com/office/officeart/2005/8/layout/hierarchy3"/>
    <dgm:cxn modelId="{3BAD5219-4DC5-423E-ABDD-97047B19A639}" type="presParOf" srcId="{4630B3D2-3561-42C5-AABF-18B00BB31EC2}" destId="{DE324698-463C-49FA-BF0D-1C0C646D2F07}" srcOrd="5" destOrd="0" presId="urn:microsoft.com/office/officeart/2005/8/layout/hierarchy3"/>
    <dgm:cxn modelId="{CAFB36E6-115C-42D6-A0B4-0AA32DB4937B}" type="presParOf" srcId="{4630B3D2-3561-42C5-AABF-18B00BB31EC2}" destId="{BDBDA932-800E-4ACE-B886-2D905F5070F6}" srcOrd="6" destOrd="0" presId="urn:microsoft.com/office/officeart/2005/8/layout/hierarchy3"/>
    <dgm:cxn modelId="{F821DC74-2B32-4311-8542-BE6A1BC1FFE8}" type="presParOf" srcId="{4630B3D2-3561-42C5-AABF-18B00BB31EC2}" destId="{85DF47E0-D130-4A54-A40E-9BEDF23C15FE}" srcOrd="7" destOrd="0" presId="urn:microsoft.com/office/officeart/2005/8/layout/hierarchy3"/>
    <dgm:cxn modelId="{ECE8CCE8-9A58-4710-A189-655A5E6FE7F0}" type="presParOf" srcId="{4630B3D2-3561-42C5-AABF-18B00BB31EC2}" destId="{E01BE246-9251-45EC-9268-F5E3C5951F59}" srcOrd="8" destOrd="0" presId="urn:microsoft.com/office/officeart/2005/8/layout/hierarchy3"/>
    <dgm:cxn modelId="{60ED1D3E-25CA-4FBF-8A95-D57AE81F76F3}" type="presParOf" srcId="{4630B3D2-3561-42C5-AABF-18B00BB31EC2}" destId="{1CCD87BB-B936-4C8C-8025-AE3A1B4E5FC9}"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E8E70E5-2E05-4078-B297-2B838B40316A}"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IN"/>
        </a:p>
      </dgm:t>
    </dgm:pt>
    <dgm:pt modelId="{2A5F0889-CBA6-4CE2-B65C-FF2BE7465A98}">
      <dgm:prSet custT="1"/>
      <dgm:spPr/>
      <dgm:t>
        <a:bodyPr/>
        <a:lstStyle/>
        <a:p>
          <a:pPr algn="l"/>
          <a:r>
            <a:rPr lang="en-US" sz="1800" dirty="0"/>
            <a:t> 1. Optimize Database Queries:</a:t>
          </a:r>
          <a:endParaRPr lang="en-IN" sz="1800" dirty="0"/>
        </a:p>
      </dgm:t>
    </dgm:pt>
    <dgm:pt modelId="{0FA8E29E-4642-4240-AA74-CFF952F76EF3}" type="parTrans" cxnId="{72AFC4FE-77A3-45EE-BDF1-24D97C2957D6}">
      <dgm:prSet/>
      <dgm:spPr/>
      <dgm:t>
        <a:bodyPr/>
        <a:lstStyle/>
        <a:p>
          <a:endParaRPr lang="en-IN" sz="1800"/>
        </a:p>
      </dgm:t>
    </dgm:pt>
    <dgm:pt modelId="{984C598B-68CE-4E40-9E81-79317BB39D31}" type="sibTrans" cxnId="{72AFC4FE-77A3-45EE-BDF1-24D97C2957D6}">
      <dgm:prSet/>
      <dgm:spPr/>
      <dgm:t>
        <a:bodyPr/>
        <a:lstStyle/>
        <a:p>
          <a:endParaRPr lang="en-IN" sz="1800"/>
        </a:p>
      </dgm:t>
    </dgm:pt>
    <dgm:pt modelId="{592DDBE0-CA94-42D7-9A38-90B26FE96830}">
      <dgm:prSet custT="1"/>
      <dgm:spPr/>
      <dgm:t>
        <a:bodyPr/>
        <a:lstStyle/>
        <a:p>
          <a:r>
            <a:rPr lang="en-US" sz="1600" dirty="0"/>
            <a:t>Use indexes, query optimization techniques, and appropriate database models to ensure efficient data retrieval and manipulation.</a:t>
          </a:r>
          <a:endParaRPr lang="en-IN" sz="1600" dirty="0"/>
        </a:p>
      </dgm:t>
    </dgm:pt>
    <dgm:pt modelId="{4B721617-1691-4353-BE90-1AE45B71F6F9}" type="parTrans" cxnId="{5E1C191E-B60E-4F19-86F4-FB06A2EAACFC}">
      <dgm:prSet/>
      <dgm:spPr/>
      <dgm:t>
        <a:bodyPr/>
        <a:lstStyle/>
        <a:p>
          <a:endParaRPr lang="en-IN" sz="1800"/>
        </a:p>
      </dgm:t>
    </dgm:pt>
    <dgm:pt modelId="{F5FC06A4-D7EA-47A3-9A53-045300886B21}" type="sibTrans" cxnId="{5E1C191E-B60E-4F19-86F4-FB06A2EAACFC}">
      <dgm:prSet/>
      <dgm:spPr/>
      <dgm:t>
        <a:bodyPr/>
        <a:lstStyle/>
        <a:p>
          <a:endParaRPr lang="en-IN" sz="1800"/>
        </a:p>
      </dgm:t>
    </dgm:pt>
    <dgm:pt modelId="{9EC9454D-6399-4B64-8360-5CDF5009FDC4}">
      <dgm:prSet custT="1"/>
      <dgm:spPr/>
      <dgm:t>
        <a:bodyPr/>
        <a:lstStyle/>
        <a:p>
          <a:pPr algn="l"/>
          <a:r>
            <a:rPr lang="en-US" sz="1800" dirty="0"/>
            <a:t> 2. Use Asynchronous Operations: </a:t>
          </a:r>
          <a:endParaRPr lang="en-IN" sz="1800" dirty="0"/>
        </a:p>
      </dgm:t>
    </dgm:pt>
    <dgm:pt modelId="{864C9187-B439-4E32-8013-2A0280598686}" type="parTrans" cxnId="{A2792CAE-35E9-4D15-AB6E-B3622FD57A5E}">
      <dgm:prSet/>
      <dgm:spPr/>
      <dgm:t>
        <a:bodyPr/>
        <a:lstStyle/>
        <a:p>
          <a:endParaRPr lang="en-IN" sz="1800"/>
        </a:p>
      </dgm:t>
    </dgm:pt>
    <dgm:pt modelId="{FB19DA87-DCF0-4F1D-9795-44D11E3F4078}" type="sibTrans" cxnId="{A2792CAE-35E9-4D15-AB6E-B3622FD57A5E}">
      <dgm:prSet/>
      <dgm:spPr/>
      <dgm:t>
        <a:bodyPr/>
        <a:lstStyle/>
        <a:p>
          <a:endParaRPr lang="en-IN" sz="1800"/>
        </a:p>
      </dgm:t>
    </dgm:pt>
    <dgm:pt modelId="{037EDA5E-0A13-45AA-BCD3-B27D24A63D87}">
      <dgm:prSet custT="1"/>
      <dgm:spPr/>
      <dgm:t>
        <a:bodyPr/>
        <a:lstStyle/>
        <a:p>
          <a:r>
            <a:rPr lang="en-US" sz="1600" dirty="0"/>
            <a:t>Use asynchronous operations(async-await/ promises) to avoid blocker operations and prevent delay.</a:t>
          </a:r>
          <a:endParaRPr lang="en-IN" sz="1600" dirty="0"/>
        </a:p>
      </dgm:t>
    </dgm:pt>
    <dgm:pt modelId="{3B5AC4CC-AE87-4D2B-9401-C780EA05F04E}" type="parTrans" cxnId="{F1C88C8D-7B94-468B-8C3A-75D09797C2EA}">
      <dgm:prSet/>
      <dgm:spPr/>
      <dgm:t>
        <a:bodyPr/>
        <a:lstStyle/>
        <a:p>
          <a:endParaRPr lang="en-IN" sz="1800"/>
        </a:p>
      </dgm:t>
    </dgm:pt>
    <dgm:pt modelId="{3C12CEB3-6994-43E7-8FDE-E77FEFBDCE34}" type="sibTrans" cxnId="{F1C88C8D-7B94-468B-8C3A-75D09797C2EA}">
      <dgm:prSet/>
      <dgm:spPr/>
      <dgm:t>
        <a:bodyPr/>
        <a:lstStyle/>
        <a:p>
          <a:endParaRPr lang="en-IN" sz="1800"/>
        </a:p>
      </dgm:t>
    </dgm:pt>
    <dgm:pt modelId="{62058D87-CF5D-4AF6-BDDD-208E2F840E0D}">
      <dgm:prSet custT="1"/>
      <dgm:spPr/>
      <dgm:t>
        <a:bodyPr/>
        <a:lstStyle/>
        <a:p>
          <a:pPr algn="l"/>
          <a:r>
            <a:rPr lang="en-US" sz="1800" dirty="0"/>
            <a:t> 3. Use Caching: </a:t>
          </a:r>
          <a:endParaRPr lang="en-IN" sz="1800" dirty="0"/>
        </a:p>
      </dgm:t>
    </dgm:pt>
    <dgm:pt modelId="{0CCBAE45-8413-44A3-BA0A-E6A7DA62EE2D}" type="parTrans" cxnId="{C4AC8FD2-6386-4B1F-9011-DC736726F74F}">
      <dgm:prSet/>
      <dgm:spPr/>
      <dgm:t>
        <a:bodyPr/>
        <a:lstStyle/>
        <a:p>
          <a:endParaRPr lang="en-IN" sz="1800"/>
        </a:p>
      </dgm:t>
    </dgm:pt>
    <dgm:pt modelId="{0B33C583-DF51-4030-ABB7-19E25C2BC15B}" type="sibTrans" cxnId="{C4AC8FD2-6386-4B1F-9011-DC736726F74F}">
      <dgm:prSet/>
      <dgm:spPr/>
      <dgm:t>
        <a:bodyPr/>
        <a:lstStyle/>
        <a:p>
          <a:endParaRPr lang="en-IN" sz="1800"/>
        </a:p>
      </dgm:t>
    </dgm:pt>
    <dgm:pt modelId="{6630B8FD-6E71-4E7F-A3D5-00B773C94F2E}">
      <dgm:prSet custT="1"/>
      <dgm:spPr/>
      <dgm:t>
        <a:bodyPr/>
        <a:lstStyle/>
        <a:p>
          <a:r>
            <a:rPr lang="en-US" sz="1600" dirty="0"/>
            <a:t>Use caching mechanisms (</a:t>
          </a:r>
          <a:r>
            <a:rPr lang="en-US" sz="1600" dirty="0" err="1"/>
            <a:t>eg</a:t>
          </a:r>
          <a:r>
            <a:rPr lang="en-US" sz="1600" dirty="0"/>
            <a:t>: in-memory caching, database query caching, HTTP caching) for faster retrieval of frequently accessed data.</a:t>
          </a:r>
          <a:endParaRPr lang="en-IN" sz="1600" dirty="0"/>
        </a:p>
      </dgm:t>
    </dgm:pt>
    <dgm:pt modelId="{EB75DB3F-1FEE-429C-96DC-6B09B9528218}" type="parTrans" cxnId="{1CDDDBCD-228F-4650-8543-95005E0B8CD8}">
      <dgm:prSet/>
      <dgm:spPr/>
      <dgm:t>
        <a:bodyPr/>
        <a:lstStyle/>
        <a:p>
          <a:endParaRPr lang="en-IN" sz="1800"/>
        </a:p>
      </dgm:t>
    </dgm:pt>
    <dgm:pt modelId="{22E06B8D-38A9-4CFB-A80C-CA63BACD913B}" type="sibTrans" cxnId="{1CDDDBCD-228F-4650-8543-95005E0B8CD8}">
      <dgm:prSet/>
      <dgm:spPr/>
      <dgm:t>
        <a:bodyPr/>
        <a:lstStyle/>
        <a:p>
          <a:endParaRPr lang="en-IN" sz="1800"/>
        </a:p>
      </dgm:t>
    </dgm:pt>
    <dgm:pt modelId="{F2D808C5-B2BB-4E4F-93AF-82156E8622EF}">
      <dgm:prSet custT="1"/>
      <dgm:spPr/>
      <dgm:t>
        <a:bodyPr/>
        <a:lstStyle/>
        <a:p>
          <a:pPr algn="l"/>
          <a:r>
            <a:rPr lang="en-US" sz="1800" dirty="0"/>
            <a:t> 4. Implement Load Balancing: </a:t>
          </a:r>
          <a:endParaRPr lang="en-IN" sz="1800" dirty="0"/>
        </a:p>
      </dgm:t>
    </dgm:pt>
    <dgm:pt modelId="{5FA25789-C640-4DEE-8EDC-0E19D7EE2F57}" type="parTrans" cxnId="{E983A205-B100-4941-A594-B798EB1C3654}">
      <dgm:prSet/>
      <dgm:spPr/>
      <dgm:t>
        <a:bodyPr/>
        <a:lstStyle/>
        <a:p>
          <a:endParaRPr lang="en-IN" sz="1800"/>
        </a:p>
      </dgm:t>
    </dgm:pt>
    <dgm:pt modelId="{CAAADA87-43FE-40D1-800A-553BF22A561C}" type="sibTrans" cxnId="{E983A205-B100-4941-A594-B798EB1C3654}">
      <dgm:prSet/>
      <dgm:spPr/>
      <dgm:t>
        <a:bodyPr/>
        <a:lstStyle/>
        <a:p>
          <a:endParaRPr lang="en-IN" sz="1800"/>
        </a:p>
      </dgm:t>
    </dgm:pt>
    <dgm:pt modelId="{B333D5C2-0F4E-4176-B3BE-EDC7C61A4C3F}">
      <dgm:prSet custT="1"/>
      <dgm:spPr/>
      <dgm:t>
        <a:bodyPr/>
        <a:lstStyle/>
        <a:p>
          <a:r>
            <a:rPr lang="en-US" sz="1600" dirty="0"/>
            <a:t>Use load balancing to distribute incoming requests across multiple instances of the application to distribute the workload. (</a:t>
          </a:r>
          <a:r>
            <a:rPr lang="en-US" sz="1600" dirty="0" err="1"/>
            <a:t>eg</a:t>
          </a:r>
          <a:r>
            <a:rPr lang="en-US" sz="1600" dirty="0"/>
            <a:t>: use </a:t>
          </a:r>
          <a:r>
            <a:rPr lang="en-IN" sz="1600" b="0" i="0" dirty="0"/>
            <a:t>Nginx</a:t>
          </a:r>
          <a:r>
            <a:rPr lang="en-US" sz="1600" dirty="0"/>
            <a:t>)</a:t>
          </a:r>
          <a:endParaRPr lang="en-IN" sz="1600" dirty="0"/>
        </a:p>
      </dgm:t>
    </dgm:pt>
    <dgm:pt modelId="{27911206-D161-4F8D-B8CB-8C6AD9F952F8}" type="parTrans" cxnId="{0CCFD4A9-4403-4708-8FC1-6AC41A8DF048}">
      <dgm:prSet/>
      <dgm:spPr/>
      <dgm:t>
        <a:bodyPr/>
        <a:lstStyle/>
        <a:p>
          <a:endParaRPr lang="en-IN" sz="1800"/>
        </a:p>
      </dgm:t>
    </dgm:pt>
    <dgm:pt modelId="{5CA1BBA2-D5EE-4B96-9DAB-7C2328387D2A}" type="sibTrans" cxnId="{0CCFD4A9-4403-4708-8FC1-6AC41A8DF048}">
      <dgm:prSet/>
      <dgm:spPr/>
      <dgm:t>
        <a:bodyPr/>
        <a:lstStyle/>
        <a:p>
          <a:endParaRPr lang="en-IN" sz="1800"/>
        </a:p>
      </dgm:t>
    </dgm:pt>
    <dgm:pt modelId="{1DEADC7C-710D-4F99-935C-FB44CFE971BC}">
      <dgm:prSet custT="1"/>
      <dgm:spPr/>
      <dgm:t>
        <a:bodyPr/>
        <a:lstStyle/>
        <a:p>
          <a:pPr algn="l"/>
          <a:r>
            <a:rPr lang="en-US" sz="1800" dirty="0"/>
            <a:t> 5. Enable Compression: </a:t>
          </a:r>
          <a:endParaRPr lang="en-IN" sz="1800" dirty="0"/>
        </a:p>
      </dgm:t>
    </dgm:pt>
    <dgm:pt modelId="{DEC083DC-9C32-487E-8C57-28D6713B7F23}" type="parTrans" cxnId="{046B84CE-6AF8-4C3A-9E56-FE0649CD3374}">
      <dgm:prSet/>
      <dgm:spPr/>
      <dgm:t>
        <a:bodyPr/>
        <a:lstStyle/>
        <a:p>
          <a:endParaRPr lang="en-IN" sz="1800"/>
        </a:p>
      </dgm:t>
    </dgm:pt>
    <dgm:pt modelId="{59706CF8-693A-4EC4-BA70-6333A29053CC}" type="sibTrans" cxnId="{046B84CE-6AF8-4C3A-9E56-FE0649CD3374}">
      <dgm:prSet/>
      <dgm:spPr/>
      <dgm:t>
        <a:bodyPr/>
        <a:lstStyle/>
        <a:p>
          <a:endParaRPr lang="en-IN" sz="1800"/>
        </a:p>
      </dgm:t>
    </dgm:pt>
    <dgm:pt modelId="{DA58BC64-8014-4C30-9384-BD2070EC97CD}">
      <dgm:prSet custT="1"/>
      <dgm:spPr/>
      <dgm:t>
        <a:bodyPr/>
        <a:lstStyle/>
        <a:p>
          <a:r>
            <a:rPr lang="en-US" sz="1600" dirty="0"/>
            <a:t>Use compression to shrink data size of the response for faster network transfer. (</a:t>
          </a:r>
          <a:r>
            <a:rPr lang="en-US" sz="1600" dirty="0" err="1"/>
            <a:t>eg</a:t>
          </a:r>
          <a:r>
            <a:rPr lang="en-US" sz="1600" dirty="0"/>
            <a:t>: use </a:t>
          </a:r>
          <a:r>
            <a:rPr lang="en-IN" sz="1600" b="0" i="0" dirty="0"/>
            <a:t>require('compression’) middleware)</a:t>
          </a:r>
          <a:endParaRPr lang="en-IN" sz="1600" dirty="0"/>
        </a:p>
      </dgm:t>
    </dgm:pt>
    <dgm:pt modelId="{09D8EEA8-30D4-45CD-9656-CAEC730F2604}" type="parTrans" cxnId="{EF12593E-1935-4DB3-83C6-74A9B3C98759}">
      <dgm:prSet/>
      <dgm:spPr/>
      <dgm:t>
        <a:bodyPr/>
        <a:lstStyle/>
        <a:p>
          <a:endParaRPr lang="en-IN" sz="1800"/>
        </a:p>
      </dgm:t>
    </dgm:pt>
    <dgm:pt modelId="{80675458-884E-4205-A505-65E364673DE9}" type="sibTrans" cxnId="{EF12593E-1935-4DB3-83C6-74A9B3C98759}">
      <dgm:prSet/>
      <dgm:spPr/>
      <dgm:t>
        <a:bodyPr/>
        <a:lstStyle/>
        <a:p>
          <a:endParaRPr lang="en-IN" sz="1800"/>
        </a:p>
      </dgm:t>
    </dgm:pt>
    <dgm:pt modelId="{F1C7AFAE-9503-4DFA-946A-F2ABE31433C7}">
      <dgm:prSet custT="1"/>
      <dgm:spPr/>
      <dgm:t>
        <a:bodyPr/>
        <a:lstStyle/>
        <a:p>
          <a:pPr algn="l"/>
          <a:r>
            <a:rPr lang="en-US" sz="1800" dirty="0"/>
            <a:t> 7. Monitor Profile Performance: </a:t>
          </a:r>
          <a:endParaRPr lang="en-IN" sz="1800" dirty="0"/>
        </a:p>
      </dgm:t>
    </dgm:pt>
    <dgm:pt modelId="{5BE3ED29-08C4-4259-8E57-6EE5EC43D446}" type="parTrans" cxnId="{F31CE14F-4D38-4C5C-ADA1-D9E833553171}">
      <dgm:prSet/>
      <dgm:spPr/>
      <dgm:t>
        <a:bodyPr/>
        <a:lstStyle/>
        <a:p>
          <a:endParaRPr lang="en-IN" sz="1800"/>
        </a:p>
      </dgm:t>
    </dgm:pt>
    <dgm:pt modelId="{0D22098D-98E6-4343-B5EF-A7153815461D}" type="sibTrans" cxnId="{F31CE14F-4D38-4C5C-ADA1-D9E833553171}">
      <dgm:prSet/>
      <dgm:spPr/>
      <dgm:t>
        <a:bodyPr/>
        <a:lstStyle/>
        <a:p>
          <a:endParaRPr lang="en-IN" sz="1800"/>
        </a:p>
      </dgm:t>
    </dgm:pt>
    <dgm:pt modelId="{6A236CCF-D364-4FAE-9824-43C0EE4C1C85}">
      <dgm:prSet custT="1"/>
      <dgm:spPr/>
      <dgm:t>
        <a:bodyPr/>
        <a:lstStyle/>
        <a:p>
          <a:r>
            <a:rPr lang="en-US" sz="1600" dirty="0"/>
            <a:t>Use monitoring tools(</a:t>
          </a:r>
          <a:r>
            <a:rPr lang="en-US" sz="1600" dirty="0" err="1"/>
            <a:t>eg</a:t>
          </a:r>
          <a:r>
            <a:rPr lang="en-US" sz="1600" dirty="0"/>
            <a:t>: </a:t>
          </a:r>
          <a:r>
            <a:rPr lang="en-IN" sz="1600" b="0" i="0" dirty="0"/>
            <a:t>New Relic</a:t>
          </a:r>
          <a:r>
            <a:rPr lang="en-US" sz="1600" dirty="0"/>
            <a:t>) to continuously track performance metrics, detect anomalies, and optimize the application accordingly.</a:t>
          </a:r>
          <a:endParaRPr lang="en-IN" sz="1600" dirty="0"/>
        </a:p>
      </dgm:t>
    </dgm:pt>
    <dgm:pt modelId="{A43BA457-DC63-42E3-8E7A-8620E11C777D}" type="parTrans" cxnId="{915DDF49-1AD2-40D6-9325-FF56CCD9DF69}">
      <dgm:prSet/>
      <dgm:spPr/>
      <dgm:t>
        <a:bodyPr/>
        <a:lstStyle/>
        <a:p>
          <a:endParaRPr lang="en-IN" sz="1800"/>
        </a:p>
      </dgm:t>
    </dgm:pt>
    <dgm:pt modelId="{34D76F4B-77E5-4EA1-8CD8-C2C2FB2E74C0}" type="sibTrans" cxnId="{915DDF49-1AD2-40D6-9325-FF56CCD9DF69}">
      <dgm:prSet/>
      <dgm:spPr/>
      <dgm:t>
        <a:bodyPr/>
        <a:lstStyle/>
        <a:p>
          <a:endParaRPr lang="en-IN" sz="1800"/>
        </a:p>
      </dgm:t>
    </dgm:pt>
    <dgm:pt modelId="{B7FDA792-04A6-4C31-9A8E-B0401E4FE892}">
      <dgm:prSet custT="1"/>
      <dgm:spPr/>
      <dgm:t>
        <a:bodyPr/>
        <a:lstStyle/>
        <a:p>
          <a:r>
            <a:rPr lang="en-US" sz="1800" dirty="0"/>
            <a:t>6. Use Streaming for I/O Operations: </a:t>
          </a:r>
          <a:endParaRPr lang="en-IN" sz="1800" dirty="0"/>
        </a:p>
      </dgm:t>
    </dgm:pt>
    <dgm:pt modelId="{1B02930F-DBB3-403F-A96A-767EE3BAB4F5}" type="parTrans" cxnId="{29E38179-4A62-4372-8DDA-2DF24267BEEA}">
      <dgm:prSet/>
      <dgm:spPr/>
      <dgm:t>
        <a:bodyPr/>
        <a:lstStyle/>
        <a:p>
          <a:endParaRPr lang="en-IN"/>
        </a:p>
      </dgm:t>
    </dgm:pt>
    <dgm:pt modelId="{A85DEABE-0757-476F-8C93-BC064813EFC0}" type="sibTrans" cxnId="{29E38179-4A62-4372-8DDA-2DF24267BEEA}">
      <dgm:prSet/>
      <dgm:spPr/>
      <dgm:t>
        <a:bodyPr/>
        <a:lstStyle/>
        <a:p>
          <a:endParaRPr lang="en-IN"/>
        </a:p>
      </dgm:t>
    </dgm:pt>
    <dgm:pt modelId="{970AE501-7E10-45EA-B6D6-40812714AE60}">
      <dgm:prSet custT="1"/>
      <dgm:spPr/>
      <dgm:t>
        <a:bodyPr/>
        <a:lstStyle/>
        <a:p>
          <a:r>
            <a:rPr lang="en-US" sz="1600" dirty="0"/>
            <a:t>Use streaming to read and write large files data in smaller chunks, reducing memory usage and improving throughput.</a:t>
          </a:r>
          <a:endParaRPr lang="en-IN" sz="1600" dirty="0"/>
        </a:p>
      </dgm:t>
    </dgm:pt>
    <dgm:pt modelId="{CA5431A3-ADD1-48DF-94EA-7B62B503ED05}" type="parTrans" cxnId="{D4ACCD34-86DA-4BE6-8710-429983C91C3D}">
      <dgm:prSet/>
      <dgm:spPr/>
      <dgm:t>
        <a:bodyPr/>
        <a:lstStyle/>
        <a:p>
          <a:endParaRPr lang="en-IN"/>
        </a:p>
      </dgm:t>
    </dgm:pt>
    <dgm:pt modelId="{024C26AC-D710-4AC8-8A07-F03EFB080B00}" type="sibTrans" cxnId="{D4ACCD34-86DA-4BE6-8710-429983C91C3D}">
      <dgm:prSet/>
      <dgm:spPr/>
      <dgm:t>
        <a:bodyPr/>
        <a:lstStyle/>
        <a:p>
          <a:endParaRPr lang="en-IN"/>
        </a:p>
      </dgm:t>
    </dgm:pt>
    <dgm:pt modelId="{736620FE-D54A-4369-856F-E00BB9056736}" type="pres">
      <dgm:prSet presAssocID="{7E8E70E5-2E05-4078-B297-2B838B40316A}" presName="Name0" presStyleCnt="0">
        <dgm:presLayoutVars>
          <dgm:chMax/>
          <dgm:chPref val="3"/>
          <dgm:dir/>
          <dgm:animOne val="branch"/>
          <dgm:animLvl val="lvl"/>
        </dgm:presLayoutVars>
      </dgm:prSet>
      <dgm:spPr/>
    </dgm:pt>
    <dgm:pt modelId="{988C7401-6F72-4A9B-8ACE-612CBD8C085C}" type="pres">
      <dgm:prSet presAssocID="{2A5F0889-CBA6-4CE2-B65C-FF2BE7465A98}" presName="composite" presStyleCnt="0"/>
      <dgm:spPr/>
    </dgm:pt>
    <dgm:pt modelId="{B54926FF-1488-453F-96AE-FB90156A976E}" type="pres">
      <dgm:prSet presAssocID="{2A5F0889-CBA6-4CE2-B65C-FF2BE7465A98}" presName="FirstChild" presStyleLbl="revTx" presStyleIdx="0" presStyleCnt="7" custScaleX="87572">
        <dgm:presLayoutVars>
          <dgm:chMax val="0"/>
          <dgm:chPref val="0"/>
          <dgm:bulletEnabled val="1"/>
        </dgm:presLayoutVars>
      </dgm:prSet>
      <dgm:spPr/>
    </dgm:pt>
    <dgm:pt modelId="{72E880F2-57CF-4F60-9C52-099B09AA19E5}" type="pres">
      <dgm:prSet presAssocID="{2A5F0889-CBA6-4CE2-B65C-FF2BE7465A98}" presName="Parent" presStyleLbl="alignNode1" presStyleIdx="0" presStyleCnt="7" custScaleX="132420">
        <dgm:presLayoutVars>
          <dgm:chMax val="3"/>
          <dgm:chPref val="3"/>
          <dgm:bulletEnabled val="1"/>
        </dgm:presLayoutVars>
      </dgm:prSet>
      <dgm:spPr/>
    </dgm:pt>
    <dgm:pt modelId="{C5E1E014-BB0F-46A6-BD29-57B0D3131B71}" type="pres">
      <dgm:prSet presAssocID="{2A5F0889-CBA6-4CE2-B65C-FF2BE7465A98}" presName="Accent" presStyleLbl="parChTrans1D1" presStyleIdx="0" presStyleCnt="7"/>
      <dgm:spPr/>
    </dgm:pt>
    <dgm:pt modelId="{2DD5B16B-A0F0-4906-8400-E7164D5A8266}" type="pres">
      <dgm:prSet presAssocID="{984C598B-68CE-4E40-9E81-79317BB39D31}" presName="sibTrans" presStyleCnt="0"/>
      <dgm:spPr/>
    </dgm:pt>
    <dgm:pt modelId="{1DA9268A-F450-4637-8B74-994F5989D14D}" type="pres">
      <dgm:prSet presAssocID="{9EC9454D-6399-4B64-8360-5CDF5009FDC4}" presName="composite" presStyleCnt="0"/>
      <dgm:spPr/>
    </dgm:pt>
    <dgm:pt modelId="{B0851135-A538-4722-8324-372E7187E25F}" type="pres">
      <dgm:prSet presAssocID="{9EC9454D-6399-4B64-8360-5CDF5009FDC4}" presName="FirstChild" presStyleLbl="revTx" presStyleIdx="1" presStyleCnt="7" custScaleX="87572">
        <dgm:presLayoutVars>
          <dgm:chMax val="0"/>
          <dgm:chPref val="0"/>
          <dgm:bulletEnabled val="1"/>
        </dgm:presLayoutVars>
      </dgm:prSet>
      <dgm:spPr/>
    </dgm:pt>
    <dgm:pt modelId="{F7DBA903-4C53-4DAA-A847-C953DF1119A4}" type="pres">
      <dgm:prSet presAssocID="{9EC9454D-6399-4B64-8360-5CDF5009FDC4}" presName="Parent" presStyleLbl="alignNode1" presStyleIdx="1" presStyleCnt="7" custScaleX="132420">
        <dgm:presLayoutVars>
          <dgm:chMax val="3"/>
          <dgm:chPref val="3"/>
          <dgm:bulletEnabled val="1"/>
        </dgm:presLayoutVars>
      </dgm:prSet>
      <dgm:spPr/>
    </dgm:pt>
    <dgm:pt modelId="{2ECEE13B-72C4-4F25-9357-35E0F2F26F4E}" type="pres">
      <dgm:prSet presAssocID="{9EC9454D-6399-4B64-8360-5CDF5009FDC4}" presName="Accent" presStyleLbl="parChTrans1D1" presStyleIdx="1" presStyleCnt="7"/>
      <dgm:spPr/>
    </dgm:pt>
    <dgm:pt modelId="{79F833C9-C777-406A-B33D-AF92B7A2C566}" type="pres">
      <dgm:prSet presAssocID="{FB19DA87-DCF0-4F1D-9795-44D11E3F4078}" presName="sibTrans" presStyleCnt="0"/>
      <dgm:spPr/>
    </dgm:pt>
    <dgm:pt modelId="{5E54307F-813E-4FF6-9BC8-C9DA715E95A4}" type="pres">
      <dgm:prSet presAssocID="{62058D87-CF5D-4AF6-BDDD-208E2F840E0D}" presName="composite" presStyleCnt="0"/>
      <dgm:spPr/>
    </dgm:pt>
    <dgm:pt modelId="{31BE0DCD-BD83-4160-A554-26AEA8CA729C}" type="pres">
      <dgm:prSet presAssocID="{62058D87-CF5D-4AF6-BDDD-208E2F840E0D}" presName="FirstChild" presStyleLbl="revTx" presStyleIdx="2" presStyleCnt="7" custScaleX="87572">
        <dgm:presLayoutVars>
          <dgm:chMax val="0"/>
          <dgm:chPref val="0"/>
          <dgm:bulletEnabled val="1"/>
        </dgm:presLayoutVars>
      </dgm:prSet>
      <dgm:spPr/>
    </dgm:pt>
    <dgm:pt modelId="{E3509301-F359-47B6-987C-C7F9E28ACDA0}" type="pres">
      <dgm:prSet presAssocID="{62058D87-CF5D-4AF6-BDDD-208E2F840E0D}" presName="Parent" presStyleLbl="alignNode1" presStyleIdx="2" presStyleCnt="7" custScaleX="132420">
        <dgm:presLayoutVars>
          <dgm:chMax val="3"/>
          <dgm:chPref val="3"/>
          <dgm:bulletEnabled val="1"/>
        </dgm:presLayoutVars>
      </dgm:prSet>
      <dgm:spPr/>
    </dgm:pt>
    <dgm:pt modelId="{0D7D91CA-F7C6-4893-8152-2A5886E9CEED}" type="pres">
      <dgm:prSet presAssocID="{62058D87-CF5D-4AF6-BDDD-208E2F840E0D}" presName="Accent" presStyleLbl="parChTrans1D1" presStyleIdx="2" presStyleCnt="7"/>
      <dgm:spPr/>
    </dgm:pt>
    <dgm:pt modelId="{6A044C93-C129-4DF2-AAE5-4E0A48F2BD5F}" type="pres">
      <dgm:prSet presAssocID="{0B33C583-DF51-4030-ABB7-19E25C2BC15B}" presName="sibTrans" presStyleCnt="0"/>
      <dgm:spPr/>
    </dgm:pt>
    <dgm:pt modelId="{F4E0B606-1A6A-43DA-A784-14928BC8AD2D}" type="pres">
      <dgm:prSet presAssocID="{F2D808C5-B2BB-4E4F-93AF-82156E8622EF}" presName="composite" presStyleCnt="0"/>
      <dgm:spPr/>
    </dgm:pt>
    <dgm:pt modelId="{958296CD-E324-4067-8372-EFD7CDA00CFA}" type="pres">
      <dgm:prSet presAssocID="{F2D808C5-B2BB-4E4F-93AF-82156E8622EF}" presName="FirstChild" presStyleLbl="revTx" presStyleIdx="3" presStyleCnt="7" custScaleX="87572">
        <dgm:presLayoutVars>
          <dgm:chMax val="0"/>
          <dgm:chPref val="0"/>
          <dgm:bulletEnabled val="1"/>
        </dgm:presLayoutVars>
      </dgm:prSet>
      <dgm:spPr/>
    </dgm:pt>
    <dgm:pt modelId="{39D11CDC-42E9-4D59-89E7-FD2B1A75B1D7}" type="pres">
      <dgm:prSet presAssocID="{F2D808C5-B2BB-4E4F-93AF-82156E8622EF}" presName="Parent" presStyleLbl="alignNode1" presStyleIdx="3" presStyleCnt="7" custScaleX="132420">
        <dgm:presLayoutVars>
          <dgm:chMax val="3"/>
          <dgm:chPref val="3"/>
          <dgm:bulletEnabled val="1"/>
        </dgm:presLayoutVars>
      </dgm:prSet>
      <dgm:spPr/>
    </dgm:pt>
    <dgm:pt modelId="{2BA30CF0-FD9D-48D8-B223-ECD5C351D1E4}" type="pres">
      <dgm:prSet presAssocID="{F2D808C5-B2BB-4E4F-93AF-82156E8622EF}" presName="Accent" presStyleLbl="parChTrans1D1" presStyleIdx="3" presStyleCnt="7"/>
      <dgm:spPr/>
    </dgm:pt>
    <dgm:pt modelId="{8E5464EE-F011-430D-8C26-4BCA25CEF501}" type="pres">
      <dgm:prSet presAssocID="{CAAADA87-43FE-40D1-800A-553BF22A561C}" presName="sibTrans" presStyleCnt="0"/>
      <dgm:spPr/>
    </dgm:pt>
    <dgm:pt modelId="{2E5FDE04-7DCE-47D0-95D2-E47E9C81F975}" type="pres">
      <dgm:prSet presAssocID="{1DEADC7C-710D-4F99-935C-FB44CFE971BC}" presName="composite" presStyleCnt="0"/>
      <dgm:spPr/>
    </dgm:pt>
    <dgm:pt modelId="{8B6B9B24-EC54-4CB3-ACC1-5D63F7B2815C}" type="pres">
      <dgm:prSet presAssocID="{1DEADC7C-710D-4F99-935C-FB44CFE971BC}" presName="FirstChild" presStyleLbl="revTx" presStyleIdx="4" presStyleCnt="7" custScaleX="87572">
        <dgm:presLayoutVars>
          <dgm:chMax val="0"/>
          <dgm:chPref val="0"/>
          <dgm:bulletEnabled val="1"/>
        </dgm:presLayoutVars>
      </dgm:prSet>
      <dgm:spPr/>
    </dgm:pt>
    <dgm:pt modelId="{D826BB22-A576-43F4-91EA-A6DE5ABA016C}" type="pres">
      <dgm:prSet presAssocID="{1DEADC7C-710D-4F99-935C-FB44CFE971BC}" presName="Parent" presStyleLbl="alignNode1" presStyleIdx="4" presStyleCnt="7" custScaleX="132420">
        <dgm:presLayoutVars>
          <dgm:chMax val="3"/>
          <dgm:chPref val="3"/>
          <dgm:bulletEnabled val="1"/>
        </dgm:presLayoutVars>
      </dgm:prSet>
      <dgm:spPr/>
    </dgm:pt>
    <dgm:pt modelId="{BD913E62-8BFD-4B1A-B14F-EC5C213FC80E}" type="pres">
      <dgm:prSet presAssocID="{1DEADC7C-710D-4F99-935C-FB44CFE971BC}" presName="Accent" presStyleLbl="parChTrans1D1" presStyleIdx="4" presStyleCnt="7"/>
      <dgm:spPr/>
    </dgm:pt>
    <dgm:pt modelId="{79EF2B8F-770A-4EAD-B8B6-88ED4A414C4D}" type="pres">
      <dgm:prSet presAssocID="{59706CF8-693A-4EC4-BA70-6333A29053CC}" presName="sibTrans" presStyleCnt="0"/>
      <dgm:spPr/>
    </dgm:pt>
    <dgm:pt modelId="{41B058D5-F75B-4008-94E7-4A1E8B36741A}" type="pres">
      <dgm:prSet presAssocID="{B7FDA792-04A6-4C31-9A8E-B0401E4FE892}" presName="composite" presStyleCnt="0"/>
      <dgm:spPr/>
    </dgm:pt>
    <dgm:pt modelId="{39CF7074-FBB1-45D5-8E36-3945D5E550D7}" type="pres">
      <dgm:prSet presAssocID="{B7FDA792-04A6-4C31-9A8E-B0401E4FE892}" presName="FirstChild" presStyleLbl="revTx" presStyleIdx="5" presStyleCnt="7" custScaleX="87572">
        <dgm:presLayoutVars>
          <dgm:chMax val="0"/>
          <dgm:chPref val="0"/>
          <dgm:bulletEnabled val="1"/>
        </dgm:presLayoutVars>
      </dgm:prSet>
      <dgm:spPr/>
    </dgm:pt>
    <dgm:pt modelId="{016E30D2-E96F-4EB2-9149-34EAB9A65ABC}" type="pres">
      <dgm:prSet presAssocID="{B7FDA792-04A6-4C31-9A8E-B0401E4FE892}" presName="Parent" presStyleLbl="alignNode1" presStyleIdx="5" presStyleCnt="7" custScaleX="132420">
        <dgm:presLayoutVars>
          <dgm:chMax val="3"/>
          <dgm:chPref val="3"/>
          <dgm:bulletEnabled val="1"/>
        </dgm:presLayoutVars>
      </dgm:prSet>
      <dgm:spPr/>
    </dgm:pt>
    <dgm:pt modelId="{4773C16C-89A7-4D12-B601-1A1EDC380EAC}" type="pres">
      <dgm:prSet presAssocID="{B7FDA792-04A6-4C31-9A8E-B0401E4FE892}" presName="Accent" presStyleLbl="parChTrans1D1" presStyleIdx="5" presStyleCnt="7"/>
      <dgm:spPr/>
    </dgm:pt>
    <dgm:pt modelId="{C1B98B3A-8071-41DC-A662-5D73FF7FBA0D}" type="pres">
      <dgm:prSet presAssocID="{A85DEABE-0757-476F-8C93-BC064813EFC0}" presName="sibTrans" presStyleCnt="0"/>
      <dgm:spPr/>
    </dgm:pt>
    <dgm:pt modelId="{35734C56-3407-42D3-923C-2125D72D81DE}" type="pres">
      <dgm:prSet presAssocID="{F1C7AFAE-9503-4DFA-946A-F2ABE31433C7}" presName="composite" presStyleCnt="0"/>
      <dgm:spPr/>
    </dgm:pt>
    <dgm:pt modelId="{35B389EC-E098-44EF-907F-6D682609EC35}" type="pres">
      <dgm:prSet presAssocID="{F1C7AFAE-9503-4DFA-946A-F2ABE31433C7}" presName="FirstChild" presStyleLbl="revTx" presStyleIdx="6" presStyleCnt="7" custScaleX="87572">
        <dgm:presLayoutVars>
          <dgm:chMax val="0"/>
          <dgm:chPref val="0"/>
          <dgm:bulletEnabled val="1"/>
        </dgm:presLayoutVars>
      </dgm:prSet>
      <dgm:spPr/>
    </dgm:pt>
    <dgm:pt modelId="{3657CD8D-A057-484D-8A96-8A77C19C926C}" type="pres">
      <dgm:prSet presAssocID="{F1C7AFAE-9503-4DFA-946A-F2ABE31433C7}" presName="Parent" presStyleLbl="alignNode1" presStyleIdx="6" presStyleCnt="7" custScaleX="132420">
        <dgm:presLayoutVars>
          <dgm:chMax val="3"/>
          <dgm:chPref val="3"/>
          <dgm:bulletEnabled val="1"/>
        </dgm:presLayoutVars>
      </dgm:prSet>
      <dgm:spPr/>
    </dgm:pt>
    <dgm:pt modelId="{CDD9CE05-B147-435B-B007-287520522C7C}" type="pres">
      <dgm:prSet presAssocID="{F1C7AFAE-9503-4DFA-946A-F2ABE31433C7}" presName="Accent" presStyleLbl="parChTrans1D1" presStyleIdx="6" presStyleCnt="7"/>
      <dgm:spPr/>
    </dgm:pt>
  </dgm:ptLst>
  <dgm:cxnLst>
    <dgm:cxn modelId="{E983A205-B100-4941-A594-B798EB1C3654}" srcId="{7E8E70E5-2E05-4078-B297-2B838B40316A}" destId="{F2D808C5-B2BB-4E4F-93AF-82156E8622EF}" srcOrd="3" destOrd="0" parTransId="{5FA25789-C640-4DEE-8EDC-0E19D7EE2F57}" sibTransId="{CAAADA87-43FE-40D1-800A-553BF22A561C}"/>
    <dgm:cxn modelId="{CC989A1D-E117-4402-A61B-6267367AA453}" type="presOf" srcId="{037EDA5E-0A13-45AA-BCD3-B27D24A63D87}" destId="{B0851135-A538-4722-8324-372E7187E25F}" srcOrd="0" destOrd="0" presId="urn:microsoft.com/office/officeart/2011/layout/TabList"/>
    <dgm:cxn modelId="{5E1C191E-B60E-4F19-86F4-FB06A2EAACFC}" srcId="{2A5F0889-CBA6-4CE2-B65C-FF2BE7465A98}" destId="{592DDBE0-CA94-42D7-9A38-90B26FE96830}" srcOrd="0" destOrd="0" parTransId="{4B721617-1691-4353-BE90-1AE45B71F6F9}" sibTransId="{F5FC06A4-D7EA-47A3-9A53-045300886B21}"/>
    <dgm:cxn modelId="{D4ACCD34-86DA-4BE6-8710-429983C91C3D}" srcId="{B7FDA792-04A6-4C31-9A8E-B0401E4FE892}" destId="{970AE501-7E10-45EA-B6D6-40812714AE60}" srcOrd="0" destOrd="0" parTransId="{CA5431A3-ADD1-48DF-94EA-7B62B503ED05}" sibTransId="{024C26AC-D710-4AC8-8A07-F03EFB080B00}"/>
    <dgm:cxn modelId="{69EFCE38-5CC7-41D9-A6BB-E1BDD5BEDF38}" type="presOf" srcId="{970AE501-7E10-45EA-B6D6-40812714AE60}" destId="{39CF7074-FBB1-45D5-8E36-3945D5E550D7}" srcOrd="0" destOrd="0" presId="urn:microsoft.com/office/officeart/2011/layout/TabList"/>
    <dgm:cxn modelId="{EF12593E-1935-4DB3-83C6-74A9B3C98759}" srcId="{1DEADC7C-710D-4F99-935C-FB44CFE971BC}" destId="{DA58BC64-8014-4C30-9384-BD2070EC97CD}" srcOrd="0" destOrd="0" parTransId="{09D8EEA8-30D4-45CD-9656-CAEC730F2604}" sibTransId="{80675458-884E-4205-A505-65E364673DE9}"/>
    <dgm:cxn modelId="{C48FBF49-C000-477E-BF0C-AEE96C870A2F}" type="presOf" srcId="{6630B8FD-6E71-4E7F-A3D5-00B773C94F2E}" destId="{31BE0DCD-BD83-4160-A554-26AEA8CA729C}" srcOrd="0" destOrd="0" presId="urn:microsoft.com/office/officeart/2011/layout/TabList"/>
    <dgm:cxn modelId="{915DDF49-1AD2-40D6-9325-FF56CCD9DF69}" srcId="{F1C7AFAE-9503-4DFA-946A-F2ABE31433C7}" destId="{6A236CCF-D364-4FAE-9824-43C0EE4C1C85}" srcOrd="0" destOrd="0" parTransId="{A43BA457-DC63-42E3-8E7A-8620E11C777D}" sibTransId="{34D76F4B-77E5-4EA1-8CD8-C2C2FB2E74C0}"/>
    <dgm:cxn modelId="{F31CE14F-4D38-4C5C-ADA1-D9E833553171}" srcId="{7E8E70E5-2E05-4078-B297-2B838B40316A}" destId="{F1C7AFAE-9503-4DFA-946A-F2ABE31433C7}" srcOrd="6" destOrd="0" parTransId="{5BE3ED29-08C4-4259-8E57-6EE5EC43D446}" sibTransId="{0D22098D-98E6-4343-B5EF-A7153815461D}"/>
    <dgm:cxn modelId="{29E38179-4A62-4372-8DDA-2DF24267BEEA}" srcId="{7E8E70E5-2E05-4078-B297-2B838B40316A}" destId="{B7FDA792-04A6-4C31-9A8E-B0401E4FE892}" srcOrd="5" destOrd="0" parTransId="{1B02930F-DBB3-403F-A96A-767EE3BAB4F5}" sibTransId="{A85DEABE-0757-476F-8C93-BC064813EFC0}"/>
    <dgm:cxn modelId="{9B560B7F-8B6F-486D-B312-972330530315}" type="presOf" srcId="{F1C7AFAE-9503-4DFA-946A-F2ABE31433C7}" destId="{3657CD8D-A057-484D-8A96-8A77C19C926C}" srcOrd="0" destOrd="0" presId="urn:microsoft.com/office/officeart/2011/layout/TabList"/>
    <dgm:cxn modelId="{F1C88C8D-7B94-468B-8C3A-75D09797C2EA}" srcId="{9EC9454D-6399-4B64-8360-5CDF5009FDC4}" destId="{037EDA5E-0A13-45AA-BCD3-B27D24A63D87}" srcOrd="0" destOrd="0" parTransId="{3B5AC4CC-AE87-4D2B-9401-C780EA05F04E}" sibTransId="{3C12CEB3-6994-43E7-8FDE-E77FEFBDCE34}"/>
    <dgm:cxn modelId="{94DBC397-FE6B-46B1-817D-C6F780A475EA}" type="presOf" srcId="{7E8E70E5-2E05-4078-B297-2B838B40316A}" destId="{736620FE-D54A-4369-856F-E00BB9056736}" srcOrd="0" destOrd="0" presId="urn:microsoft.com/office/officeart/2011/layout/TabList"/>
    <dgm:cxn modelId="{AFDDDA98-F245-4C56-84AB-4D765A293F16}" type="presOf" srcId="{2A5F0889-CBA6-4CE2-B65C-FF2BE7465A98}" destId="{72E880F2-57CF-4F60-9C52-099B09AA19E5}" srcOrd="0" destOrd="0" presId="urn:microsoft.com/office/officeart/2011/layout/TabList"/>
    <dgm:cxn modelId="{2E5A3BA8-809A-4B2C-87AE-4032BFCEB82F}" type="presOf" srcId="{1DEADC7C-710D-4F99-935C-FB44CFE971BC}" destId="{D826BB22-A576-43F4-91EA-A6DE5ABA016C}" srcOrd="0" destOrd="0" presId="urn:microsoft.com/office/officeart/2011/layout/TabList"/>
    <dgm:cxn modelId="{0CCFD4A9-4403-4708-8FC1-6AC41A8DF048}" srcId="{F2D808C5-B2BB-4E4F-93AF-82156E8622EF}" destId="{B333D5C2-0F4E-4176-B3BE-EDC7C61A4C3F}" srcOrd="0" destOrd="0" parTransId="{27911206-D161-4F8D-B8CB-8C6AD9F952F8}" sibTransId="{5CA1BBA2-D5EE-4B96-9DAB-7C2328387D2A}"/>
    <dgm:cxn modelId="{A2792CAE-35E9-4D15-AB6E-B3622FD57A5E}" srcId="{7E8E70E5-2E05-4078-B297-2B838B40316A}" destId="{9EC9454D-6399-4B64-8360-5CDF5009FDC4}" srcOrd="1" destOrd="0" parTransId="{864C9187-B439-4E32-8013-2A0280598686}" sibTransId="{FB19DA87-DCF0-4F1D-9795-44D11E3F4078}"/>
    <dgm:cxn modelId="{044E2EB2-289D-4298-A7F8-812F2D04B8FB}" type="presOf" srcId="{F2D808C5-B2BB-4E4F-93AF-82156E8622EF}" destId="{39D11CDC-42E9-4D59-89E7-FD2B1A75B1D7}" srcOrd="0" destOrd="0" presId="urn:microsoft.com/office/officeart/2011/layout/TabList"/>
    <dgm:cxn modelId="{48E6F8B3-7238-4E25-B176-D024B372B7C4}" type="presOf" srcId="{DA58BC64-8014-4C30-9384-BD2070EC97CD}" destId="{8B6B9B24-EC54-4CB3-ACC1-5D63F7B2815C}" srcOrd="0" destOrd="0" presId="urn:microsoft.com/office/officeart/2011/layout/TabList"/>
    <dgm:cxn modelId="{23E671BD-6822-43AE-B752-597293E3842B}" type="presOf" srcId="{6A236CCF-D364-4FAE-9824-43C0EE4C1C85}" destId="{35B389EC-E098-44EF-907F-6D682609EC35}" srcOrd="0" destOrd="0" presId="urn:microsoft.com/office/officeart/2011/layout/TabList"/>
    <dgm:cxn modelId="{E4F729CC-68F2-4BC3-8DF9-E42E3FE11D49}" type="presOf" srcId="{592DDBE0-CA94-42D7-9A38-90B26FE96830}" destId="{B54926FF-1488-453F-96AE-FB90156A976E}" srcOrd="0" destOrd="0" presId="urn:microsoft.com/office/officeart/2011/layout/TabList"/>
    <dgm:cxn modelId="{1CDDDBCD-228F-4650-8543-95005E0B8CD8}" srcId="{62058D87-CF5D-4AF6-BDDD-208E2F840E0D}" destId="{6630B8FD-6E71-4E7F-A3D5-00B773C94F2E}" srcOrd="0" destOrd="0" parTransId="{EB75DB3F-1FEE-429C-96DC-6B09B9528218}" sibTransId="{22E06B8D-38A9-4CFB-A80C-CA63BACD913B}"/>
    <dgm:cxn modelId="{046B84CE-6AF8-4C3A-9E56-FE0649CD3374}" srcId="{7E8E70E5-2E05-4078-B297-2B838B40316A}" destId="{1DEADC7C-710D-4F99-935C-FB44CFE971BC}" srcOrd="4" destOrd="0" parTransId="{DEC083DC-9C32-487E-8C57-28D6713B7F23}" sibTransId="{59706CF8-693A-4EC4-BA70-6333A29053CC}"/>
    <dgm:cxn modelId="{C4AC8FD2-6386-4B1F-9011-DC736726F74F}" srcId="{7E8E70E5-2E05-4078-B297-2B838B40316A}" destId="{62058D87-CF5D-4AF6-BDDD-208E2F840E0D}" srcOrd="2" destOrd="0" parTransId="{0CCBAE45-8413-44A3-BA0A-E6A7DA62EE2D}" sibTransId="{0B33C583-DF51-4030-ABB7-19E25C2BC15B}"/>
    <dgm:cxn modelId="{47EAF6E1-4464-44AE-BF4B-3524C87E139C}" type="presOf" srcId="{B7FDA792-04A6-4C31-9A8E-B0401E4FE892}" destId="{016E30D2-E96F-4EB2-9149-34EAB9A65ABC}" srcOrd="0" destOrd="0" presId="urn:microsoft.com/office/officeart/2011/layout/TabList"/>
    <dgm:cxn modelId="{8A41BEEA-CDA0-4123-A350-05AD44C982E7}" type="presOf" srcId="{62058D87-CF5D-4AF6-BDDD-208E2F840E0D}" destId="{E3509301-F359-47B6-987C-C7F9E28ACDA0}" srcOrd="0" destOrd="0" presId="urn:microsoft.com/office/officeart/2011/layout/TabList"/>
    <dgm:cxn modelId="{073EA2F5-C0EC-4431-8F3F-7972DA0A985E}" type="presOf" srcId="{B333D5C2-0F4E-4176-B3BE-EDC7C61A4C3F}" destId="{958296CD-E324-4067-8372-EFD7CDA00CFA}" srcOrd="0" destOrd="0" presId="urn:microsoft.com/office/officeart/2011/layout/TabList"/>
    <dgm:cxn modelId="{E41DFEFA-C3B2-48D0-8039-E481EABDA196}" type="presOf" srcId="{9EC9454D-6399-4B64-8360-5CDF5009FDC4}" destId="{F7DBA903-4C53-4DAA-A847-C953DF1119A4}" srcOrd="0" destOrd="0" presId="urn:microsoft.com/office/officeart/2011/layout/TabList"/>
    <dgm:cxn modelId="{72AFC4FE-77A3-45EE-BDF1-24D97C2957D6}" srcId="{7E8E70E5-2E05-4078-B297-2B838B40316A}" destId="{2A5F0889-CBA6-4CE2-B65C-FF2BE7465A98}" srcOrd="0" destOrd="0" parTransId="{0FA8E29E-4642-4240-AA74-CFF952F76EF3}" sibTransId="{984C598B-68CE-4E40-9E81-79317BB39D31}"/>
    <dgm:cxn modelId="{7AB8DC26-F39C-49C8-B268-90E8991F9ADD}" type="presParOf" srcId="{736620FE-D54A-4369-856F-E00BB9056736}" destId="{988C7401-6F72-4A9B-8ACE-612CBD8C085C}" srcOrd="0" destOrd="0" presId="urn:microsoft.com/office/officeart/2011/layout/TabList"/>
    <dgm:cxn modelId="{46F29937-71A3-4E9D-8EF1-2C49C437027B}" type="presParOf" srcId="{988C7401-6F72-4A9B-8ACE-612CBD8C085C}" destId="{B54926FF-1488-453F-96AE-FB90156A976E}" srcOrd="0" destOrd="0" presId="urn:microsoft.com/office/officeart/2011/layout/TabList"/>
    <dgm:cxn modelId="{8D35FD7C-5073-47E1-89D4-C12839442560}" type="presParOf" srcId="{988C7401-6F72-4A9B-8ACE-612CBD8C085C}" destId="{72E880F2-57CF-4F60-9C52-099B09AA19E5}" srcOrd="1" destOrd="0" presId="urn:microsoft.com/office/officeart/2011/layout/TabList"/>
    <dgm:cxn modelId="{70C5DBFC-89D2-414B-9EDF-C948DAA9EF59}" type="presParOf" srcId="{988C7401-6F72-4A9B-8ACE-612CBD8C085C}" destId="{C5E1E014-BB0F-46A6-BD29-57B0D3131B71}" srcOrd="2" destOrd="0" presId="urn:microsoft.com/office/officeart/2011/layout/TabList"/>
    <dgm:cxn modelId="{4EE5803C-64F0-430C-B766-6F2AE0C9F5DE}" type="presParOf" srcId="{736620FE-D54A-4369-856F-E00BB9056736}" destId="{2DD5B16B-A0F0-4906-8400-E7164D5A8266}" srcOrd="1" destOrd="0" presId="urn:microsoft.com/office/officeart/2011/layout/TabList"/>
    <dgm:cxn modelId="{60AEE23E-30FC-4838-B8D8-41B9CCBCD866}" type="presParOf" srcId="{736620FE-D54A-4369-856F-E00BB9056736}" destId="{1DA9268A-F450-4637-8B74-994F5989D14D}" srcOrd="2" destOrd="0" presId="urn:microsoft.com/office/officeart/2011/layout/TabList"/>
    <dgm:cxn modelId="{672D922C-444E-4C95-9404-FA0EAB2FBFD5}" type="presParOf" srcId="{1DA9268A-F450-4637-8B74-994F5989D14D}" destId="{B0851135-A538-4722-8324-372E7187E25F}" srcOrd="0" destOrd="0" presId="urn:microsoft.com/office/officeart/2011/layout/TabList"/>
    <dgm:cxn modelId="{9E356886-A91C-4256-AF09-6A507E46D872}" type="presParOf" srcId="{1DA9268A-F450-4637-8B74-994F5989D14D}" destId="{F7DBA903-4C53-4DAA-A847-C953DF1119A4}" srcOrd="1" destOrd="0" presId="urn:microsoft.com/office/officeart/2011/layout/TabList"/>
    <dgm:cxn modelId="{C5E70248-8545-44D0-89CA-7ED0359680A1}" type="presParOf" srcId="{1DA9268A-F450-4637-8B74-994F5989D14D}" destId="{2ECEE13B-72C4-4F25-9357-35E0F2F26F4E}" srcOrd="2" destOrd="0" presId="urn:microsoft.com/office/officeart/2011/layout/TabList"/>
    <dgm:cxn modelId="{9C933C57-FFCA-4E35-9EAA-0CDC8858609D}" type="presParOf" srcId="{736620FE-D54A-4369-856F-E00BB9056736}" destId="{79F833C9-C777-406A-B33D-AF92B7A2C566}" srcOrd="3" destOrd="0" presId="urn:microsoft.com/office/officeart/2011/layout/TabList"/>
    <dgm:cxn modelId="{8E9322AC-F432-4AFF-8A13-411442EF2EF6}" type="presParOf" srcId="{736620FE-D54A-4369-856F-E00BB9056736}" destId="{5E54307F-813E-4FF6-9BC8-C9DA715E95A4}" srcOrd="4" destOrd="0" presId="urn:microsoft.com/office/officeart/2011/layout/TabList"/>
    <dgm:cxn modelId="{EF1EF3A1-03B3-492A-A35B-2929BEEE25FE}" type="presParOf" srcId="{5E54307F-813E-4FF6-9BC8-C9DA715E95A4}" destId="{31BE0DCD-BD83-4160-A554-26AEA8CA729C}" srcOrd="0" destOrd="0" presId="urn:microsoft.com/office/officeart/2011/layout/TabList"/>
    <dgm:cxn modelId="{E211CB44-3890-4F26-BD64-C1D821A86E52}" type="presParOf" srcId="{5E54307F-813E-4FF6-9BC8-C9DA715E95A4}" destId="{E3509301-F359-47B6-987C-C7F9E28ACDA0}" srcOrd="1" destOrd="0" presId="urn:microsoft.com/office/officeart/2011/layout/TabList"/>
    <dgm:cxn modelId="{259F1ADE-F0F0-4D3D-9542-B6939DAD4F1F}" type="presParOf" srcId="{5E54307F-813E-4FF6-9BC8-C9DA715E95A4}" destId="{0D7D91CA-F7C6-4893-8152-2A5886E9CEED}" srcOrd="2" destOrd="0" presId="urn:microsoft.com/office/officeart/2011/layout/TabList"/>
    <dgm:cxn modelId="{515119F8-C839-4A3E-8950-D8C89208EB3F}" type="presParOf" srcId="{736620FE-D54A-4369-856F-E00BB9056736}" destId="{6A044C93-C129-4DF2-AAE5-4E0A48F2BD5F}" srcOrd="5" destOrd="0" presId="urn:microsoft.com/office/officeart/2011/layout/TabList"/>
    <dgm:cxn modelId="{2A5F227C-0B35-4A0E-BC92-42291A53A18A}" type="presParOf" srcId="{736620FE-D54A-4369-856F-E00BB9056736}" destId="{F4E0B606-1A6A-43DA-A784-14928BC8AD2D}" srcOrd="6" destOrd="0" presId="urn:microsoft.com/office/officeart/2011/layout/TabList"/>
    <dgm:cxn modelId="{47BD9596-25B0-40DA-A1D2-FCD297192BBA}" type="presParOf" srcId="{F4E0B606-1A6A-43DA-A784-14928BC8AD2D}" destId="{958296CD-E324-4067-8372-EFD7CDA00CFA}" srcOrd="0" destOrd="0" presId="urn:microsoft.com/office/officeart/2011/layout/TabList"/>
    <dgm:cxn modelId="{FA716DDC-67E0-4B58-B184-A95395B364D7}" type="presParOf" srcId="{F4E0B606-1A6A-43DA-A784-14928BC8AD2D}" destId="{39D11CDC-42E9-4D59-89E7-FD2B1A75B1D7}" srcOrd="1" destOrd="0" presId="urn:microsoft.com/office/officeart/2011/layout/TabList"/>
    <dgm:cxn modelId="{5B7FDB99-6FFE-4718-80A4-DA8D575E6E10}" type="presParOf" srcId="{F4E0B606-1A6A-43DA-A784-14928BC8AD2D}" destId="{2BA30CF0-FD9D-48D8-B223-ECD5C351D1E4}" srcOrd="2" destOrd="0" presId="urn:microsoft.com/office/officeart/2011/layout/TabList"/>
    <dgm:cxn modelId="{8E8BDFAC-73A7-4C00-8D37-FD6984D54776}" type="presParOf" srcId="{736620FE-D54A-4369-856F-E00BB9056736}" destId="{8E5464EE-F011-430D-8C26-4BCA25CEF501}" srcOrd="7" destOrd="0" presId="urn:microsoft.com/office/officeart/2011/layout/TabList"/>
    <dgm:cxn modelId="{D90BF550-AF22-4647-AF40-3682352E1DE6}" type="presParOf" srcId="{736620FE-D54A-4369-856F-E00BB9056736}" destId="{2E5FDE04-7DCE-47D0-95D2-E47E9C81F975}" srcOrd="8" destOrd="0" presId="urn:microsoft.com/office/officeart/2011/layout/TabList"/>
    <dgm:cxn modelId="{538D21FB-5A95-4B1C-854E-20FE1EF3D695}" type="presParOf" srcId="{2E5FDE04-7DCE-47D0-95D2-E47E9C81F975}" destId="{8B6B9B24-EC54-4CB3-ACC1-5D63F7B2815C}" srcOrd="0" destOrd="0" presId="urn:microsoft.com/office/officeart/2011/layout/TabList"/>
    <dgm:cxn modelId="{329F62B8-B7DC-424A-BBBB-C80E8647CDD9}" type="presParOf" srcId="{2E5FDE04-7DCE-47D0-95D2-E47E9C81F975}" destId="{D826BB22-A576-43F4-91EA-A6DE5ABA016C}" srcOrd="1" destOrd="0" presId="urn:microsoft.com/office/officeart/2011/layout/TabList"/>
    <dgm:cxn modelId="{FBE4B35D-982F-4C21-A30A-F04669B21D30}" type="presParOf" srcId="{2E5FDE04-7DCE-47D0-95D2-E47E9C81F975}" destId="{BD913E62-8BFD-4B1A-B14F-EC5C213FC80E}" srcOrd="2" destOrd="0" presId="urn:microsoft.com/office/officeart/2011/layout/TabList"/>
    <dgm:cxn modelId="{63175456-6CEE-4450-936C-862782CD58CE}" type="presParOf" srcId="{736620FE-D54A-4369-856F-E00BB9056736}" destId="{79EF2B8F-770A-4EAD-B8B6-88ED4A414C4D}" srcOrd="9" destOrd="0" presId="urn:microsoft.com/office/officeart/2011/layout/TabList"/>
    <dgm:cxn modelId="{A8FA5592-6F2D-4F25-ABFB-875781F686C1}" type="presParOf" srcId="{736620FE-D54A-4369-856F-E00BB9056736}" destId="{41B058D5-F75B-4008-94E7-4A1E8B36741A}" srcOrd="10" destOrd="0" presId="urn:microsoft.com/office/officeart/2011/layout/TabList"/>
    <dgm:cxn modelId="{FAFC28F1-BDD7-4CA7-86B8-34EB3CD14D42}" type="presParOf" srcId="{41B058D5-F75B-4008-94E7-4A1E8B36741A}" destId="{39CF7074-FBB1-45D5-8E36-3945D5E550D7}" srcOrd="0" destOrd="0" presId="urn:microsoft.com/office/officeart/2011/layout/TabList"/>
    <dgm:cxn modelId="{B8DCC98C-7CCD-4FE7-A8A1-9B1BEA35A551}" type="presParOf" srcId="{41B058D5-F75B-4008-94E7-4A1E8B36741A}" destId="{016E30D2-E96F-4EB2-9149-34EAB9A65ABC}" srcOrd="1" destOrd="0" presId="urn:microsoft.com/office/officeart/2011/layout/TabList"/>
    <dgm:cxn modelId="{68908301-6259-4F51-BB14-4A57E97D9AE3}" type="presParOf" srcId="{41B058D5-F75B-4008-94E7-4A1E8B36741A}" destId="{4773C16C-89A7-4D12-B601-1A1EDC380EAC}" srcOrd="2" destOrd="0" presId="urn:microsoft.com/office/officeart/2011/layout/TabList"/>
    <dgm:cxn modelId="{C933D5C3-3DC1-4B8E-B519-51B105FAA229}" type="presParOf" srcId="{736620FE-D54A-4369-856F-E00BB9056736}" destId="{C1B98B3A-8071-41DC-A662-5D73FF7FBA0D}" srcOrd="11" destOrd="0" presId="urn:microsoft.com/office/officeart/2011/layout/TabList"/>
    <dgm:cxn modelId="{74EBBDE4-7383-4D97-899A-22F930A48DB4}" type="presParOf" srcId="{736620FE-D54A-4369-856F-E00BB9056736}" destId="{35734C56-3407-42D3-923C-2125D72D81DE}" srcOrd="12" destOrd="0" presId="urn:microsoft.com/office/officeart/2011/layout/TabList"/>
    <dgm:cxn modelId="{1B27517A-17EA-49DE-8FD2-5316D0D3643C}" type="presParOf" srcId="{35734C56-3407-42D3-923C-2125D72D81DE}" destId="{35B389EC-E098-44EF-907F-6D682609EC35}" srcOrd="0" destOrd="0" presId="urn:microsoft.com/office/officeart/2011/layout/TabList"/>
    <dgm:cxn modelId="{6EE1C738-3825-4010-921B-A7C59541BF95}" type="presParOf" srcId="{35734C56-3407-42D3-923C-2125D72D81DE}" destId="{3657CD8D-A057-484D-8A96-8A77C19C926C}" srcOrd="1" destOrd="0" presId="urn:microsoft.com/office/officeart/2011/layout/TabList"/>
    <dgm:cxn modelId="{DDD98A6A-C7B8-4356-BF8B-74BE08CCC29D}" type="presParOf" srcId="{35734C56-3407-42D3-923C-2125D72D81DE}" destId="{CDD9CE05-B147-435B-B007-287520522C7C}"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18DF6E7-CC9C-420F-A91F-5E208085BC04}" type="doc">
      <dgm:prSet loTypeId="urn:microsoft.com/office/officeart/2005/8/layout/lProcess2" loCatId="relationship" qsTypeId="urn:microsoft.com/office/officeart/2005/8/quickstyle/simple3" qsCatId="simple" csTypeId="urn:microsoft.com/office/officeart/2005/8/colors/colorful1" csCatId="colorful" phldr="1"/>
      <dgm:spPr/>
      <dgm:t>
        <a:bodyPr/>
        <a:lstStyle/>
        <a:p>
          <a:endParaRPr lang="en-IN"/>
        </a:p>
      </dgm:t>
    </dgm:pt>
    <dgm:pt modelId="{98365C54-4693-4A9F-9A24-AE0A71811CD2}">
      <dgm:prSet phldrT="[Text]" custT="1"/>
      <dgm:spPr/>
      <dgm:t>
        <a:bodyPr/>
        <a:lstStyle/>
        <a:p>
          <a:r>
            <a:rPr lang="en-US" sz="1800" dirty="0"/>
            <a:t>Deployment Tools</a:t>
          </a:r>
        </a:p>
        <a:p>
          <a:r>
            <a:rPr lang="en-US" sz="1800" dirty="0"/>
            <a:t>(Optional)</a:t>
          </a:r>
          <a:endParaRPr lang="en-IN" sz="1800" dirty="0"/>
        </a:p>
      </dgm:t>
    </dgm:pt>
    <dgm:pt modelId="{359BBA11-C4DF-417F-9331-AD57404EBA11}" type="parTrans" cxnId="{BAEDBE57-690B-44D4-B651-190CE2D749C7}">
      <dgm:prSet/>
      <dgm:spPr/>
      <dgm:t>
        <a:bodyPr/>
        <a:lstStyle/>
        <a:p>
          <a:endParaRPr lang="en-IN" sz="1800"/>
        </a:p>
      </dgm:t>
    </dgm:pt>
    <dgm:pt modelId="{374159B7-C788-44CE-AB70-0FFBE6C190FF}" type="sibTrans" cxnId="{BAEDBE57-690B-44D4-B651-190CE2D749C7}">
      <dgm:prSet/>
      <dgm:spPr/>
      <dgm:t>
        <a:bodyPr/>
        <a:lstStyle/>
        <a:p>
          <a:endParaRPr lang="en-IN" sz="1800"/>
        </a:p>
      </dgm:t>
    </dgm:pt>
    <dgm:pt modelId="{FA4A9318-8BD5-4E1C-9B40-062A062D5132}">
      <dgm:prSet phldrT="[Text]" custT="1"/>
      <dgm:spPr/>
      <dgm:t>
        <a:bodyPr anchor="ctr"/>
        <a:lstStyle/>
        <a:p>
          <a:r>
            <a:rPr lang="en-US" sz="1800" dirty="0"/>
            <a:t>Docker</a:t>
          </a:r>
          <a:endParaRPr lang="en-IN" sz="1800" dirty="0"/>
        </a:p>
      </dgm:t>
    </dgm:pt>
    <dgm:pt modelId="{5EB1EDC2-AD33-460D-AA7B-70186E6C09FD}" type="parTrans" cxnId="{856A0616-7AE3-48D5-A963-9133B23BDF0E}">
      <dgm:prSet/>
      <dgm:spPr/>
      <dgm:t>
        <a:bodyPr/>
        <a:lstStyle/>
        <a:p>
          <a:endParaRPr lang="en-IN" sz="1800"/>
        </a:p>
      </dgm:t>
    </dgm:pt>
    <dgm:pt modelId="{E3888767-FFF7-4785-B68E-86F7DA630AB6}" type="sibTrans" cxnId="{856A0616-7AE3-48D5-A963-9133B23BDF0E}">
      <dgm:prSet/>
      <dgm:spPr/>
      <dgm:t>
        <a:bodyPr/>
        <a:lstStyle/>
        <a:p>
          <a:endParaRPr lang="en-IN" sz="1800"/>
        </a:p>
      </dgm:t>
    </dgm:pt>
    <dgm:pt modelId="{7C70E27F-8A4B-4703-A982-97045415EFDA}">
      <dgm:prSet phldrT="[Text]" custT="1"/>
      <dgm:spPr/>
      <dgm:t>
        <a:bodyPr/>
        <a:lstStyle/>
        <a:p>
          <a:r>
            <a:rPr lang="en-IN" sz="1800" dirty="0"/>
            <a:t>Kubernetes</a:t>
          </a:r>
        </a:p>
      </dgm:t>
    </dgm:pt>
    <dgm:pt modelId="{02CB6908-43FD-4DC2-A0F7-B19CE2354580}" type="parTrans" cxnId="{1450CE85-9A45-4C3D-BDC9-41B838B59746}">
      <dgm:prSet/>
      <dgm:spPr/>
      <dgm:t>
        <a:bodyPr/>
        <a:lstStyle/>
        <a:p>
          <a:endParaRPr lang="en-IN" sz="1800"/>
        </a:p>
      </dgm:t>
    </dgm:pt>
    <dgm:pt modelId="{1AF70061-B76F-4807-883A-BC7BCADBE6E6}" type="sibTrans" cxnId="{1450CE85-9A45-4C3D-BDC9-41B838B59746}">
      <dgm:prSet/>
      <dgm:spPr/>
      <dgm:t>
        <a:bodyPr/>
        <a:lstStyle/>
        <a:p>
          <a:endParaRPr lang="en-IN" sz="1800"/>
        </a:p>
      </dgm:t>
    </dgm:pt>
    <dgm:pt modelId="{78A51F2E-9E28-4770-9C07-3982B0384759}" type="pres">
      <dgm:prSet presAssocID="{D18DF6E7-CC9C-420F-A91F-5E208085BC04}" presName="theList" presStyleCnt="0">
        <dgm:presLayoutVars>
          <dgm:dir/>
          <dgm:animLvl val="lvl"/>
          <dgm:resizeHandles val="exact"/>
        </dgm:presLayoutVars>
      </dgm:prSet>
      <dgm:spPr/>
    </dgm:pt>
    <dgm:pt modelId="{1225D96F-CAF9-4259-84C5-E2A8E30B3B64}" type="pres">
      <dgm:prSet presAssocID="{98365C54-4693-4A9F-9A24-AE0A71811CD2}" presName="compNode" presStyleCnt="0"/>
      <dgm:spPr/>
    </dgm:pt>
    <dgm:pt modelId="{E5FE5CD0-A57B-4150-AB0B-0741D79381E9}" type="pres">
      <dgm:prSet presAssocID="{98365C54-4693-4A9F-9A24-AE0A71811CD2}" presName="aNode" presStyleLbl="bgShp" presStyleIdx="0" presStyleCnt="1"/>
      <dgm:spPr/>
    </dgm:pt>
    <dgm:pt modelId="{EE2BD530-0F6D-45C0-BD4D-4A8C263B0558}" type="pres">
      <dgm:prSet presAssocID="{98365C54-4693-4A9F-9A24-AE0A71811CD2}" presName="textNode" presStyleLbl="bgShp" presStyleIdx="0" presStyleCnt="1"/>
      <dgm:spPr/>
    </dgm:pt>
    <dgm:pt modelId="{7C984975-AA59-480C-BE92-17EDDD41C13D}" type="pres">
      <dgm:prSet presAssocID="{98365C54-4693-4A9F-9A24-AE0A71811CD2}" presName="compChildNode" presStyleCnt="0"/>
      <dgm:spPr/>
    </dgm:pt>
    <dgm:pt modelId="{3908E916-320D-45EF-A423-A75A32001E53}" type="pres">
      <dgm:prSet presAssocID="{98365C54-4693-4A9F-9A24-AE0A71811CD2}" presName="theInnerList" presStyleCnt="0"/>
      <dgm:spPr/>
    </dgm:pt>
    <dgm:pt modelId="{86EABB4C-4F68-41D6-8A27-3A10DCBBC8E8}" type="pres">
      <dgm:prSet presAssocID="{FA4A9318-8BD5-4E1C-9B40-062A062D5132}" presName="childNode" presStyleLbl="node1" presStyleIdx="0" presStyleCnt="2">
        <dgm:presLayoutVars>
          <dgm:bulletEnabled val="1"/>
        </dgm:presLayoutVars>
      </dgm:prSet>
      <dgm:spPr/>
    </dgm:pt>
    <dgm:pt modelId="{1C9CA017-4261-4C61-A3CF-6C9F96CF3723}" type="pres">
      <dgm:prSet presAssocID="{FA4A9318-8BD5-4E1C-9B40-062A062D5132}" presName="aSpace2" presStyleCnt="0"/>
      <dgm:spPr/>
    </dgm:pt>
    <dgm:pt modelId="{16314962-A62E-4770-AA51-1D146BE82258}" type="pres">
      <dgm:prSet presAssocID="{7C70E27F-8A4B-4703-A982-97045415EFDA}" presName="childNode" presStyleLbl="node1" presStyleIdx="1" presStyleCnt="2">
        <dgm:presLayoutVars>
          <dgm:bulletEnabled val="1"/>
        </dgm:presLayoutVars>
      </dgm:prSet>
      <dgm:spPr/>
    </dgm:pt>
  </dgm:ptLst>
  <dgm:cxnLst>
    <dgm:cxn modelId="{856A0616-7AE3-48D5-A963-9133B23BDF0E}" srcId="{98365C54-4693-4A9F-9A24-AE0A71811CD2}" destId="{FA4A9318-8BD5-4E1C-9B40-062A062D5132}" srcOrd="0" destOrd="0" parTransId="{5EB1EDC2-AD33-460D-AA7B-70186E6C09FD}" sibTransId="{E3888767-FFF7-4785-B68E-86F7DA630AB6}"/>
    <dgm:cxn modelId="{D1661B33-B3E2-4D76-B333-8C6E2E6EF8A2}" type="presOf" srcId="{FA4A9318-8BD5-4E1C-9B40-062A062D5132}" destId="{86EABB4C-4F68-41D6-8A27-3A10DCBBC8E8}" srcOrd="0" destOrd="0" presId="urn:microsoft.com/office/officeart/2005/8/layout/lProcess2"/>
    <dgm:cxn modelId="{6C533441-0493-4194-851E-F4491ECD5B39}" type="presOf" srcId="{98365C54-4693-4A9F-9A24-AE0A71811CD2}" destId="{E5FE5CD0-A57B-4150-AB0B-0741D79381E9}" srcOrd="0" destOrd="0" presId="urn:microsoft.com/office/officeart/2005/8/layout/lProcess2"/>
    <dgm:cxn modelId="{9D336148-9441-4113-A362-C67EF7461684}" type="presOf" srcId="{98365C54-4693-4A9F-9A24-AE0A71811CD2}" destId="{EE2BD530-0F6D-45C0-BD4D-4A8C263B0558}" srcOrd="1" destOrd="0" presId="urn:microsoft.com/office/officeart/2005/8/layout/lProcess2"/>
    <dgm:cxn modelId="{19299F72-E816-4611-BAB7-499AA67B6D36}" type="presOf" srcId="{7C70E27F-8A4B-4703-A982-97045415EFDA}" destId="{16314962-A62E-4770-AA51-1D146BE82258}" srcOrd="0" destOrd="0" presId="urn:microsoft.com/office/officeart/2005/8/layout/lProcess2"/>
    <dgm:cxn modelId="{BAEDBE57-690B-44D4-B651-190CE2D749C7}" srcId="{D18DF6E7-CC9C-420F-A91F-5E208085BC04}" destId="{98365C54-4693-4A9F-9A24-AE0A71811CD2}" srcOrd="0" destOrd="0" parTransId="{359BBA11-C4DF-417F-9331-AD57404EBA11}" sibTransId="{374159B7-C788-44CE-AB70-0FFBE6C190FF}"/>
    <dgm:cxn modelId="{1450CE85-9A45-4C3D-BDC9-41B838B59746}" srcId="{98365C54-4693-4A9F-9A24-AE0A71811CD2}" destId="{7C70E27F-8A4B-4703-A982-97045415EFDA}" srcOrd="1" destOrd="0" parTransId="{02CB6908-43FD-4DC2-A0F7-B19CE2354580}" sibTransId="{1AF70061-B76F-4807-883A-BC7BCADBE6E6}"/>
    <dgm:cxn modelId="{B529F5DB-F46B-475B-8E65-DF7B04592E40}" type="presOf" srcId="{D18DF6E7-CC9C-420F-A91F-5E208085BC04}" destId="{78A51F2E-9E28-4770-9C07-3982B0384759}" srcOrd="0" destOrd="0" presId="urn:microsoft.com/office/officeart/2005/8/layout/lProcess2"/>
    <dgm:cxn modelId="{C0BF7450-4CF6-4D00-9C85-4349D7B2E5FB}" type="presParOf" srcId="{78A51F2E-9E28-4770-9C07-3982B0384759}" destId="{1225D96F-CAF9-4259-84C5-E2A8E30B3B64}" srcOrd="0" destOrd="0" presId="urn:microsoft.com/office/officeart/2005/8/layout/lProcess2"/>
    <dgm:cxn modelId="{71BED201-8C43-441D-AE14-AB6853112BD3}" type="presParOf" srcId="{1225D96F-CAF9-4259-84C5-E2A8E30B3B64}" destId="{E5FE5CD0-A57B-4150-AB0B-0741D79381E9}" srcOrd="0" destOrd="0" presId="urn:microsoft.com/office/officeart/2005/8/layout/lProcess2"/>
    <dgm:cxn modelId="{5EFE8C55-ECDF-4CE1-87D9-694474E3EC84}" type="presParOf" srcId="{1225D96F-CAF9-4259-84C5-E2A8E30B3B64}" destId="{EE2BD530-0F6D-45C0-BD4D-4A8C263B0558}" srcOrd="1" destOrd="0" presId="urn:microsoft.com/office/officeart/2005/8/layout/lProcess2"/>
    <dgm:cxn modelId="{886C719B-2651-47CB-9EFF-938FC74E4F9E}" type="presParOf" srcId="{1225D96F-CAF9-4259-84C5-E2A8E30B3B64}" destId="{7C984975-AA59-480C-BE92-17EDDD41C13D}" srcOrd="2" destOrd="0" presId="urn:microsoft.com/office/officeart/2005/8/layout/lProcess2"/>
    <dgm:cxn modelId="{4C6F169A-8EB0-4FB7-88BE-C9C73C26F9FE}" type="presParOf" srcId="{7C984975-AA59-480C-BE92-17EDDD41C13D}" destId="{3908E916-320D-45EF-A423-A75A32001E53}" srcOrd="0" destOrd="0" presId="urn:microsoft.com/office/officeart/2005/8/layout/lProcess2"/>
    <dgm:cxn modelId="{7B708B4A-29C2-49ED-AF77-E4D8F98A8614}" type="presParOf" srcId="{3908E916-320D-45EF-A423-A75A32001E53}" destId="{86EABB4C-4F68-41D6-8A27-3A10DCBBC8E8}" srcOrd="0" destOrd="0" presId="urn:microsoft.com/office/officeart/2005/8/layout/lProcess2"/>
    <dgm:cxn modelId="{3BE48E88-F418-4180-9130-D6CD42602065}" type="presParOf" srcId="{3908E916-320D-45EF-A423-A75A32001E53}" destId="{1C9CA017-4261-4C61-A3CF-6C9F96CF3723}" srcOrd="1" destOrd="0" presId="urn:microsoft.com/office/officeart/2005/8/layout/lProcess2"/>
    <dgm:cxn modelId="{13695399-A50C-40A2-BD7A-93FA2B4AE1E4}" type="presParOf" srcId="{3908E916-320D-45EF-A423-A75A32001E53}" destId="{16314962-A62E-4770-AA51-1D146BE82258}"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18DF6E7-CC9C-420F-A91F-5E208085BC04}" type="doc">
      <dgm:prSet loTypeId="urn:microsoft.com/office/officeart/2005/8/layout/lProcess2" loCatId="relationship" qsTypeId="urn:microsoft.com/office/officeart/2005/8/quickstyle/simple3" qsCatId="simple" csTypeId="urn:microsoft.com/office/officeart/2005/8/colors/colorful4" csCatId="colorful" phldr="1"/>
      <dgm:spPr/>
      <dgm:t>
        <a:bodyPr/>
        <a:lstStyle/>
        <a:p>
          <a:endParaRPr lang="en-IN"/>
        </a:p>
      </dgm:t>
    </dgm:pt>
    <dgm:pt modelId="{951954EA-6382-4BE2-AA75-0ADD2F79BBEA}">
      <dgm:prSet phldrT="[Text]" custT="1"/>
      <dgm:spPr/>
      <dgm:t>
        <a:bodyPr/>
        <a:lstStyle/>
        <a:p>
          <a:r>
            <a:rPr lang="en-US" sz="1800" dirty="0"/>
            <a:t>Deployment Platforms</a:t>
          </a:r>
          <a:endParaRPr lang="en-IN" sz="1800" dirty="0"/>
        </a:p>
      </dgm:t>
    </dgm:pt>
    <dgm:pt modelId="{56BEB3F4-1948-4450-9833-7069B04571F8}" type="parTrans" cxnId="{C871ACBE-B27D-4CB3-AFCD-A238C6C1B817}">
      <dgm:prSet/>
      <dgm:spPr/>
      <dgm:t>
        <a:bodyPr/>
        <a:lstStyle/>
        <a:p>
          <a:endParaRPr lang="en-IN" sz="1800"/>
        </a:p>
      </dgm:t>
    </dgm:pt>
    <dgm:pt modelId="{F8E1551F-AF86-4C05-BE72-BACD2FFC24C0}" type="sibTrans" cxnId="{C871ACBE-B27D-4CB3-AFCD-A238C6C1B817}">
      <dgm:prSet/>
      <dgm:spPr/>
      <dgm:t>
        <a:bodyPr/>
        <a:lstStyle/>
        <a:p>
          <a:endParaRPr lang="en-IN" sz="1800"/>
        </a:p>
      </dgm:t>
    </dgm:pt>
    <dgm:pt modelId="{31209629-3A36-4602-89F3-43619310F7AE}">
      <dgm:prSet phldrT="[Text]" custT="1"/>
      <dgm:spPr/>
      <dgm:t>
        <a:bodyPr/>
        <a:lstStyle/>
        <a:p>
          <a:r>
            <a:rPr lang="en-IN" sz="1800" dirty="0"/>
            <a:t>AWS</a:t>
          </a:r>
        </a:p>
      </dgm:t>
    </dgm:pt>
    <dgm:pt modelId="{A9549265-CAE7-4129-B01D-68A79B787245}" type="parTrans" cxnId="{4A40A9F7-91E6-4454-9AAA-6CE96A8C6087}">
      <dgm:prSet/>
      <dgm:spPr/>
      <dgm:t>
        <a:bodyPr/>
        <a:lstStyle/>
        <a:p>
          <a:endParaRPr lang="en-IN" sz="1800"/>
        </a:p>
      </dgm:t>
    </dgm:pt>
    <dgm:pt modelId="{570D4464-B29A-4A89-9F89-C7E1744C0703}" type="sibTrans" cxnId="{4A40A9F7-91E6-4454-9AAA-6CE96A8C6087}">
      <dgm:prSet/>
      <dgm:spPr/>
      <dgm:t>
        <a:bodyPr/>
        <a:lstStyle/>
        <a:p>
          <a:endParaRPr lang="en-IN" sz="1800"/>
        </a:p>
      </dgm:t>
    </dgm:pt>
    <dgm:pt modelId="{971A335A-6FB8-4748-ADC1-1A8AB61ED033}">
      <dgm:prSet phldrT="[Text]" custT="1"/>
      <dgm:spPr/>
      <dgm:t>
        <a:bodyPr/>
        <a:lstStyle/>
        <a:p>
          <a:r>
            <a:rPr lang="en-IN" sz="1800" dirty="0"/>
            <a:t>Google Cloud Platform</a:t>
          </a:r>
        </a:p>
      </dgm:t>
    </dgm:pt>
    <dgm:pt modelId="{D09F6512-2284-4979-A732-3A782BEFEBAD}" type="parTrans" cxnId="{C86D85E6-8091-4EE1-9EC5-51FA8F550A82}">
      <dgm:prSet/>
      <dgm:spPr/>
      <dgm:t>
        <a:bodyPr/>
        <a:lstStyle/>
        <a:p>
          <a:endParaRPr lang="en-IN" sz="1800"/>
        </a:p>
      </dgm:t>
    </dgm:pt>
    <dgm:pt modelId="{944142A9-1D70-444F-897C-AF3456FB1AD6}" type="sibTrans" cxnId="{C86D85E6-8091-4EE1-9EC5-51FA8F550A82}">
      <dgm:prSet/>
      <dgm:spPr/>
      <dgm:t>
        <a:bodyPr/>
        <a:lstStyle/>
        <a:p>
          <a:endParaRPr lang="en-IN" sz="1800"/>
        </a:p>
      </dgm:t>
    </dgm:pt>
    <dgm:pt modelId="{84E3510F-BC45-4B62-9A9B-972E40765510}">
      <dgm:prSet phldrT="[Text]" custT="1"/>
      <dgm:spPr/>
      <dgm:t>
        <a:bodyPr/>
        <a:lstStyle/>
        <a:p>
          <a:r>
            <a:rPr lang="en-IN" sz="1800"/>
            <a:t>Microsoft Azure</a:t>
          </a:r>
          <a:endParaRPr lang="en-IN" sz="1800" dirty="0"/>
        </a:p>
      </dgm:t>
    </dgm:pt>
    <dgm:pt modelId="{838A964A-0974-43CF-A14D-CFD3F59CBFEB}" type="parTrans" cxnId="{1D88B457-5F87-4E76-9A82-DCAEA60BA71F}">
      <dgm:prSet/>
      <dgm:spPr/>
      <dgm:t>
        <a:bodyPr/>
        <a:lstStyle/>
        <a:p>
          <a:endParaRPr lang="en-IN" sz="1800"/>
        </a:p>
      </dgm:t>
    </dgm:pt>
    <dgm:pt modelId="{072E3968-15E1-45CC-B1EC-ACF352D0E095}" type="sibTrans" cxnId="{1D88B457-5F87-4E76-9A82-DCAEA60BA71F}">
      <dgm:prSet/>
      <dgm:spPr/>
      <dgm:t>
        <a:bodyPr/>
        <a:lstStyle/>
        <a:p>
          <a:endParaRPr lang="en-IN" sz="1800"/>
        </a:p>
      </dgm:t>
    </dgm:pt>
    <dgm:pt modelId="{231A61CE-000E-45FC-92EC-3B0B21D9C820}">
      <dgm:prSet phldrT="[Text]" custT="1"/>
      <dgm:spPr/>
      <dgm:t>
        <a:bodyPr/>
        <a:lstStyle/>
        <a:p>
          <a:r>
            <a:rPr lang="en-IN" sz="1800" dirty="0"/>
            <a:t>Self-hosted solutions</a:t>
          </a:r>
        </a:p>
      </dgm:t>
    </dgm:pt>
    <dgm:pt modelId="{B7FDC0CA-0948-481D-9DE8-6DCC5E181374}" type="parTrans" cxnId="{424F1B09-D8CB-4717-A0AB-38BA1334A18B}">
      <dgm:prSet/>
      <dgm:spPr/>
      <dgm:t>
        <a:bodyPr/>
        <a:lstStyle/>
        <a:p>
          <a:endParaRPr lang="en-IN" sz="1800"/>
        </a:p>
      </dgm:t>
    </dgm:pt>
    <dgm:pt modelId="{0A4DD983-0325-40B7-A257-7668000C55B6}" type="sibTrans" cxnId="{424F1B09-D8CB-4717-A0AB-38BA1334A18B}">
      <dgm:prSet/>
      <dgm:spPr/>
      <dgm:t>
        <a:bodyPr/>
        <a:lstStyle/>
        <a:p>
          <a:endParaRPr lang="en-IN" sz="1800"/>
        </a:p>
      </dgm:t>
    </dgm:pt>
    <dgm:pt modelId="{78A51F2E-9E28-4770-9C07-3982B0384759}" type="pres">
      <dgm:prSet presAssocID="{D18DF6E7-CC9C-420F-A91F-5E208085BC04}" presName="theList" presStyleCnt="0">
        <dgm:presLayoutVars>
          <dgm:dir/>
          <dgm:animLvl val="lvl"/>
          <dgm:resizeHandles val="exact"/>
        </dgm:presLayoutVars>
      </dgm:prSet>
      <dgm:spPr/>
    </dgm:pt>
    <dgm:pt modelId="{349D6DCF-1611-4FD2-8B0C-CA8DA518C36D}" type="pres">
      <dgm:prSet presAssocID="{951954EA-6382-4BE2-AA75-0ADD2F79BBEA}" presName="compNode" presStyleCnt="0"/>
      <dgm:spPr/>
    </dgm:pt>
    <dgm:pt modelId="{DCE13E24-B1BA-41F9-81E3-8B16A22E0CAF}" type="pres">
      <dgm:prSet presAssocID="{951954EA-6382-4BE2-AA75-0ADD2F79BBEA}" presName="aNode" presStyleLbl="bgShp" presStyleIdx="0" presStyleCnt="1" custLinFactNeighborX="9760" custLinFactNeighborY="1492"/>
      <dgm:spPr/>
    </dgm:pt>
    <dgm:pt modelId="{C9E96A25-4822-43F7-B88A-C1F01972CE19}" type="pres">
      <dgm:prSet presAssocID="{951954EA-6382-4BE2-AA75-0ADD2F79BBEA}" presName="textNode" presStyleLbl="bgShp" presStyleIdx="0" presStyleCnt="1"/>
      <dgm:spPr/>
    </dgm:pt>
    <dgm:pt modelId="{F430942C-5C7C-4ACC-A800-099D7E2CF4ED}" type="pres">
      <dgm:prSet presAssocID="{951954EA-6382-4BE2-AA75-0ADD2F79BBEA}" presName="compChildNode" presStyleCnt="0"/>
      <dgm:spPr/>
    </dgm:pt>
    <dgm:pt modelId="{83142288-F2F0-466D-B3E6-0798710DD433}" type="pres">
      <dgm:prSet presAssocID="{951954EA-6382-4BE2-AA75-0ADD2F79BBEA}" presName="theInnerList" presStyleCnt="0"/>
      <dgm:spPr/>
    </dgm:pt>
    <dgm:pt modelId="{C13528D2-5608-4F07-AF95-D5C744EC8BB1}" type="pres">
      <dgm:prSet presAssocID="{31209629-3A36-4602-89F3-43619310F7AE}" presName="childNode" presStyleLbl="node1" presStyleIdx="0" presStyleCnt="4">
        <dgm:presLayoutVars>
          <dgm:bulletEnabled val="1"/>
        </dgm:presLayoutVars>
      </dgm:prSet>
      <dgm:spPr/>
    </dgm:pt>
    <dgm:pt modelId="{4197C8A4-5FA8-490B-A0B2-A3C8A80B7C61}" type="pres">
      <dgm:prSet presAssocID="{31209629-3A36-4602-89F3-43619310F7AE}" presName="aSpace2" presStyleCnt="0"/>
      <dgm:spPr/>
    </dgm:pt>
    <dgm:pt modelId="{D5A14C8D-F415-4589-A104-CF914D1D12C4}" type="pres">
      <dgm:prSet presAssocID="{971A335A-6FB8-4748-ADC1-1A8AB61ED033}" presName="childNode" presStyleLbl="node1" presStyleIdx="1" presStyleCnt="4">
        <dgm:presLayoutVars>
          <dgm:bulletEnabled val="1"/>
        </dgm:presLayoutVars>
      </dgm:prSet>
      <dgm:spPr/>
    </dgm:pt>
    <dgm:pt modelId="{00B398DA-F10D-4F44-8495-59D7188CDB1C}" type="pres">
      <dgm:prSet presAssocID="{971A335A-6FB8-4748-ADC1-1A8AB61ED033}" presName="aSpace2" presStyleCnt="0"/>
      <dgm:spPr/>
    </dgm:pt>
    <dgm:pt modelId="{580C1E60-FD79-47FD-81E0-AAD82EA48D57}" type="pres">
      <dgm:prSet presAssocID="{84E3510F-BC45-4B62-9A9B-972E40765510}" presName="childNode" presStyleLbl="node1" presStyleIdx="2" presStyleCnt="4">
        <dgm:presLayoutVars>
          <dgm:bulletEnabled val="1"/>
        </dgm:presLayoutVars>
      </dgm:prSet>
      <dgm:spPr/>
    </dgm:pt>
    <dgm:pt modelId="{3056FF6A-27AE-4FB7-9B89-FF2793DFC9CD}" type="pres">
      <dgm:prSet presAssocID="{84E3510F-BC45-4B62-9A9B-972E40765510}" presName="aSpace2" presStyleCnt="0"/>
      <dgm:spPr/>
    </dgm:pt>
    <dgm:pt modelId="{1B150DF7-AB93-4539-9A26-A3E2A5D44E23}" type="pres">
      <dgm:prSet presAssocID="{231A61CE-000E-45FC-92EC-3B0B21D9C820}" presName="childNode" presStyleLbl="node1" presStyleIdx="3" presStyleCnt="4">
        <dgm:presLayoutVars>
          <dgm:bulletEnabled val="1"/>
        </dgm:presLayoutVars>
      </dgm:prSet>
      <dgm:spPr/>
    </dgm:pt>
  </dgm:ptLst>
  <dgm:cxnLst>
    <dgm:cxn modelId="{51D4F905-830E-4CE6-9B65-85999144C2D4}" type="presOf" srcId="{231A61CE-000E-45FC-92EC-3B0B21D9C820}" destId="{1B150DF7-AB93-4539-9A26-A3E2A5D44E23}" srcOrd="0" destOrd="0" presId="urn:microsoft.com/office/officeart/2005/8/layout/lProcess2"/>
    <dgm:cxn modelId="{424F1B09-D8CB-4717-A0AB-38BA1334A18B}" srcId="{951954EA-6382-4BE2-AA75-0ADD2F79BBEA}" destId="{231A61CE-000E-45FC-92EC-3B0B21D9C820}" srcOrd="3" destOrd="0" parTransId="{B7FDC0CA-0948-481D-9DE8-6DCC5E181374}" sibTransId="{0A4DD983-0325-40B7-A257-7668000C55B6}"/>
    <dgm:cxn modelId="{BE93F929-5D89-426F-B245-75E74811E961}" type="presOf" srcId="{951954EA-6382-4BE2-AA75-0ADD2F79BBEA}" destId="{C9E96A25-4822-43F7-B88A-C1F01972CE19}" srcOrd="1" destOrd="0" presId="urn:microsoft.com/office/officeart/2005/8/layout/lProcess2"/>
    <dgm:cxn modelId="{4E14FD60-F9B6-4055-A463-F509FC7F8869}" type="presOf" srcId="{971A335A-6FB8-4748-ADC1-1A8AB61ED033}" destId="{D5A14C8D-F415-4589-A104-CF914D1D12C4}" srcOrd="0" destOrd="0" presId="urn:microsoft.com/office/officeart/2005/8/layout/lProcess2"/>
    <dgm:cxn modelId="{A3690D62-B5B8-4C8A-A854-CA3DC98F5EEF}" type="presOf" srcId="{951954EA-6382-4BE2-AA75-0ADD2F79BBEA}" destId="{DCE13E24-B1BA-41F9-81E3-8B16A22E0CAF}" srcOrd="0" destOrd="0" presId="urn:microsoft.com/office/officeart/2005/8/layout/lProcess2"/>
    <dgm:cxn modelId="{1D88B457-5F87-4E76-9A82-DCAEA60BA71F}" srcId="{951954EA-6382-4BE2-AA75-0ADD2F79BBEA}" destId="{84E3510F-BC45-4B62-9A9B-972E40765510}" srcOrd="2" destOrd="0" parTransId="{838A964A-0974-43CF-A14D-CFD3F59CBFEB}" sibTransId="{072E3968-15E1-45CC-B1EC-ACF352D0E095}"/>
    <dgm:cxn modelId="{F2EAE189-A439-49DB-98E6-9051E89A9CC0}" type="presOf" srcId="{84E3510F-BC45-4B62-9A9B-972E40765510}" destId="{580C1E60-FD79-47FD-81E0-AAD82EA48D57}" srcOrd="0" destOrd="0" presId="urn:microsoft.com/office/officeart/2005/8/layout/lProcess2"/>
    <dgm:cxn modelId="{390344BD-F738-4EF8-909E-34D1129A5A0B}" type="presOf" srcId="{31209629-3A36-4602-89F3-43619310F7AE}" destId="{C13528D2-5608-4F07-AF95-D5C744EC8BB1}" srcOrd="0" destOrd="0" presId="urn:microsoft.com/office/officeart/2005/8/layout/lProcess2"/>
    <dgm:cxn modelId="{C871ACBE-B27D-4CB3-AFCD-A238C6C1B817}" srcId="{D18DF6E7-CC9C-420F-A91F-5E208085BC04}" destId="{951954EA-6382-4BE2-AA75-0ADD2F79BBEA}" srcOrd="0" destOrd="0" parTransId="{56BEB3F4-1948-4450-9833-7069B04571F8}" sibTransId="{F8E1551F-AF86-4C05-BE72-BACD2FFC24C0}"/>
    <dgm:cxn modelId="{B529F5DB-F46B-475B-8E65-DF7B04592E40}" type="presOf" srcId="{D18DF6E7-CC9C-420F-A91F-5E208085BC04}" destId="{78A51F2E-9E28-4770-9C07-3982B0384759}" srcOrd="0" destOrd="0" presId="urn:microsoft.com/office/officeart/2005/8/layout/lProcess2"/>
    <dgm:cxn modelId="{C86D85E6-8091-4EE1-9EC5-51FA8F550A82}" srcId="{951954EA-6382-4BE2-AA75-0ADD2F79BBEA}" destId="{971A335A-6FB8-4748-ADC1-1A8AB61ED033}" srcOrd="1" destOrd="0" parTransId="{D09F6512-2284-4979-A732-3A782BEFEBAD}" sibTransId="{944142A9-1D70-444F-897C-AF3456FB1AD6}"/>
    <dgm:cxn modelId="{4A40A9F7-91E6-4454-9AAA-6CE96A8C6087}" srcId="{951954EA-6382-4BE2-AA75-0ADD2F79BBEA}" destId="{31209629-3A36-4602-89F3-43619310F7AE}" srcOrd="0" destOrd="0" parTransId="{A9549265-CAE7-4129-B01D-68A79B787245}" sibTransId="{570D4464-B29A-4A89-9F89-C7E1744C0703}"/>
    <dgm:cxn modelId="{268046B4-B524-4BE7-BFD9-7ECF87FD6666}" type="presParOf" srcId="{78A51F2E-9E28-4770-9C07-3982B0384759}" destId="{349D6DCF-1611-4FD2-8B0C-CA8DA518C36D}" srcOrd="0" destOrd="0" presId="urn:microsoft.com/office/officeart/2005/8/layout/lProcess2"/>
    <dgm:cxn modelId="{325582BB-0394-4934-8878-45133E06FEB0}" type="presParOf" srcId="{349D6DCF-1611-4FD2-8B0C-CA8DA518C36D}" destId="{DCE13E24-B1BA-41F9-81E3-8B16A22E0CAF}" srcOrd="0" destOrd="0" presId="urn:microsoft.com/office/officeart/2005/8/layout/lProcess2"/>
    <dgm:cxn modelId="{48B5A1C9-1D20-48DC-BFBA-9A34EC20C58F}" type="presParOf" srcId="{349D6DCF-1611-4FD2-8B0C-CA8DA518C36D}" destId="{C9E96A25-4822-43F7-B88A-C1F01972CE19}" srcOrd="1" destOrd="0" presId="urn:microsoft.com/office/officeart/2005/8/layout/lProcess2"/>
    <dgm:cxn modelId="{37911313-28CC-41C8-80EA-BF9374874828}" type="presParOf" srcId="{349D6DCF-1611-4FD2-8B0C-CA8DA518C36D}" destId="{F430942C-5C7C-4ACC-A800-099D7E2CF4ED}" srcOrd="2" destOrd="0" presId="urn:microsoft.com/office/officeart/2005/8/layout/lProcess2"/>
    <dgm:cxn modelId="{7E76C5D9-69B5-463E-9A50-94EA3C6F3787}" type="presParOf" srcId="{F430942C-5C7C-4ACC-A800-099D7E2CF4ED}" destId="{83142288-F2F0-466D-B3E6-0798710DD433}" srcOrd="0" destOrd="0" presId="urn:microsoft.com/office/officeart/2005/8/layout/lProcess2"/>
    <dgm:cxn modelId="{D4CB943A-4C7A-4791-A8C2-F649F35F8E0A}" type="presParOf" srcId="{83142288-F2F0-466D-B3E6-0798710DD433}" destId="{C13528D2-5608-4F07-AF95-D5C744EC8BB1}" srcOrd="0" destOrd="0" presId="urn:microsoft.com/office/officeart/2005/8/layout/lProcess2"/>
    <dgm:cxn modelId="{F14EBE21-DCCA-4C10-BB1D-392BBCD09A61}" type="presParOf" srcId="{83142288-F2F0-466D-B3E6-0798710DD433}" destId="{4197C8A4-5FA8-490B-A0B2-A3C8A80B7C61}" srcOrd="1" destOrd="0" presId="urn:microsoft.com/office/officeart/2005/8/layout/lProcess2"/>
    <dgm:cxn modelId="{515292B4-885E-4F07-902B-3402FBCA0132}" type="presParOf" srcId="{83142288-F2F0-466D-B3E6-0798710DD433}" destId="{D5A14C8D-F415-4589-A104-CF914D1D12C4}" srcOrd="2" destOrd="0" presId="urn:microsoft.com/office/officeart/2005/8/layout/lProcess2"/>
    <dgm:cxn modelId="{FCE8A2B5-F357-4D6C-8311-676250240844}" type="presParOf" srcId="{83142288-F2F0-466D-B3E6-0798710DD433}" destId="{00B398DA-F10D-4F44-8495-59D7188CDB1C}" srcOrd="3" destOrd="0" presId="urn:microsoft.com/office/officeart/2005/8/layout/lProcess2"/>
    <dgm:cxn modelId="{BD528B33-CB27-4AB2-9F3E-41DA70D701FA}" type="presParOf" srcId="{83142288-F2F0-466D-B3E6-0798710DD433}" destId="{580C1E60-FD79-47FD-81E0-AAD82EA48D57}" srcOrd="4" destOrd="0" presId="urn:microsoft.com/office/officeart/2005/8/layout/lProcess2"/>
    <dgm:cxn modelId="{FD377993-A4E0-4DC3-B7F9-875FB271D72B}" type="presParOf" srcId="{83142288-F2F0-466D-B3E6-0798710DD433}" destId="{3056FF6A-27AE-4FB7-9B89-FF2793DFC9CD}" srcOrd="5" destOrd="0" presId="urn:microsoft.com/office/officeart/2005/8/layout/lProcess2"/>
    <dgm:cxn modelId="{22556EAC-9EFF-47E7-B30A-04050388047D}" type="presParOf" srcId="{83142288-F2F0-466D-B3E6-0798710DD433}" destId="{1B150DF7-AB93-4539-9A26-A3E2A5D44E23}" srcOrd="6"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2CF820-5F0A-443E-815D-5E59BFB5FB0C}"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IN"/>
        </a:p>
      </dgm:t>
    </dgm:pt>
    <dgm:pt modelId="{28992C08-A315-4422-A594-B6D15E70E254}">
      <dgm:prSet custT="1"/>
      <dgm:spPr/>
      <dgm:t>
        <a:bodyPr/>
        <a:lstStyle/>
        <a:p>
          <a:pPr algn="l"/>
          <a:r>
            <a:rPr lang="en-US" sz="1800" b="1" i="0" dirty="0"/>
            <a:t>  1. Asynchronous</a:t>
          </a:r>
          <a:endParaRPr lang="en-IN" sz="1800" dirty="0"/>
        </a:p>
      </dgm:t>
    </dgm:pt>
    <dgm:pt modelId="{530954BD-2A45-48D8-BFC2-9B3D74B855A6}" type="parTrans" cxnId="{0EF6F649-0C71-44DB-8E9A-ED2895DB3FA7}">
      <dgm:prSet/>
      <dgm:spPr/>
      <dgm:t>
        <a:bodyPr/>
        <a:lstStyle/>
        <a:p>
          <a:endParaRPr lang="en-IN" sz="1800"/>
        </a:p>
      </dgm:t>
    </dgm:pt>
    <dgm:pt modelId="{216B13D2-09DD-48B9-A28A-0E76021EA28A}" type="sibTrans" cxnId="{0EF6F649-0C71-44DB-8E9A-ED2895DB3FA7}">
      <dgm:prSet/>
      <dgm:spPr/>
      <dgm:t>
        <a:bodyPr/>
        <a:lstStyle/>
        <a:p>
          <a:endParaRPr lang="en-IN" sz="1800"/>
        </a:p>
      </dgm:t>
    </dgm:pt>
    <dgm:pt modelId="{385B6F44-CB42-43D0-8F6E-434A82C5A514}">
      <dgm:prSet custT="1"/>
      <dgm:spPr/>
      <dgm:t>
        <a:bodyPr/>
        <a:lstStyle/>
        <a:p>
          <a:r>
            <a:rPr lang="en-US" sz="1800" b="0" i="0" dirty="0"/>
            <a:t>Enables handling </a:t>
          </a:r>
          <a:r>
            <a:rPr lang="en-US" sz="1800" b="1" i="0" dirty="0"/>
            <a:t>multiple concurrent requests</a:t>
          </a:r>
          <a:r>
            <a:rPr lang="en-US" sz="1800" b="0" i="0" dirty="0"/>
            <a:t> &amp; </a:t>
          </a:r>
          <a:r>
            <a:rPr lang="en-US" sz="1800" b="1" i="0" dirty="0"/>
            <a:t>non blocking execution</a:t>
          </a:r>
          <a:r>
            <a:rPr lang="en-US" sz="1800" b="0" i="0" dirty="0"/>
            <a:t> of thread.</a:t>
          </a:r>
          <a:endParaRPr lang="en-IN" sz="1800" dirty="0"/>
        </a:p>
      </dgm:t>
    </dgm:pt>
    <dgm:pt modelId="{D61ACABC-C536-4A5C-896E-211F5737BEA7}" type="parTrans" cxnId="{0D9B4418-C01A-4312-913B-99328F5A186B}">
      <dgm:prSet/>
      <dgm:spPr/>
      <dgm:t>
        <a:bodyPr/>
        <a:lstStyle/>
        <a:p>
          <a:endParaRPr lang="en-IN" sz="1800"/>
        </a:p>
      </dgm:t>
    </dgm:pt>
    <dgm:pt modelId="{0ED23B40-2E87-4FDC-876A-8BE0D067EED4}" type="sibTrans" cxnId="{0D9B4418-C01A-4312-913B-99328F5A186B}">
      <dgm:prSet/>
      <dgm:spPr/>
      <dgm:t>
        <a:bodyPr/>
        <a:lstStyle/>
        <a:p>
          <a:endParaRPr lang="en-IN" sz="1800"/>
        </a:p>
      </dgm:t>
    </dgm:pt>
    <dgm:pt modelId="{A0E57C61-1A5C-4F61-8512-875D7557788B}">
      <dgm:prSet custT="1"/>
      <dgm:spPr/>
      <dgm:t>
        <a:bodyPr/>
        <a:lstStyle/>
        <a:p>
          <a:pPr algn="l"/>
          <a:r>
            <a:rPr lang="en-US" sz="1800" b="1" i="0" dirty="0"/>
            <a:t> 2. V8 JS Engine</a:t>
          </a:r>
          <a:endParaRPr lang="en-IN" sz="1800" dirty="0"/>
        </a:p>
      </dgm:t>
    </dgm:pt>
    <dgm:pt modelId="{60DA5B39-07C6-4B7F-BB78-5942AD1AF737}" type="parTrans" cxnId="{DEC94516-65A9-4B63-97C7-ABEBA928F8C2}">
      <dgm:prSet/>
      <dgm:spPr/>
      <dgm:t>
        <a:bodyPr/>
        <a:lstStyle/>
        <a:p>
          <a:endParaRPr lang="en-IN" sz="1800"/>
        </a:p>
      </dgm:t>
    </dgm:pt>
    <dgm:pt modelId="{48FAF7CF-2F8C-4FC9-89BC-C2A64ED9A31F}" type="sibTrans" cxnId="{DEC94516-65A9-4B63-97C7-ABEBA928F8C2}">
      <dgm:prSet/>
      <dgm:spPr/>
      <dgm:t>
        <a:bodyPr/>
        <a:lstStyle/>
        <a:p>
          <a:endParaRPr lang="en-IN" sz="1800"/>
        </a:p>
      </dgm:t>
    </dgm:pt>
    <dgm:pt modelId="{F970BB9F-DC86-42B9-A42C-B7DD0175961E}">
      <dgm:prSet custT="1"/>
      <dgm:spPr/>
      <dgm:t>
        <a:bodyPr/>
        <a:lstStyle/>
        <a:p>
          <a:r>
            <a:rPr lang="en-US" sz="1800" b="0" i="0" dirty="0"/>
            <a:t>Built on the V8 JS engine from Google Chrome, Node.js </a:t>
          </a:r>
          <a:r>
            <a:rPr lang="en-US" sz="1800" b="1" i="0" dirty="0"/>
            <a:t>executes code fast</a:t>
          </a:r>
          <a:r>
            <a:rPr lang="en-US" sz="1800" b="0" i="0" dirty="0"/>
            <a:t>.</a:t>
          </a:r>
          <a:endParaRPr lang="en-IN" sz="1800" dirty="0"/>
        </a:p>
      </dgm:t>
    </dgm:pt>
    <dgm:pt modelId="{069D13D8-75F1-4868-97DA-A4C72547D6F0}" type="parTrans" cxnId="{A6C5DA7C-9AEE-4490-A8DF-4ED90FA0EAE2}">
      <dgm:prSet/>
      <dgm:spPr/>
      <dgm:t>
        <a:bodyPr/>
        <a:lstStyle/>
        <a:p>
          <a:endParaRPr lang="en-IN" sz="1800"/>
        </a:p>
      </dgm:t>
    </dgm:pt>
    <dgm:pt modelId="{A61EFFD2-FBFA-458D-A178-947E5E73DB89}" type="sibTrans" cxnId="{A6C5DA7C-9AEE-4490-A8DF-4ED90FA0EAE2}">
      <dgm:prSet/>
      <dgm:spPr/>
      <dgm:t>
        <a:bodyPr/>
        <a:lstStyle/>
        <a:p>
          <a:endParaRPr lang="en-IN" sz="1800"/>
        </a:p>
      </dgm:t>
    </dgm:pt>
    <dgm:pt modelId="{E7216F1F-A7C2-4CC2-AF67-5BE11E3F2065}">
      <dgm:prSet custT="1"/>
      <dgm:spPr/>
      <dgm:t>
        <a:bodyPr/>
        <a:lstStyle/>
        <a:p>
          <a:pPr algn="l"/>
          <a:r>
            <a:rPr lang="en-US" sz="1800" b="1" i="0" dirty="0"/>
            <a:t> 3. Event-Driven Architecture</a:t>
          </a:r>
          <a:endParaRPr lang="en-IN" sz="1800" dirty="0"/>
        </a:p>
      </dgm:t>
    </dgm:pt>
    <dgm:pt modelId="{2FEEEF7C-A3EC-41D4-9E79-B0ADF2277F6D}" type="parTrans" cxnId="{83A5A9B2-2A77-47AC-9A7D-0F613AE958C4}">
      <dgm:prSet/>
      <dgm:spPr/>
      <dgm:t>
        <a:bodyPr/>
        <a:lstStyle/>
        <a:p>
          <a:endParaRPr lang="en-IN" sz="1800"/>
        </a:p>
      </dgm:t>
    </dgm:pt>
    <dgm:pt modelId="{FB69869B-AD12-41B7-BF4A-607DDB740A11}" type="sibTrans" cxnId="{83A5A9B2-2A77-47AC-9A7D-0F613AE958C4}">
      <dgm:prSet/>
      <dgm:spPr/>
      <dgm:t>
        <a:bodyPr/>
        <a:lstStyle/>
        <a:p>
          <a:endParaRPr lang="en-IN" sz="1800"/>
        </a:p>
      </dgm:t>
    </dgm:pt>
    <dgm:pt modelId="{B524D46A-681B-4109-A91B-15DC4130527A}">
      <dgm:prSet custT="1"/>
      <dgm:spPr/>
      <dgm:t>
        <a:bodyPr/>
        <a:lstStyle/>
        <a:p>
          <a:r>
            <a:rPr lang="en-US" sz="1800" b="1" i="0" dirty="0"/>
            <a:t>Efficient handling</a:t>
          </a:r>
          <a:r>
            <a:rPr lang="en-US" sz="1800" b="0" i="0" dirty="0"/>
            <a:t> events. Great for real time applications like chat applications, gaming applications(using web sockets) where bidirectional communication is required.</a:t>
          </a:r>
          <a:endParaRPr lang="en-IN" sz="1800" dirty="0"/>
        </a:p>
      </dgm:t>
    </dgm:pt>
    <dgm:pt modelId="{297337C6-BCEF-4460-8C09-1B7130BE5B6B}" type="parTrans" cxnId="{CA027A93-38F7-4D5B-9BF7-13256DD2A610}">
      <dgm:prSet/>
      <dgm:spPr/>
      <dgm:t>
        <a:bodyPr/>
        <a:lstStyle/>
        <a:p>
          <a:endParaRPr lang="en-IN" sz="1800"/>
        </a:p>
      </dgm:t>
    </dgm:pt>
    <dgm:pt modelId="{C561A436-F879-4C33-A4B0-F8A2FE969525}" type="sibTrans" cxnId="{CA027A93-38F7-4D5B-9BF7-13256DD2A610}">
      <dgm:prSet/>
      <dgm:spPr/>
      <dgm:t>
        <a:bodyPr/>
        <a:lstStyle/>
        <a:p>
          <a:endParaRPr lang="en-IN" sz="1800"/>
        </a:p>
      </dgm:t>
    </dgm:pt>
    <dgm:pt modelId="{4032AF62-E1CB-4B3F-AABE-BFF34018EA6A}">
      <dgm:prSet custT="1"/>
      <dgm:spPr/>
      <dgm:t>
        <a:bodyPr/>
        <a:lstStyle/>
        <a:p>
          <a:pPr algn="l"/>
          <a:r>
            <a:rPr lang="en-US" sz="1800" b="1" i="0" dirty="0"/>
            <a:t> 4. Cross-Platform</a:t>
          </a:r>
          <a:endParaRPr lang="en-IN" sz="1800" dirty="0"/>
        </a:p>
      </dgm:t>
    </dgm:pt>
    <dgm:pt modelId="{22895736-CDD9-47C1-B625-C15238620EC4}" type="parTrans" cxnId="{1E808270-780A-4782-A886-2698B35E1A2A}">
      <dgm:prSet/>
      <dgm:spPr/>
      <dgm:t>
        <a:bodyPr/>
        <a:lstStyle/>
        <a:p>
          <a:endParaRPr lang="en-IN" sz="1800"/>
        </a:p>
      </dgm:t>
    </dgm:pt>
    <dgm:pt modelId="{BFC4F381-473D-46EE-AA02-C0DE4986CCAD}" type="sibTrans" cxnId="{1E808270-780A-4782-A886-2698B35E1A2A}">
      <dgm:prSet/>
      <dgm:spPr/>
      <dgm:t>
        <a:bodyPr/>
        <a:lstStyle/>
        <a:p>
          <a:endParaRPr lang="en-IN" sz="1800"/>
        </a:p>
      </dgm:t>
    </dgm:pt>
    <dgm:pt modelId="{62EB6EA2-8A79-4DB1-9EAA-1B887DDE58B9}">
      <dgm:prSet custT="1"/>
      <dgm:spPr/>
      <dgm:t>
        <a:bodyPr/>
        <a:lstStyle/>
        <a:p>
          <a:r>
            <a:rPr lang="en-US" sz="1800" b="0" i="0" dirty="0"/>
            <a:t>Supports deployment on various operating systems, </a:t>
          </a:r>
          <a:r>
            <a:rPr lang="en-US" sz="1800" b="1" i="0" dirty="0"/>
            <a:t>enhancing flexibility</a:t>
          </a:r>
          <a:r>
            <a:rPr lang="en-US" sz="1800" b="0" i="0" dirty="0"/>
            <a:t>.</a:t>
          </a:r>
          <a:endParaRPr lang="en-IN" sz="1800" dirty="0"/>
        </a:p>
      </dgm:t>
    </dgm:pt>
    <dgm:pt modelId="{EAE30711-EABB-4A97-9934-8622F8FEBF95}" type="parTrans" cxnId="{4574ADED-163F-4F41-9D6A-59F93899FEAF}">
      <dgm:prSet/>
      <dgm:spPr/>
      <dgm:t>
        <a:bodyPr/>
        <a:lstStyle/>
        <a:p>
          <a:endParaRPr lang="en-IN" sz="1800"/>
        </a:p>
      </dgm:t>
    </dgm:pt>
    <dgm:pt modelId="{A24539D8-BAA8-41A0-9897-7C6F084B36E5}" type="sibTrans" cxnId="{4574ADED-163F-4F41-9D6A-59F93899FEAF}">
      <dgm:prSet/>
      <dgm:spPr/>
      <dgm:t>
        <a:bodyPr/>
        <a:lstStyle/>
        <a:p>
          <a:endParaRPr lang="en-IN" sz="1800"/>
        </a:p>
      </dgm:t>
    </dgm:pt>
    <dgm:pt modelId="{0861E946-F332-4735-B461-51EE30C7BF1E}">
      <dgm:prSet custT="1"/>
      <dgm:spPr/>
      <dgm:t>
        <a:bodyPr/>
        <a:lstStyle/>
        <a:p>
          <a:pPr algn="l"/>
          <a:r>
            <a:rPr lang="en-US" sz="1800" b="1" i="0" dirty="0"/>
            <a:t> 5. JavaScript</a:t>
          </a:r>
          <a:endParaRPr lang="en-IN" sz="1800" dirty="0"/>
        </a:p>
      </dgm:t>
    </dgm:pt>
    <dgm:pt modelId="{6294582C-DC3C-4D4C-B9B7-57C771333DC3}" type="parTrans" cxnId="{FF54E3FE-5D0E-4942-AA7E-08631E9D4AB6}">
      <dgm:prSet/>
      <dgm:spPr/>
      <dgm:t>
        <a:bodyPr/>
        <a:lstStyle/>
        <a:p>
          <a:endParaRPr lang="en-IN" sz="1800"/>
        </a:p>
      </dgm:t>
    </dgm:pt>
    <dgm:pt modelId="{D4A62A0E-4762-4A73-A9AE-75E57740CF91}" type="sibTrans" cxnId="{FF54E3FE-5D0E-4942-AA7E-08631E9D4AB6}">
      <dgm:prSet/>
      <dgm:spPr/>
      <dgm:t>
        <a:bodyPr/>
        <a:lstStyle/>
        <a:p>
          <a:endParaRPr lang="en-IN" sz="1800"/>
        </a:p>
      </dgm:t>
    </dgm:pt>
    <dgm:pt modelId="{3EBA18D9-618E-4A69-8AA4-5F25CEF09F38}">
      <dgm:prSet custT="1"/>
      <dgm:spPr/>
      <dgm:t>
        <a:bodyPr/>
        <a:lstStyle/>
        <a:p>
          <a:r>
            <a:rPr lang="en-US" sz="1800" b="0" i="0" dirty="0"/>
            <a:t>Coding in JS language therefore no need to learn a new language.</a:t>
          </a:r>
          <a:endParaRPr lang="en-IN" sz="1800" dirty="0"/>
        </a:p>
      </dgm:t>
    </dgm:pt>
    <dgm:pt modelId="{52CB795E-227F-4AFA-8651-43EB0B8DA545}" type="parTrans" cxnId="{EFB27EC4-ACD0-4F55-A0D9-175654196A8F}">
      <dgm:prSet/>
      <dgm:spPr/>
      <dgm:t>
        <a:bodyPr/>
        <a:lstStyle/>
        <a:p>
          <a:endParaRPr lang="en-IN" sz="1800"/>
        </a:p>
      </dgm:t>
    </dgm:pt>
    <dgm:pt modelId="{D9A3A76A-FD0C-4218-8F7D-DB1DA8557FF6}" type="sibTrans" cxnId="{EFB27EC4-ACD0-4F55-A0D9-175654196A8F}">
      <dgm:prSet/>
      <dgm:spPr/>
      <dgm:t>
        <a:bodyPr/>
        <a:lstStyle/>
        <a:p>
          <a:endParaRPr lang="en-IN" sz="1800"/>
        </a:p>
      </dgm:t>
    </dgm:pt>
    <dgm:pt modelId="{7A34A2D9-7AF3-4E6F-B54D-99A78D7666DC}">
      <dgm:prSet custT="1"/>
      <dgm:spPr/>
      <dgm:t>
        <a:bodyPr/>
        <a:lstStyle/>
        <a:p>
          <a:pPr algn="l"/>
          <a:r>
            <a:rPr lang="en-US" sz="1800" b="0" i="0" dirty="0"/>
            <a:t>  Suitable for building </a:t>
          </a:r>
          <a:r>
            <a:rPr lang="en-US" sz="1800" b="1" i="0" dirty="0"/>
            <a:t>scalable applications</a:t>
          </a:r>
          <a:r>
            <a:rPr lang="en-US" sz="1800" b="0" i="0" dirty="0"/>
            <a:t> that can handle increased loads.</a:t>
          </a:r>
          <a:endParaRPr lang="en-IN" sz="1800" dirty="0"/>
        </a:p>
      </dgm:t>
    </dgm:pt>
    <dgm:pt modelId="{3D389BE4-D276-42A6-9561-9BC3BCCE8FE4}" type="parTrans" cxnId="{751F1894-D461-4377-B265-B41B925E524D}">
      <dgm:prSet/>
      <dgm:spPr/>
      <dgm:t>
        <a:bodyPr/>
        <a:lstStyle/>
        <a:p>
          <a:endParaRPr lang="en-IN" sz="1800"/>
        </a:p>
      </dgm:t>
    </dgm:pt>
    <dgm:pt modelId="{927714A4-4764-42FB-8EFB-B678A625A6F2}" type="sibTrans" cxnId="{751F1894-D461-4377-B265-B41B925E524D}">
      <dgm:prSet/>
      <dgm:spPr/>
      <dgm:t>
        <a:bodyPr/>
        <a:lstStyle/>
        <a:p>
          <a:endParaRPr lang="en-IN" sz="1800"/>
        </a:p>
      </dgm:t>
    </dgm:pt>
    <dgm:pt modelId="{FA6E60DE-A8EA-4DB5-A02C-44276105D730}">
      <dgm:prSet custT="1"/>
      <dgm:spPr/>
      <dgm:t>
        <a:bodyPr/>
        <a:lstStyle/>
        <a:p>
          <a:pPr algn="l"/>
          <a:endParaRPr lang="en-IN" sz="1800" dirty="0"/>
        </a:p>
      </dgm:t>
    </dgm:pt>
    <dgm:pt modelId="{51D0BE87-617A-401E-898D-D6466DFB5206}" type="parTrans" cxnId="{9EFFA7CC-AC83-4CAC-BA73-CA53BAFBC094}">
      <dgm:prSet/>
      <dgm:spPr/>
      <dgm:t>
        <a:bodyPr/>
        <a:lstStyle/>
        <a:p>
          <a:endParaRPr lang="en-IN"/>
        </a:p>
      </dgm:t>
    </dgm:pt>
    <dgm:pt modelId="{243EE07F-8E15-47D9-9722-9CD3F8CB2CA0}" type="sibTrans" cxnId="{9EFFA7CC-AC83-4CAC-BA73-CA53BAFBC094}">
      <dgm:prSet/>
      <dgm:spPr/>
      <dgm:t>
        <a:bodyPr/>
        <a:lstStyle/>
        <a:p>
          <a:endParaRPr lang="en-IN"/>
        </a:p>
      </dgm:t>
    </dgm:pt>
    <dgm:pt modelId="{23467D65-3137-48F1-ADC6-40E70D5F17C0}" type="pres">
      <dgm:prSet presAssocID="{132CF820-5F0A-443E-815D-5E59BFB5FB0C}" presName="Name0" presStyleCnt="0">
        <dgm:presLayoutVars>
          <dgm:chMax/>
          <dgm:chPref val="3"/>
          <dgm:dir/>
          <dgm:animOne val="branch"/>
          <dgm:animLvl val="lvl"/>
        </dgm:presLayoutVars>
      </dgm:prSet>
      <dgm:spPr/>
    </dgm:pt>
    <dgm:pt modelId="{5E41540F-B445-42F2-A7D2-9E8435BF9626}" type="pres">
      <dgm:prSet presAssocID="{28992C08-A315-4422-A594-B6D15E70E254}" presName="composite" presStyleCnt="0"/>
      <dgm:spPr/>
    </dgm:pt>
    <dgm:pt modelId="{E6ED046B-B3C1-4C77-842D-A4F7E48C417B}" type="pres">
      <dgm:prSet presAssocID="{28992C08-A315-4422-A594-B6D15E70E254}" presName="FirstChild" presStyleLbl="revTx" presStyleIdx="0" presStyleCnt="6" custScaleX="97025">
        <dgm:presLayoutVars>
          <dgm:chMax val="0"/>
          <dgm:chPref val="0"/>
          <dgm:bulletEnabled val="1"/>
        </dgm:presLayoutVars>
      </dgm:prSet>
      <dgm:spPr/>
    </dgm:pt>
    <dgm:pt modelId="{5C9A001D-32D5-47AE-917A-6A40D087833D}" type="pres">
      <dgm:prSet presAssocID="{28992C08-A315-4422-A594-B6D15E70E254}" presName="Parent" presStyleLbl="alignNode1" presStyleIdx="0" presStyleCnt="6" custScaleX="98395">
        <dgm:presLayoutVars>
          <dgm:chMax val="3"/>
          <dgm:chPref val="3"/>
          <dgm:bulletEnabled val="1"/>
        </dgm:presLayoutVars>
      </dgm:prSet>
      <dgm:spPr/>
    </dgm:pt>
    <dgm:pt modelId="{AE6687D2-9C35-4179-B1F5-64A045FD5CBF}" type="pres">
      <dgm:prSet presAssocID="{28992C08-A315-4422-A594-B6D15E70E254}" presName="Accent" presStyleLbl="parChTrans1D1" presStyleIdx="0" presStyleCnt="6"/>
      <dgm:spPr/>
    </dgm:pt>
    <dgm:pt modelId="{5FA815B6-65C7-492B-BA62-C79B5D661C33}" type="pres">
      <dgm:prSet presAssocID="{216B13D2-09DD-48B9-A28A-0E76021EA28A}" presName="sibTrans" presStyleCnt="0"/>
      <dgm:spPr/>
    </dgm:pt>
    <dgm:pt modelId="{773131F9-8CF4-4F85-9FF6-6D7205A8C2EE}" type="pres">
      <dgm:prSet presAssocID="{A0E57C61-1A5C-4F61-8512-875D7557788B}" presName="composite" presStyleCnt="0"/>
      <dgm:spPr/>
    </dgm:pt>
    <dgm:pt modelId="{3902FD89-4685-48F0-A810-9940408D5EBA}" type="pres">
      <dgm:prSet presAssocID="{A0E57C61-1A5C-4F61-8512-875D7557788B}" presName="FirstChild" presStyleLbl="revTx" presStyleIdx="1" presStyleCnt="6" custScaleX="97025">
        <dgm:presLayoutVars>
          <dgm:chMax val="0"/>
          <dgm:chPref val="0"/>
          <dgm:bulletEnabled val="1"/>
        </dgm:presLayoutVars>
      </dgm:prSet>
      <dgm:spPr/>
    </dgm:pt>
    <dgm:pt modelId="{8B097B80-8635-4132-86F2-40273AF1576F}" type="pres">
      <dgm:prSet presAssocID="{A0E57C61-1A5C-4F61-8512-875D7557788B}" presName="Parent" presStyleLbl="alignNode1" presStyleIdx="1" presStyleCnt="6" custScaleX="97137">
        <dgm:presLayoutVars>
          <dgm:chMax val="3"/>
          <dgm:chPref val="3"/>
          <dgm:bulletEnabled val="1"/>
        </dgm:presLayoutVars>
      </dgm:prSet>
      <dgm:spPr/>
    </dgm:pt>
    <dgm:pt modelId="{795EA436-C271-4A0B-8D45-1031531E6AE2}" type="pres">
      <dgm:prSet presAssocID="{A0E57C61-1A5C-4F61-8512-875D7557788B}" presName="Accent" presStyleLbl="parChTrans1D1" presStyleIdx="1" presStyleCnt="6"/>
      <dgm:spPr/>
    </dgm:pt>
    <dgm:pt modelId="{072B4FCF-2B7C-4F93-8FE8-2B2E7FCCACB7}" type="pres">
      <dgm:prSet presAssocID="{48FAF7CF-2F8C-4FC9-89BC-C2A64ED9A31F}" presName="sibTrans" presStyleCnt="0"/>
      <dgm:spPr/>
    </dgm:pt>
    <dgm:pt modelId="{EECC3B5D-6CF2-439A-92D9-E6670A998D2B}" type="pres">
      <dgm:prSet presAssocID="{E7216F1F-A7C2-4CC2-AF67-5BE11E3F2065}" presName="composite" presStyleCnt="0"/>
      <dgm:spPr/>
    </dgm:pt>
    <dgm:pt modelId="{2DE16079-CC76-454C-A4FC-3E71D3B2766C}" type="pres">
      <dgm:prSet presAssocID="{E7216F1F-A7C2-4CC2-AF67-5BE11E3F2065}" presName="FirstChild" presStyleLbl="revTx" presStyleIdx="2" presStyleCnt="6" custScaleX="97025">
        <dgm:presLayoutVars>
          <dgm:chMax val="0"/>
          <dgm:chPref val="0"/>
          <dgm:bulletEnabled val="1"/>
        </dgm:presLayoutVars>
      </dgm:prSet>
      <dgm:spPr/>
    </dgm:pt>
    <dgm:pt modelId="{B29F932A-A843-49B6-954A-1F18EA9A0A68}" type="pres">
      <dgm:prSet presAssocID="{E7216F1F-A7C2-4CC2-AF67-5BE11E3F2065}" presName="Parent" presStyleLbl="alignNode1" presStyleIdx="2" presStyleCnt="6" custScaleX="98395">
        <dgm:presLayoutVars>
          <dgm:chMax val="3"/>
          <dgm:chPref val="3"/>
          <dgm:bulletEnabled val="1"/>
        </dgm:presLayoutVars>
      </dgm:prSet>
      <dgm:spPr/>
    </dgm:pt>
    <dgm:pt modelId="{F723D0E0-402F-407F-9190-EAAC7FEC700F}" type="pres">
      <dgm:prSet presAssocID="{E7216F1F-A7C2-4CC2-AF67-5BE11E3F2065}" presName="Accent" presStyleLbl="parChTrans1D1" presStyleIdx="2" presStyleCnt="6"/>
      <dgm:spPr/>
    </dgm:pt>
    <dgm:pt modelId="{2E8FC5C1-558A-4D8B-ABBF-93E7D4C85DB9}" type="pres">
      <dgm:prSet presAssocID="{FB69869B-AD12-41B7-BF4A-607DDB740A11}" presName="sibTrans" presStyleCnt="0"/>
      <dgm:spPr/>
    </dgm:pt>
    <dgm:pt modelId="{139EAF17-184A-4399-9B6F-A5E994017B80}" type="pres">
      <dgm:prSet presAssocID="{4032AF62-E1CB-4B3F-AABE-BFF34018EA6A}" presName="composite" presStyleCnt="0"/>
      <dgm:spPr/>
    </dgm:pt>
    <dgm:pt modelId="{A711D97B-C375-4B0A-8471-C3EF77C242E5}" type="pres">
      <dgm:prSet presAssocID="{4032AF62-E1CB-4B3F-AABE-BFF34018EA6A}" presName="FirstChild" presStyleLbl="revTx" presStyleIdx="3" presStyleCnt="6" custScaleX="97025">
        <dgm:presLayoutVars>
          <dgm:chMax val="0"/>
          <dgm:chPref val="0"/>
          <dgm:bulletEnabled val="1"/>
        </dgm:presLayoutVars>
      </dgm:prSet>
      <dgm:spPr/>
    </dgm:pt>
    <dgm:pt modelId="{A5AD96AA-F5EB-4C60-8EE5-77AFE44E4579}" type="pres">
      <dgm:prSet presAssocID="{4032AF62-E1CB-4B3F-AABE-BFF34018EA6A}" presName="Parent" presStyleLbl="alignNode1" presStyleIdx="3" presStyleCnt="6" custScaleX="98395">
        <dgm:presLayoutVars>
          <dgm:chMax val="3"/>
          <dgm:chPref val="3"/>
          <dgm:bulletEnabled val="1"/>
        </dgm:presLayoutVars>
      </dgm:prSet>
      <dgm:spPr/>
    </dgm:pt>
    <dgm:pt modelId="{06B2979C-708D-49C7-98FF-ABBF58979E1E}" type="pres">
      <dgm:prSet presAssocID="{4032AF62-E1CB-4B3F-AABE-BFF34018EA6A}" presName="Accent" presStyleLbl="parChTrans1D1" presStyleIdx="3" presStyleCnt="6"/>
      <dgm:spPr/>
    </dgm:pt>
    <dgm:pt modelId="{81144E94-5AAA-4973-8117-BA9135BC27AB}" type="pres">
      <dgm:prSet presAssocID="{BFC4F381-473D-46EE-AA02-C0DE4986CCAD}" presName="sibTrans" presStyleCnt="0"/>
      <dgm:spPr/>
    </dgm:pt>
    <dgm:pt modelId="{8B5F03CA-DCB2-4054-9F33-DE9EBB38D7C0}" type="pres">
      <dgm:prSet presAssocID="{0861E946-F332-4735-B461-51EE30C7BF1E}" presName="composite" presStyleCnt="0"/>
      <dgm:spPr/>
    </dgm:pt>
    <dgm:pt modelId="{24746197-2D4E-4850-9D18-403673BCE151}" type="pres">
      <dgm:prSet presAssocID="{0861E946-F332-4735-B461-51EE30C7BF1E}" presName="FirstChild" presStyleLbl="revTx" presStyleIdx="4" presStyleCnt="6" custScaleX="97025">
        <dgm:presLayoutVars>
          <dgm:chMax val="0"/>
          <dgm:chPref val="0"/>
          <dgm:bulletEnabled val="1"/>
        </dgm:presLayoutVars>
      </dgm:prSet>
      <dgm:spPr/>
    </dgm:pt>
    <dgm:pt modelId="{9E6273CF-187A-4675-80DC-6E12F7373D27}" type="pres">
      <dgm:prSet presAssocID="{0861E946-F332-4735-B461-51EE30C7BF1E}" presName="Parent" presStyleLbl="alignNode1" presStyleIdx="4" presStyleCnt="6" custScaleX="98395">
        <dgm:presLayoutVars>
          <dgm:chMax val="3"/>
          <dgm:chPref val="3"/>
          <dgm:bulletEnabled val="1"/>
        </dgm:presLayoutVars>
      </dgm:prSet>
      <dgm:spPr/>
    </dgm:pt>
    <dgm:pt modelId="{14AA4A4C-711C-4B68-8497-8D8D368B8EC4}" type="pres">
      <dgm:prSet presAssocID="{0861E946-F332-4735-B461-51EE30C7BF1E}" presName="Accent" presStyleLbl="parChTrans1D1" presStyleIdx="4" presStyleCnt="6"/>
      <dgm:spPr/>
    </dgm:pt>
    <dgm:pt modelId="{CBC530A0-E24B-4365-9FDA-65BD144E6D57}" type="pres">
      <dgm:prSet presAssocID="{D4A62A0E-4762-4A73-A9AE-75E57740CF91}" presName="sibTrans" presStyleCnt="0"/>
      <dgm:spPr/>
    </dgm:pt>
    <dgm:pt modelId="{F3BA4351-D939-4D88-88DD-EF2EA7A544E9}" type="pres">
      <dgm:prSet presAssocID="{FA6E60DE-A8EA-4DB5-A02C-44276105D730}" presName="composite" presStyleCnt="0"/>
      <dgm:spPr/>
    </dgm:pt>
    <dgm:pt modelId="{A42EA70D-98A5-47BF-87D7-0B42E0D9AA15}" type="pres">
      <dgm:prSet presAssocID="{FA6E60DE-A8EA-4DB5-A02C-44276105D730}" presName="FirstChild" presStyleLbl="revTx" presStyleIdx="5" presStyleCnt="6">
        <dgm:presLayoutVars>
          <dgm:chMax val="0"/>
          <dgm:chPref val="0"/>
          <dgm:bulletEnabled val="1"/>
        </dgm:presLayoutVars>
      </dgm:prSet>
      <dgm:spPr/>
    </dgm:pt>
    <dgm:pt modelId="{53575EBF-744E-4AA3-A598-9DC227CBC593}" type="pres">
      <dgm:prSet presAssocID="{FA6E60DE-A8EA-4DB5-A02C-44276105D730}" presName="Parent" presStyleLbl="alignNode1" presStyleIdx="5" presStyleCnt="6">
        <dgm:presLayoutVars>
          <dgm:chMax val="3"/>
          <dgm:chPref val="3"/>
          <dgm:bulletEnabled val="1"/>
        </dgm:presLayoutVars>
      </dgm:prSet>
      <dgm:spPr/>
    </dgm:pt>
    <dgm:pt modelId="{C96107EA-E926-4A32-9A5B-32B416940E8A}" type="pres">
      <dgm:prSet presAssocID="{FA6E60DE-A8EA-4DB5-A02C-44276105D730}" presName="Accent" presStyleLbl="parChTrans1D1" presStyleIdx="5" presStyleCnt="6"/>
      <dgm:spPr/>
    </dgm:pt>
  </dgm:ptLst>
  <dgm:cxnLst>
    <dgm:cxn modelId="{DEC94516-65A9-4B63-97C7-ABEBA928F8C2}" srcId="{132CF820-5F0A-443E-815D-5E59BFB5FB0C}" destId="{A0E57C61-1A5C-4F61-8512-875D7557788B}" srcOrd="1" destOrd="0" parTransId="{60DA5B39-07C6-4B7F-BB78-5942AD1AF737}" sibTransId="{48FAF7CF-2F8C-4FC9-89BC-C2A64ED9A31F}"/>
    <dgm:cxn modelId="{0D9B4418-C01A-4312-913B-99328F5A186B}" srcId="{28992C08-A315-4422-A594-B6D15E70E254}" destId="{385B6F44-CB42-43D0-8F6E-434A82C5A514}" srcOrd="0" destOrd="0" parTransId="{D61ACABC-C536-4A5C-896E-211F5737BEA7}" sibTransId="{0ED23B40-2E87-4FDC-876A-8BE0D067EED4}"/>
    <dgm:cxn modelId="{E26D2321-6840-4F67-AD29-143A050C0497}" type="presOf" srcId="{28992C08-A315-4422-A594-B6D15E70E254}" destId="{5C9A001D-32D5-47AE-917A-6A40D087833D}" srcOrd="0" destOrd="0" presId="urn:microsoft.com/office/officeart/2011/layout/TabList"/>
    <dgm:cxn modelId="{21313D24-8538-49C5-8B9D-98FB76792696}" type="presOf" srcId="{B524D46A-681B-4109-A91B-15DC4130527A}" destId="{2DE16079-CC76-454C-A4FC-3E71D3B2766C}" srcOrd="0" destOrd="0" presId="urn:microsoft.com/office/officeart/2011/layout/TabList"/>
    <dgm:cxn modelId="{E7D8785D-697B-4A46-AEC1-15E3A83611F5}" type="presOf" srcId="{F970BB9F-DC86-42B9-A42C-B7DD0175961E}" destId="{3902FD89-4685-48F0-A810-9940408D5EBA}" srcOrd="0" destOrd="0" presId="urn:microsoft.com/office/officeart/2011/layout/TabList"/>
    <dgm:cxn modelId="{0FCB7662-4C70-450F-B061-A5E7B23D6952}" type="presOf" srcId="{132CF820-5F0A-443E-815D-5E59BFB5FB0C}" destId="{23467D65-3137-48F1-ADC6-40E70D5F17C0}" srcOrd="0" destOrd="0" presId="urn:microsoft.com/office/officeart/2011/layout/TabList"/>
    <dgm:cxn modelId="{B12CAF69-8D7E-4692-A5D5-935130F7B3DA}" type="presOf" srcId="{4032AF62-E1CB-4B3F-AABE-BFF34018EA6A}" destId="{A5AD96AA-F5EB-4C60-8EE5-77AFE44E4579}" srcOrd="0" destOrd="0" presId="urn:microsoft.com/office/officeart/2011/layout/TabList"/>
    <dgm:cxn modelId="{0EF6F649-0C71-44DB-8E9A-ED2895DB3FA7}" srcId="{132CF820-5F0A-443E-815D-5E59BFB5FB0C}" destId="{28992C08-A315-4422-A594-B6D15E70E254}" srcOrd="0" destOrd="0" parTransId="{530954BD-2A45-48D8-BFC2-9B3D74B855A6}" sibTransId="{216B13D2-09DD-48B9-A28A-0E76021EA28A}"/>
    <dgm:cxn modelId="{319DDA4E-F42B-42BB-B360-C76C8F7098AB}" type="presOf" srcId="{3EBA18D9-618E-4A69-8AA4-5F25CEF09F38}" destId="{24746197-2D4E-4850-9D18-403673BCE151}" srcOrd="0" destOrd="0" presId="urn:microsoft.com/office/officeart/2011/layout/TabList"/>
    <dgm:cxn modelId="{1E808270-780A-4782-A886-2698B35E1A2A}" srcId="{132CF820-5F0A-443E-815D-5E59BFB5FB0C}" destId="{4032AF62-E1CB-4B3F-AABE-BFF34018EA6A}" srcOrd="3" destOrd="0" parTransId="{22895736-CDD9-47C1-B625-C15238620EC4}" sibTransId="{BFC4F381-473D-46EE-AA02-C0DE4986CCAD}"/>
    <dgm:cxn modelId="{E5CE4A71-9E6C-4A0D-A9DC-412411A56E50}" type="presOf" srcId="{7A34A2D9-7AF3-4E6F-B54D-99A78D7666DC}" destId="{A42EA70D-98A5-47BF-87D7-0B42E0D9AA15}" srcOrd="0" destOrd="0" presId="urn:microsoft.com/office/officeart/2011/layout/TabList"/>
    <dgm:cxn modelId="{A6C5DA7C-9AEE-4490-A8DF-4ED90FA0EAE2}" srcId="{A0E57C61-1A5C-4F61-8512-875D7557788B}" destId="{F970BB9F-DC86-42B9-A42C-B7DD0175961E}" srcOrd="0" destOrd="0" parTransId="{069D13D8-75F1-4868-97DA-A4C72547D6F0}" sibTransId="{A61EFFD2-FBFA-458D-A178-947E5E73DB89}"/>
    <dgm:cxn modelId="{C6218B7F-0551-48F9-BCC2-C331F5A425E9}" type="presOf" srcId="{0861E946-F332-4735-B461-51EE30C7BF1E}" destId="{9E6273CF-187A-4675-80DC-6E12F7373D27}" srcOrd="0" destOrd="0" presId="urn:microsoft.com/office/officeart/2011/layout/TabList"/>
    <dgm:cxn modelId="{A20F0493-15AD-4218-9B3F-5C7D4604694C}" type="presOf" srcId="{A0E57C61-1A5C-4F61-8512-875D7557788B}" destId="{8B097B80-8635-4132-86F2-40273AF1576F}" srcOrd="0" destOrd="0" presId="urn:microsoft.com/office/officeart/2011/layout/TabList"/>
    <dgm:cxn modelId="{CA027A93-38F7-4D5B-9BF7-13256DD2A610}" srcId="{E7216F1F-A7C2-4CC2-AF67-5BE11E3F2065}" destId="{B524D46A-681B-4109-A91B-15DC4130527A}" srcOrd="0" destOrd="0" parTransId="{297337C6-BCEF-4460-8C09-1B7130BE5B6B}" sibTransId="{C561A436-F879-4C33-A4B0-F8A2FE969525}"/>
    <dgm:cxn modelId="{751F1894-D461-4377-B265-B41B925E524D}" srcId="{FA6E60DE-A8EA-4DB5-A02C-44276105D730}" destId="{7A34A2D9-7AF3-4E6F-B54D-99A78D7666DC}" srcOrd="0" destOrd="0" parTransId="{3D389BE4-D276-42A6-9561-9BC3BCCE8FE4}" sibTransId="{927714A4-4764-42FB-8EFB-B678A625A6F2}"/>
    <dgm:cxn modelId="{E44BF5A2-BA16-45BA-8CCB-20A5251591E0}" type="presOf" srcId="{62EB6EA2-8A79-4DB1-9EAA-1B887DDE58B9}" destId="{A711D97B-C375-4B0A-8471-C3EF77C242E5}" srcOrd="0" destOrd="0" presId="urn:microsoft.com/office/officeart/2011/layout/TabList"/>
    <dgm:cxn modelId="{83A5A9B2-2A77-47AC-9A7D-0F613AE958C4}" srcId="{132CF820-5F0A-443E-815D-5E59BFB5FB0C}" destId="{E7216F1F-A7C2-4CC2-AF67-5BE11E3F2065}" srcOrd="2" destOrd="0" parTransId="{2FEEEF7C-A3EC-41D4-9E79-B0ADF2277F6D}" sibTransId="{FB69869B-AD12-41B7-BF4A-607DDB740A11}"/>
    <dgm:cxn modelId="{EFB27EC4-ACD0-4F55-A0D9-175654196A8F}" srcId="{0861E946-F332-4735-B461-51EE30C7BF1E}" destId="{3EBA18D9-618E-4A69-8AA4-5F25CEF09F38}" srcOrd="0" destOrd="0" parTransId="{52CB795E-227F-4AFA-8651-43EB0B8DA545}" sibTransId="{D9A3A76A-FD0C-4218-8F7D-DB1DA8557FF6}"/>
    <dgm:cxn modelId="{32DF0BCB-86D2-43DB-9E5A-91C4F63A3085}" type="presOf" srcId="{E7216F1F-A7C2-4CC2-AF67-5BE11E3F2065}" destId="{B29F932A-A843-49B6-954A-1F18EA9A0A68}" srcOrd="0" destOrd="0" presId="urn:microsoft.com/office/officeart/2011/layout/TabList"/>
    <dgm:cxn modelId="{9EFFA7CC-AC83-4CAC-BA73-CA53BAFBC094}" srcId="{132CF820-5F0A-443E-815D-5E59BFB5FB0C}" destId="{FA6E60DE-A8EA-4DB5-A02C-44276105D730}" srcOrd="5" destOrd="0" parTransId="{51D0BE87-617A-401E-898D-D6466DFB5206}" sibTransId="{243EE07F-8E15-47D9-9722-9CD3F8CB2CA0}"/>
    <dgm:cxn modelId="{4574ADED-163F-4F41-9D6A-59F93899FEAF}" srcId="{4032AF62-E1CB-4B3F-AABE-BFF34018EA6A}" destId="{62EB6EA2-8A79-4DB1-9EAA-1B887DDE58B9}" srcOrd="0" destOrd="0" parTransId="{EAE30711-EABB-4A97-9934-8622F8FEBF95}" sibTransId="{A24539D8-BAA8-41A0-9897-7C6F084B36E5}"/>
    <dgm:cxn modelId="{222A32F1-3436-4AAE-B7F5-9D8B924C99F9}" type="presOf" srcId="{385B6F44-CB42-43D0-8F6E-434A82C5A514}" destId="{E6ED046B-B3C1-4C77-842D-A4F7E48C417B}" srcOrd="0" destOrd="0" presId="urn:microsoft.com/office/officeart/2011/layout/TabList"/>
    <dgm:cxn modelId="{890336F6-BF35-48CD-A852-2E660D317CDC}" type="presOf" srcId="{FA6E60DE-A8EA-4DB5-A02C-44276105D730}" destId="{53575EBF-744E-4AA3-A598-9DC227CBC593}" srcOrd="0" destOrd="0" presId="urn:microsoft.com/office/officeart/2011/layout/TabList"/>
    <dgm:cxn modelId="{FF54E3FE-5D0E-4942-AA7E-08631E9D4AB6}" srcId="{132CF820-5F0A-443E-815D-5E59BFB5FB0C}" destId="{0861E946-F332-4735-B461-51EE30C7BF1E}" srcOrd="4" destOrd="0" parTransId="{6294582C-DC3C-4D4C-B9B7-57C771333DC3}" sibTransId="{D4A62A0E-4762-4A73-A9AE-75E57740CF91}"/>
    <dgm:cxn modelId="{483F46FB-4C75-4075-BC96-E184D5A63E03}" type="presParOf" srcId="{23467D65-3137-48F1-ADC6-40E70D5F17C0}" destId="{5E41540F-B445-42F2-A7D2-9E8435BF9626}" srcOrd="0" destOrd="0" presId="urn:microsoft.com/office/officeart/2011/layout/TabList"/>
    <dgm:cxn modelId="{BB0240C6-87DC-413C-B5D4-ED472EE19FA7}" type="presParOf" srcId="{5E41540F-B445-42F2-A7D2-9E8435BF9626}" destId="{E6ED046B-B3C1-4C77-842D-A4F7E48C417B}" srcOrd="0" destOrd="0" presId="urn:microsoft.com/office/officeart/2011/layout/TabList"/>
    <dgm:cxn modelId="{6895A74B-9328-4892-875C-1776A0F4BE0D}" type="presParOf" srcId="{5E41540F-B445-42F2-A7D2-9E8435BF9626}" destId="{5C9A001D-32D5-47AE-917A-6A40D087833D}" srcOrd="1" destOrd="0" presId="urn:microsoft.com/office/officeart/2011/layout/TabList"/>
    <dgm:cxn modelId="{928E2C9E-3316-42A7-8029-4E7BBE799C06}" type="presParOf" srcId="{5E41540F-B445-42F2-A7D2-9E8435BF9626}" destId="{AE6687D2-9C35-4179-B1F5-64A045FD5CBF}" srcOrd="2" destOrd="0" presId="urn:microsoft.com/office/officeart/2011/layout/TabList"/>
    <dgm:cxn modelId="{7684D772-6D4F-49DF-B38B-54CB094A9890}" type="presParOf" srcId="{23467D65-3137-48F1-ADC6-40E70D5F17C0}" destId="{5FA815B6-65C7-492B-BA62-C79B5D661C33}" srcOrd="1" destOrd="0" presId="urn:microsoft.com/office/officeart/2011/layout/TabList"/>
    <dgm:cxn modelId="{88ABE96A-60BC-48D5-9F1B-98C9B74B26D9}" type="presParOf" srcId="{23467D65-3137-48F1-ADC6-40E70D5F17C0}" destId="{773131F9-8CF4-4F85-9FF6-6D7205A8C2EE}" srcOrd="2" destOrd="0" presId="urn:microsoft.com/office/officeart/2011/layout/TabList"/>
    <dgm:cxn modelId="{6F55B82F-0EF6-443C-AFDF-AB444ED56849}" type="presParOf" srcId="{773131F9-8CF4-4F85-9FF6-6D7205A8C2EE}" destId="{3902FD89-4685-48F0-A810-9940408D5EBA}" srcOrd="0" destOrd="0" presId="urn:microsoft.com/office/officeart/2011/layout/TabList"/>
    <dgm:cxn modelId="{9BD55478-2A9A-4E01-9063-CA4FABDB62CF}" type="presParOf" srcId="{773131F9-8CF4-4F85-9FF6-6D7205A8C2EE}" destId="{8B097B80-8635-4132-86F2-40273AF1576F}" srcOrd="1" destOrd="0" presId="urn:microsoft.com/office/officeart/2011/layout/TabList"/>
    <dgm:cxn modelId="{D7F30745-21F7-4676-A202-451497800467}" type="presParOf" srcId="{773131F9-8CF4-4F85-9FF6-6D7205A8C2EE}" destId="{795EA436-C271-4A0B-8D45-1031531E6AE2}" srcOrd="2" destOrd="0" presId="urn:microsoft.com/office/officeart/2011/layout/TabList"/>
    <dgm:cxn modelId="{9EA30718-CCED-46A9-82E9-B1790A56C9BE}" type="presParOf" srcId="{23467D65-3137-48F1-ADC6-40E70D5F17C0}" destId="{072B4FCF-2B7C-4F93-8FE8-2B2E7FCCACB7}" srcOrd="3" destOrd="0" presId="urn:microsoft.com/office/officeart/2011/layout/TabList"/>
    <dgm:cxn modelId="{C2B839EC-DA51-41AE-BF8A-395A8B72B92F}" type="presParOf" srcId="{23467D65-3137-48F1-ADC6-40E70D5F17C0}" destId="{EECC3B5D-6CF2-439A-92D9-E6670A998D2B}" srcOrd="4" destOrd="0" presId="urn:microsoft.com/office/officeart/2011/layout/TabList"/>
    <dgm:cxn modelId="{265433A2-6007-4AE6-8D09-970BA41CD614}" type="presParOf" srcId="{EECC3B5D-6CF2-439A-92D9-E6670A998D2B}" destId="{2DE16079-CC76-454C-A4FC-3E71D3B2766C}" srcOrd="0" destOrd="0" presId="urn:microsoft.com/office/officeart/2011/layout/TabList"/>
    <dgm:cxn modelId="{4E5C98DE-2140-4601-B59E-8CF1F5E94EC9}" type="presParOf" srcId="{EECC3B5D-6CF2-439A-92D9-E6670A998D2B}" destId="{B29F932A-A843-49B6-954A-1F18EA9A0A68}" srcOrd="1" destOrd="0" presId="urn:microsoft.com/office/officeart/2011/layout/TabList"/>
    <dgm:cxn modelId="{39AD7C32-AB9C-429D-85A0-42FD10B83C4C}" type="presParOf" srcId="{EECC3B5D-6CF2-439A-92D9-E6670A998D2B}" destId="{F723D0E0-402F-407F-9190-EAAC7FEC700F}" srcOrd="2" destOrd="0" presId="urn:microsoft.com/office/officeart/2011/layout/TabList"/>
    <dgm:cxn modelId="{4FF89802-0477-4116-80E3-5EFEE8C0E862}" type="presParOf" srcId="{23467D65-3137-48F1-ADC6-40E70D5F17C0}" destId="{2E8FC5C1-558A-4D8B-ABBF-93E7D4C85DB9}" srcOrd="5" destOrd="0" presId="urn:microsoft.com/office/officeart/2011/layout/TabList"/>
    <dgm:cxn modelId="{1E1A40CB-B0A8-40D3-93DE-BCF100561C7F}" type="presParOf" srcId="{23467D65-3137-48F1-ADC6-40E70D5F17C0}" destId="{139EAF17-184A-4399-9B6F-A5E994017B80}" srcOrd="6" destOrd="0" presId="urn:microsoft.com/office/officeart/2011/layout/TabList"/>
    <dgm:cxn modelId="{B1742B6E-B925-41D1-816B-5094B71EF081}" type="presParOf" srcId="{139EAF17-184A-4399-9B6F-A5E994017B80}" destId="{A711D97B-C375-4B0A-8471-C3EF77C242E5}" srcOrd="0" destOrd="0" presId="urn:microsoft.com/office/officeart/2011/layout/TabList"/>
    <dgm:cxn modelId="{DA73AE02-B50C-4CB6-89FA-CFC2F8E01897}" type="presParOf" srcId="{139EAF17-184A-4399-9B6F-A5E994017B80}" destId="{A5AD96AA-F5EB-4C60-8EE5-77AFE44E4579}" srcOrd="1" destOrd="0" presId="urn:microsoft.com/office/officeart/2011/layout/TabList"/>
    <dgm:cxn modelId="{B18B34CC-8071-406C-ABC4-257D5B8B7385}" type="presParOf" srcId="{139EAF17-184A-4399-9B6F-A5E994017B80}" destId="{06B2979C-708D-49C7-98FF-ABBF58979E1E}" srcOrd="2" destOrd="0" presId="urn:microsoft.com/office/officeart/2011/layout/TabList"/>
    <dgm:cxn modelId="{1728B3AA-D55E-4A5C-97E4-A03FDDD46B4A}" type="presParOf" srcId="{23467D65-3137-48F1-ADC6-40E70D5F17C0}" destId="{81144E94-5AAA-4973-8117-BA9135BC27AB}" srcOrd="7" destOrd="0" presId="urn:microsoft.com/office/officeart/2011/layout/TabList"/>
    <dgm:cxn modelId="{096DC49D-7970-4D09-80B2-A4F82F2254EC}" type="presParOf" srcId="{23467D65-3137-48F1-ADC6-40E70D5F17C0}" destId="{8B5F03CA-DCB2-4054-9F33-DE9EBB38D7C0}" srcOrd="8" destOrd="0" presId="urn:microsoft.com/office/officeart/2011/layout/TabList"/>
    <dgm:cxn modelId="{C45393F8-F6C5-411C-8947-01028D4EFD5A}" type="presParOf" srcId="{8B5F03CA-DCB2-4054-9F33-DE9EBB38D7C0}" destId="{24746197-2D4E-4850-9D18-403673BCE151}" srcOrd="0" destOrd="0" presId="urn:microsoft.com/office/officeart/2011/layout/TabList"/>
    <dgm:cxn modelId="{98C0F757-FB81-4875-AE10-882A65A90FF7}" type="presParOf" srcId="{8B5F03CA-DCB2-4054-9F33-DE9EBB38D7C0}" destId="{9E6273CF-187A-4675-80DC-6E12F7373D27}" srcOrd="1" destOrd="0" presId="urn:microsoft.com/office/officeart/2011/layout/TabList"/>
    <dgm:cxn modelId="{EADD46F0-7800-49C1-893B-9A8216A6B760}" type="presParOf" srcId="{8B5F03CA-DCB2-4054-9F33-DE9EBB38D7C0}" destId="{14AA4A4C-711C-4B68-8497-8D8D368B8EC4}" srcOrd="2" destOrd="0" presId="urn:microsoft.com/office/officeart/2011/layout/TabList"/>
    <dgm:cxn modelId="{6A37A8CA-D610-4288-A4E7-FFD0EE71D807}" type="presParOf" srcId="{23467D65-3137-48F1-ADC6-40E70D5F17C0}" destId="{CBC530A0-E24B-4365-9FDA-65BD144E6D57}" srcOrd="9" destOrd="0" presId="urn:microsoft.com/office/officeart/2011/layout/TabList"/>
    <dgm:cxn modelId="{DDF17450-362C-40C6-9DFC-BDDE467D9805}" type="presParOf" srcId="{23467D65-3137-48F1-ADC6-40E70D5F17C0}" destId="{F3BA4351-D939-4D88-88DD-EF2EA7A544E9}" srcOrd="10" destOrd="0" presId="urn:microsoft.com/office/officeart/2011/layout/TabList"/>
    <dgm:cxn modelId="{8B0ADB37-2986-4762-9C84-0E1AB322929C}" type="presParOf" srcId="{F3BA4351-D939-4D88-88DD-EF2EA7A544E9}" destId="{A42EA70D-98A5-47BF-87D7-0B42E0D9AA15}" srcOrd="0" destOrd="0" presId="urn:microsoft.com/office/officeart/2011/layout/TabList"/>
    <dgm:cxn modelId="{D99E9049-7B45-47C8-8576-C3F4D3D049C3}" type="presParOf" srcId="{F3BA4351-D939-4D88-88DD-EF2EA7A544E9}" destId="{53575EBF-744E-4AA3-A598-9DC227CBC593}" srcOrd="1" destOrd="0" presId="urn:microsoft.com/office/officeart/2011/layout/TabList"/>
    <dgm:cxn modelId="{9CA31E36-3F41-4DE8-AEC5-6C48B2263669}" type="presParOf" srcId="{F3BA4351-D939-4D88-88DD-EF2EA7A544E9}" destId="{C96107EA-E926-4A32-9A5B-32B416940E8A}"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A4A262D-9A32-4C84-84BD-CCCFCBB35BCE}"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E11BE2BD-FE11-49A1-A897-DECABA440A2A}">
      <dgm:prSet custT="1"/>
      <dgm:spPr/>
      <dgm:t>
        <a:bodyPr/>
        <a:lstStyle/>
        <a:p>
          <a:pPr algn="ctr">
            <a:buFont typeface="+mj-lt"/>
            <a:buAutoNum type="arabicPeriod"/>
          </a:pPr>
          <a:r>
            <a:rPr lang="en-US" sz="1800" b="0" i="0" dirty="0"/>
            <a:t>Types of Testing </a:t>
          </a:r>
        </a:p>
      </dgm:t>
    </dgm:pt>
    <dgm:pt modelId="{43C21894-D0FD-4F00-9AC4-6015A339C741}" type="parTrans" cxnId="{71EF62ED-DBFC-4695-9AA5-4602071DE8EA}">
      <dgm:prSet/>
      <dgm:spPr/>
      <dgm:t>
        <a:bodyPr/>
        <a:lstStyle/>
        <a:p>
          <a:endParaRPr lang="en-IN" sz="1800" b="0"/>
        </a:p>
      </dgm:t>
    </dgm:pt>
    <dgm:pt modelId="{7DB60908-D7EE-4C1E-8AFA-EA41091E7A0D}" type="sibTrans" cxnId="{71EF62ED-DBFC-4695-9AA5-4602071DE8EA}">
      <dgm:prSet/>
      <dgm:spPr/>
      <dgm:t>
        <a:bodyPr/>
        <a:lstStyle/>
        <a:p>
          <a:endParaRPr lang="en-IN" sz="1800" b="0"/>
        </a:p>
      </dgm:t>
    </dgm:pt>
    <dgm:pt modelId="{CDBB155B-E3E7-49E7-B3A3-767D530ECBFC}">
      <dgm:prSet custT="1"/>
      <dgm:spPr/>
      <dgm:t>
        <a:bodyPr/>
        <a:lstStyle/>
        <a:p>
          <a:pPr algn="ctr">
            <a:buFont typeface="+mj-lt"/>
            <a:buAutoNum type="arabicPeriod"/>
          </a:pPr>
          <a:r>
            <a:rPr lang="en-US" sz="1800" b="0" i="0" dirty="0"/>
            <a:t> Integration Testing</a:t>
          </a:r>
        </a:p>
      </dgm:t>
    </dgm:pt>
    <dgm:pt modelId="{74F054FD-FBFA-4D0F-B715-86909BCE1FF2}" type="parTrans" cxnId="{B1EEA624-6F6C-4685-A5C6-1F92916F236E}">
      <dgm:prSet/>
      <dgm:spPr/>
      <dgm:t>
        <a:bodyPr/>
        <a:lstStyle/>
        <a:p>
          <a:endParaRPr lang="en-IN" sz="1800" b="0"/>
        </a:p>
      </dgm:t>
    </dgm:pt>
    <dgm:pt modelId="{11D64F7D-2BA5-4B0A-A7CD-798B5177142D}" type="sibTrans" cxnId="{B1EEA624-6F6C-4685-A5C6-1F92916F236E}">
      <dgm:prSet/>
      <dgm:spPr/>
      <dgm:t>
        <a:bodyPr/>
        <a:lstStyle/>
        <a:p>
          <a:endParaRPr lang="en-IN" sz="1800" b="0"/>
        </a:p>
      </dgm:t>
    </dgm:pt>
    <dgm:pt modelId="{25D29E23-7FEA-40DF-B150-9715AC22C1C0}">
      <dgm:prSet custT="1"/>
      <dgm:spPr/>
      <dgm:t>
        <a:bodyPr/>
        <a:lstStyle/>
        <a:p>
          <a:pPr algn="ctr">
            <a:buFont typeface="+mj-lt"/>
            <a:buAutoNum type="arabicPeriod"/>
          </a:pPr>
          <a:r>
            <a:rPr lang="en-US" sz="1800" b="0" i="0" dirty="0"/>
            <a:t> System Testing</a:t>
          </a:r>
        </a:p>
      </dgm:t>
    </dgm:pt>
    <dgm:pt modelId="{670B650F-ED29-49A8-9B48-9D5382675491}" type="parTrans" cxnId="{074020D8-7A1E-4944-99D1-C38B5D0A3BDB}">
      <dgm:prSet/>
      <dgm:spPr/>
      <dgm:t>
        <a:bodyPr/>
        <a:lstStyle/>
        <a:p>
          <a:endParaRPr lang="en-IN" sz="1800" b="0"/>
        </a:p>
      </dgm:t>
    </dgm:pt>
    <dgm:pt modelId="{3BCD64F4-958C-44DC-B1A7-82BC0C1D89A6}" type="sibTrans" cxnId="{074020D8-7A1E-4944-99D1-C38B5D0A3BDB}">
      <dgm:prSet/>
      <dgm:spPr/>
      <dgm:t>
        <a:bodyPr/>
        <a:lstStyle/>
        <a:p>
          <a:endParaRPr lang="en-IN" sz="1800" b="0"/>
        </a:p>
      </dgm:t>
    </dgm:pt>
    <dgm:pt modelId="{38DBB769-E00F-477F-8978-DF355484E9EE}">
      <dgm:prSet custT="1"/>
      <dgm:spPr/>
      <dgm:t>
        <a:bodyPr/>
        <a:lstStyle/>
        <a:p>
          <a:pPr algn="ctr">
            <a:buFont typeface="+mj-lt"/>
            <a:buAutoNum type="arabicPeriod"/>
          </a:pPr>
          <a:r>
            <a:rPr lang="en-US" sz="1800" b="0" i="0" dirty="0"/>
            <a:t> Acceptance Testing</a:t>
          </a:r>
        </a:p>
      </dgm:t>
    </dgm:pt>
    <dgm:pt modelId="{CF33B647-CC10-4499-A619-67C61E6A20E4}" type="parTrans" cxnId="{2A705754-522F-425E-9FE2-2FB239279889}">
      <dgm:prSet/>
      <dgm:spPr/>
      <dgm:t>
        <a:bodyPr/>
        <a:lstStyle/>
        <a:p>
          <a:endParaRPr lang="en-IN" sz="1800" b="0"/>
        </a:p>
      </dgm:t>
    </dgm:pt>
    <dgm:pt modelId="{7B6B76B2-26C0-418C-8949-8597DDD387D5}" type="sibTrans" cxnId="{2A705754-522F-425E-9FE2-2FB239279889}">
      <dgm:prSet/>
      <dgm:spPr/>
      <dgm:t>
        <a:bodyPr/>
        <a:lstStyle/>
        <a:p>
          <a:endParaRPr lang="en-IN" sz="1800" b="0"/>
        </a:p>
      </dgm:t>
    </dgm:pt>
    <dgm:pt modelId="{C7377A51-21B6-4FA0-8B05-988409AAE33D}">
      <dgm:prSet custT="1"/>
      <dgm:spPr/>
      <dgm:t>
        <a:bodyPr/>
        <a:lstStyle/>
        <a:p>
          <a:pPr algn="ctr">
            <a:buFont typeface="+mj-lt"/>
            <a:buAutoNum type="arabicPeriod"/>
          </a:pPr>
          <a:r>
            <a:rPr lang="en-US" sz="1800" b="0" i="0" dirty="0"/>
            <a:t>Regression Testing</a:t>
          </a:r>
        </a:p>
      </dgm:t>
    </dgm:pt>
    <dgm:pt modelId="{EB5380FC-ED08-494B-B613-F0DD503DDFFE}" type="parTrans" cxnId="{D8E29A3D-7CF5-4033-9C7A-796D3D036D89}">
      <dgm:prSet/>
      <dgm:spPr/>
      <dgm:t>
        <a:bodyPr/>
        <a:lstStyle/>
        <a:p>
          <a:endParaRPr lang="en-IN" sz="1800" b="0"/>
        </a:p>
      </dgm:t>
    </dgm:pt>
    <dgm:pt modelId="{A6B0B64F-9000-488B-8694-F5ACF469B080}" type="sibTrans" cxnId="{D8E29A3D-7CF5-4033-9C7A-796D3D036D89}">
      <dgm:prSet/>
      <dgm:spPr/>
      <dgm:t>
        <a:bodyPr/>
        <a:lstStyle/>
        <a:p>
          <a:endParaRPr lang="en-IN" sz="1800" b="0"/>
        </a:p>
      </dgm:t>
    </dgm:pt>
    <dgm:pt modelId="{070B44BE-0ECC-416A-BC41-67AB2723CF62}">
      <dgm:prSet custT="1"/>
      <dgm:spPr>
        <a:solidFill>
          <a:schemeClr val="accent4">
            <a:lumMod val="40000"/>
            <a:lumOff val="60000"/>
          </a:schemeClr>
        </a:solidFill>
      </dgm:spPr>
      <dgm:t>
        <a:bodyPr/>
        <a:lstStyle/>
        <a:p>
          <a:pPr algn="ctr">
            <a:buFont typeface="+mj-lt"/>
            <a:buAutoNum type="arabicPeriod"/>
          </a:pPr>
          <a:r>
            <a:rPr lang="en-US" sz="1800" b="0" i="0" dirty="0"/>
            <a:t>Performance Testing</a:t>
          </a:r>
        </a:p>
      </dgm:t>
    </dgm:pt>
    <dgm:pt modelId="{E8FF7E64-5550-4C19-8C8C-08DCBB631FD8}" type="parTrans" cxnId="{0BFC872C-7621-4D72-B919-7A34CD735264}">
      <dgm:prSet/>
      <dgm:spPr/>
      <dgm:t>
        <a:bodyPr/>
        <a:lstStyle/>
        <a:p>
          <a:endParaRPr lang="en-IN" sz="1800" b="0"/>
        </a:p>
      </dgm:t>
    </dgm:pt>
    <dgm:pt modelId="{39E86CDE-4413-45AF-95B3-C446E0CC4BA3}" type="sibTrans" cxnId="{0BFC872C-7621-4D72-B919-7A34CD735264}">
      <dgm:prSet/>
      <dgm:spPr/>
      <dgm:t>
        <a:bodyPr/>
        <a:lstStyle/>
        <a:p>
          <a:endParaRPr lang="en-IN" sz="1800" b="0"/>
        </a:p>
      </dgm:t>
    </dgm:pt>
    <dgm:pt modelId="{4A1410DA-11A9-4154-BD07-8C3F411CBD65}">
      <dgm:prSet custT="1"/>
      <dgm:spPr/>
      <dgm:t>
        <a:bodyPr/>
        <a:lstStyle/>
        <a:p>
          <a:pPr algn="l">
            <a:buFont typeface="+mj-lt"/>
            <a:buAutoNum type="arabicPeriod"/>
          </a:pPr>
          <a:r>
            <a:rPr lang="en-US" sz="1600" b="0" i="0" dirty="0"/>
            <a:t>Testing small parts(functions) of code to ensure they work correctly in isolation.</a:t>
          </a:r>
        </a:p>
      </dgm:t>
    </dgm:pt>
    <dgm:pt modelId="{EAE9A9CD-6644-4259-B1FC-9CA57829B1CC}" type="parTrans" cxnId="{4AFFF718-4160-4680-B2FD-1674746AD464}">
      <dgm:prSet/>
      <dgm:spPr/>
      <dgm:t>
        <a:bodyPr/>
        <a:lstStyle/>
        <a:p>
          <a:endParaRPr lang="en-IN" sz="1800" b="0"/>
        </a:p>
      </dgm:t>
    </dgm:pt>
    <dgm:pt modelId="{D239F594-1E56-4FB8-A6E3-4733C61FDBDA}" type="sibTrans" cxnId="{4AFFF718-4160-4680-B2FD-1674746AD464}">
      <dgm:prSet/>
      <dgm:spPr/>
      <dgm:t>
        <a:bodyPr/>
        <a:lstStyle/>
        <a:p>
          <a:endParaRPr lang="en-IN" sz="1800" b="0"/>
        </a:p>
      </dgm:t>
    </dgm:pt>
    <dgm:pt modelId="{8B1952DC-1005-4BA9-99F6-2938E846E4E9}">
      <dgm:prSet custT="1"/>
      <dgm:spPr/>
      <dgm:t>
        <a:bodyPr/>
        <a:lstStyle/>
        <a:p>
          <a:pPr algn="l">
            <a:buFont typeface="+mj-lt"/>
            <a:buAutoNum type="arabicPeriod"/>
          </a:pPr>
          <a:r>
            <a:rPr lang="en-US" sz="1600" b="0" i="0" dirty="0"/>
            <a:t>Testing how different parts of code work together.</a:t>
          </a:r>
        </a:p>
      </dgm:t>
    </dgm:pt>
    <dgm:pt modelId="{99EF6237-6CEC-47F4-B1F5-34642AC6BCB8}" type="parTrans" cxnId="{92B95F30-123A-4CC8-81D4-9D5FA050911C}">
      <dgm:prSet/>
      <dgm:spPr/>
      <dgm:t>
        <a:bodyPr/>
        <a:lstStyle/>
        <a:p>
          <a:endParaRPr lang="en-IN" sz="1800" b="0"/>
        </a:p>
      </dgm:t>
    </dgm:pt>
    <dgm:pt modelId="{77AB1102-4A7D-4FF9-964E-8A74BF460CEA}" type="sibTrans" cxnId="{92B95F30-123A-4CC8-81D4-9D5FA050911C}">
      <dgm:prSet/>
      <dgm:spPr/>
      <dgm:t>
        <a:bodyPr/>
        <a:lstStyle/>
        <a:p>
          <a:endParaRPr lang="en-IN" sz="1800" b="0"/>
        </a:p>
      </dgm:t>
    </dgm:pt>
    <dgm:pt modelId="{466C9710-7FC0-42B2-9DE7-147600776E53}">
      <dgm:prSet custT="1"/>
      <dgm:spPr/>
      <dgm:t>
        <a:bodyPr/>
        <a:lstStyle/>
        <a:p>
          <a:pPr algn="l">
            <a:buFont typeface="+mj-lt"/>
            <a:buAutoNum type="arabicPeriod"/>
          </a:pPr>
          <a:r>
            <a:rPr lang="en-US" sz="1600" b="0" i="0" dirty="0"/>
            <a:t>(End to End/ Smoke/ Sanity Testing) Testing the entire application from the user's perspective.</a:t>
          </a:r>
        </a:p>
      </dgm:t>
    </dgm:pt>
    <dgm:pt modelId="{173E5B67-D71C-47DA-9598-3827996656EB}" type="parTrans" cxnId="{7102B317-5A73-48F6-9F30-13F00FAA1AB0}">
      <dgm:prSet/>
      <dgm:spPr/>
      <dgm:t>
        <a:bodyPr/>
        <a:lstStyle/>
        <a:p>
          <a:endParaRPr lang="en-IN" sz="1800" b="0"/>
        </a:p>
      </dgm:t>
    </dgm:pt>
    <dgm:pt modelId="{A96DBE1E-EE38-494A-BDA6-164922DC452C}" type="sibTrans" cxnId="{7102B317-5A73-48F6-9F30-13F00FAA1AB0}">
      <dgm:prSet/>
      <dgm:spPr/>
      <dgm:t>
        <a:bodyPr/>
        <a:lstStyle/>
        <a:p>
          <a:endParaRPr lang="en-IN" sz="1800" b="0"/>
        </a:p>
      </dgm:t>
    </dgm:pt>
    <dgm:pt modelId="{68D4345B-A0A1-41C6-90B2-4FAECBEE3DD0}">
      <dgm:prSet custT="1"/>
      <dgm:spPr/>
      <dgm:t>
        <a:bodyPr/>
        <a:lstStyle/>
        <a:p>
          <a:pPr algn="l">
            <a:buFont typeface="+mj-lt"/>
            <a:buAutoNum type="arabicPeriod"/>
          </a:pPr>
          <a:r>
            <a:rPr lang="en-US" sz="1600" b="0" i="0" dirty="0"/>
            <a:t>Testing to ensure new changes don't break existing functionality.</a:t>
          </a:r>
        </a:p>
      </dgm:t>
    </dgm:pt>
    <dgm:pt modelId="{CAC5FC93-72E6-46CE-A96E-533BFFE9089C}" type="parTrans" cxnId="{66AA3C25-9273-4138-9501-4E6E1BA9CA12}">
      <dgm:prSet/>
      <dgm:spPr/>
      <dgm:t>
        <a:bodyPr/>
        <a:lstStyle/>
        <a:p>
          <a:endParaRPr lang="en-IN" sz="1800" b="0"/>
        </a:p>
      </dgm:t>
    </dgm:pt>
    <dgm:pt modelId="{A01F1374-00C5-4DF5-91B0-E1394B40C6DB}" type="sibTrans" cxnId="{66AA3C25-9273-4138-9501-4E6E1BA9CA12}">
      <dgm:prSet/>
      <dgm:spPr/>
      <dgm:t>
        <a:bodyPr/>
        <a:lstStyle/>
        <a:p>
          <a:endParaRPr lang="en-IN" sz="1800" b="0"/>
        </a:p>
      </dgm:t>
    </dgm:pt>
    <dgm:pt modelId="{5663E183-5569-4257-8FEC-7C9B261978F3}">
      <dgm:prSet custT="1"/>
      <dgm:spPr>
        <a:solidFill>
          <a:schemeClr val="bg2">
            <a:lumMod val="75000"/>
          </a:schemeClr>
        </a:solidFill>
      </dgm:spPr>
      <dgm:t>
        <a:bodyPr/>
        <a:lstStyle/>
        <a:p>
          <a:pPr algn="l">
            <a:buFont typeface="+mj-lt"/>
            <a:buAutoNum type="arabicPeriod"/>
          </a:pPr>
          <a:r>
            <a:rPr lang="en-US" sz="1600" b="0" i="0" dirty="0"/>
            <a:t>Testing how well the application performs under load.</a:t>
          </a:r>
        </a:p>
      </dgm:t>
    </dgm:pt>
    <dgm:pt modelId="{2803C8FE-BA11-4A17-8BB0-31FE205258EF}" type="parTrans" cxnId="{00821D3E-A43C-44A2-A14C-07EBE66A617C}">
      <dgm:prSet/>
      <dgm:spPr/>
      <dgm:t>
        <a:bodyPr/>
        <a:lstStyle/>
        <a:p>
          <a:endParaRPr lang="en-IN" sz="1800" b="0"/>
        </a:p>
      </dgm:t>
    </dgm:pt>
    <dgm:pt modelId="{B2048AB6-508B-4609-8E03-232CD9FFC7C4}" type="sibTrans" cxnId="{00821D3E-A43C-44A2-A14C-07EBE66A617C}">
      <dgm:prSet/>
      <dgm:spPr/>
      <dgm:t>
        <a:bodyPr/>
        <a:lstStyle/>
        <a:p>
          <a:endParaRPr lang="en-IN" sz="1800" b="0"/>
        </a:p>
      </dgm:t>
    </dgm:pt>
    <dgm:pt modelId="{E7781F16-3B23-43D2-9463-5995EFBDE806}">
      <dgm:prSet custT="1"/>
      <dgm:spPr>
        <a:solidFill>
          <a:schemeClr val="bg2">
            <a:lumMod val="75000"/>
          </a:schemeClr>
        </a:solidFill>
      </dgm:spPr>
      <dgm:t>
        <a:bodyPr/>
        <a:lstStyle/>
        <a:p>
          <a:pPr algn="l">
            <a:buFont typeface="+mj-lt"/>
            <a:buAutoNum type="arabicPeriod"/>
          </a:pPr>
          <a:r>
            <a:rPr lang="en-US" sz="1600" b="0" i="0" dirty="0"/>
            <a:t>Testing for vulnerabilities and security flaws.</a:t>
          </a:r>
        </a:p>
      </dgm:t>
    </dgm:pt>
    <dgm:pt modelId="{8614EE69-9BFA-4EC0-9943-84222D0A98CD}" type="parTrans" cxnId="{0F6B2D5A-F325-49FB-8CC8-345932B380F7}">
      <dgm:prSet/>
      <dgm:spPr/>
      <dgm:t>
        <a:bodyPr/>
        <a:lstStyle/>
        <a:p>
          <a:endParaRPr lang="en-IN" sz="1800" b="0"/>
        </a:p>
      </dgm:t>
    </dgm:pt>
    <dgm:pt modelId="{FC1E6AD1-BA14-455C-BF51-98A8946B3665}" type="sibTrans" cxnId="{0F6B2D5A-F325-49FB-8CC8-345932B380F7}">
      <dgm:prSet/>
      <dgm:spPr/>
      <dgm:t>
        <a:bodyPr/>
        <a:lstStyle/>
        <a:p>
          <a:endParaRPr lang="en-IN" sz="1800" b="0"/>
        </a:p>
      </dgm:t>
    </dgm:pt>
    <dgm:pt modelId="{AD5206A0-C158-4233-A405-D99D50BADD0A}">
      <dgm:prSet custT="1"/>
      <dgm:spPr/>
      <dgm:t>
        <a:bodyPr/>
        <a:lstStyle/>
        <a:p>
          <a:pPr algn="ctr">
            <a:buFont typeface="+mj-lt"/>
            <a:buAutoNum type="arabicPeriod"/>
          </a:pPr>
          <a:r>
            <a:rPr lang="en-US" sz="1800" b="0" i="0" dirty="0"/>
            <a:t>Unit Testing</a:t>
          </a:r>
        </a:p>
      </dgm:t>
    </dgm:pt>
    <dgm:pt modelId="{85C71A7C-686C-45A5-92B0-F2A4549597B5}" type="parTrans" cxnId="{21C19ED5-4AAD-4FC2-8927-E61261891614}">
      <dgm:prSet/>
      <dgm:spPr/>
      <dgm:t>
        <a:bodyPr/>
        <a:lstStyle/>
        <a:p>
          <a:endParaRPr lang="en-IN" b="0"/>
        </a:p>
      </dgm:t>
    </dgm:pt>
    <dgm:pt modelId="{83AF5C72-4F37-46D9-98DE-531C9BE8FB22}" type="sibTrans" cxnId="{21C19ED5-4AAD-4FC2-8927-E61261891614}">
      <dgm:prSet/>
      <dgm:spPr/>
      <dgm:t>
        <a:bodyPr/>
        <a:lstStyle/>
        <a:p>
          <a:endParaRPr lang="en-IN" b="0"/>
        </a:p>
      </dgm:t>
    </dgm:pt>
    <dgm:pt modelId="{27750DAD-ED85-486B-A611-847146E20F0D}">
      <dgm:prSet custT="1"/>
      <dgm:spPr/>
      <dgm:t>
        <a:bodyPr/>
        <a:lstStyle/>
        <a:p>
          <a:pPr algn="ctr">
            <a:buFont typeface="+mj-lt"/>
            <a:buAutoNum type="arabicPeriod"/>
          </a:pPr>
          <a:r>
            <a:rPr lang="en-US" sz="1800" b="0" i="0" dirty="0"/>
            <a:t>Functional Testing</a:t>
          </a:r>
        </a:p>
      </dgm:t>
    </dgm:pt>
    <dgm:pt modelId="{5BE23584-8623-496E-BE66-9D1A9174F0E1}" type="parTrans" cxnId="{85B6DCAF-50CF-44E5-8BEA-0B913FD9F6D7}">
      <dgm:prSet/>
      <dgm:spPr/>
      <dgm:t>
        <a:bodyPr/>
        <a:lstStyle/>
        <a:p>
          <a:endParaRPr lang="en-IN" b="0"/>
        </a:p>
      </dgm:t>
    </dgm:pt>
    <dgm:pt modelId="{4D878B10-A785-4B19-9D36-ECF99976659A}" type="sibTrans" cxnId="{85B6DCAF-50CF-44E5-8BEA-0B913FD9F6D7}">
      <dgm:prSet/>
      <dgm:spPr/>
      <dgm:t>
        <a:bodyPr/>
        <a:lstStyle/>
        <a:p>
          <a:endParaRPr lang="en-IN" b="0"/>
        </a:p>
      </dgm:t>
    </dgm:pt>
    <dgm:pt modelId="{15B9E3BD-1B97-48E7-BD7B-7489FC5DFC14}">
      <dgm:prSet custT="1"/>
      <dgm:spPr/>
      <dgm:t>
        <a:bodyPr/>
        <a:lstStyle/>
        <a:p>
          <a:pPr algn="l">
            <a:buFont typeface="+mj-lt"/>
            <a:buAutoNum type="arabicPeriod"/>
          </a:pPr>
          <a:r>
            <a:rPr lang="en-US" sz="1600" b="0" i="0" dirty="0"/>
            <a:t>Test by specific users.</a:t>
          </a:r>
        </a:p>
      </dgm:t>
    </dgm:pt>
    <dgm:pt modelId="{73D03EDF-53F9-42FC-A132-9F13B718B75A}" type="parTrans" cxnId="{0C6B877D-A7FC-4DAB-B118-47A908A5D24A}">
      <dgm:prSet/>
      <dgm:spPr/>
      <dgm:t>
        <a:bodyPr/>
        <a:lstStyle/>
        <a:p>
          <a:endParaRPr lang="en-IN" b="0"/>
        </a:p>
      </dgm:t>
    </dgm:pt>
    <dgm:pt modelId="{3CE1355E-473A-433C-B519-D31F4CA53076}" type="sibTrans" cxnId="{0C6B877D-A7FC-4DAB-B118-47A908A5D24A}">
      <dgm:prSet/>
      <dgm:spPr/>
      <dgm:t>
        <a:bodyPr/>
        <a:lstStyle/>
        <a:p>
          <a:endParaRPr lang="en-IN" b="0"/>
        </a:p>
      </dgm:t>
    </dgm:pt>
    <dgm:pt modelId="{57AEE758-88F7-4EA1-8E2F-68D2A819CF59}">
      <dgm:prSet custT="1"/>
      <dgm:spPr/>
      <dgm:t>
        <a:bodyPr/>
        <a:lstStyle/>
        <a:p>
          <a:pPr algn="ctr">
            <a:buFont typeface="+mj-lt"/>
            <a:buAutoNum type="arabicPeriod"/>
          </a:pPr>
          <a:r>
            <a:rPr lang="en-US" sz="1800" b="0" i="0" dirty="0"/>
            <a:t>Non-Functional Testing</a:t>
          </a:r>
        </a:p>
      </dgm:t>
    </dgm:pt>
    <dgm:pt modelId="{39FAC4A9-D41C-43C4-A3BC-790D37AC2ED0}" type="parTrans" cxnId="{C5A42EB6-9220-4B10-962D-4DF86C949A34}">
      <dgm:prSet/>
      <dgm:spPr/>
      <dgm:t>
        <a:bodyPr/>
        <a:lstStyle/>
        <a:p>
          <a:endParaRPr lang="en-IN" b="0"/>
        </a:p>
      </dgm:t>
    </dgm:pt>
    <dgm:pt modelId="{833D9325-DAFF-4FE2-9B0D-05A426947DC5}" type="sibTrans" cxnId="{C5A42EB6-9220-4B10-962D-4DF86C949A34}">
      <dgm:prSet/>
      <dgm:spPr/>
      <dgm:t>
        <a:bodyPr/>
        <a:lstStyle/>
        <a:p>
          <a:endParaRPr lang="en-IN" b="0"/>
        </a:p>
      </dgm:t>
    </dgm:pt>
    <dgm:pt modelId="{80DE5B23-156A-4145-AFB0-EC04BCE454A1}">
      <dgm:prSet custT="1"/>
      <dgm:spPr>
        <a:solidFill>
          <a:schemeClr val="accent4">
            <a:lumMod val="40000"/>
            <a:lumOff val="60000"/>
          </a:schemeClr>
        </a:solidFill>
      </dgm:spPr>
      <dgm:t>
        <a:bodyPr/>
        <a:lstStyle/>
        <a:p>
          <a:pPr algn="ctr">
            <a:buFont typeface="+mj-lt"/>
            <a:buAutoNum type="arabicPeriod"/>
          </a:pPr>
          <a:r>
            <a:rPr lang="en-US" sz="1800" b="0" i="0" dirty="0"/>
            <a:t>Security Testing</a:t>
          </a:r>
        </a:p>
      </dgm:t>
    </dgm:pt>
    <dgm:pt modelId="{E873500C-ADDA-4DFC-A9E5-2D85D9AC7A6D}" type="parTrans" cxnId="{194BB71E-2462-4E9E-8ACF-0B25E03AFFDB}">
      <dgm:prSet/>
      <dgm:spPr/>
      <dgm:t>
        <a:bodyPr/>
        <a:lstStyle/>
        <a:p>
          <a:endParaRPr lang="en-IN" b="0"/>
        </a:p>
      </dgm:t>
    </dgm:pt>
    <dgm:pt modelId="{825480F7-304A-496F-991A-1B84865042B1}" type="sibTrans" cxnId="{194BB71E-2462-4E9E-8ACF-0B25E03AFFDB}">
      <dgm:prSet/>
      <dgm:spPr/>
      <dgm:t>
        <a:bodyPr/>
        <a:lstStyle/>
        <a:p>
          <a:endParaRPr lang="en-IN" b="0"/>
        </a:p>
      </dgm:t>
    </dgm:pt>
    <dgm:pt modelId="{49DE8865-2FE0-4CBB-AF4D-53ACD6B174CB}" type="pres">
      <dgm:prSet presAssocID="{8A4A262D-9A32-4C84-84BD-CCCFCBB35BCE}" presName="Name0" presStyleCnt="0">
        <dgm:presLayoutVars>
          <dgm:chPref val="1"/>
          <dgm:dir/>
          <dgm:animOne val="branch"/>
          <dgm:animLvl val="lvl"/>
          <dgm:resizeHandles val="exact"/>
        </dgm:presLayoutVars>
      </dgm:prSet>
      <dgm:spPr/>
    </dgm:pt>
    <dgm:pt modelId="{E73D336F-0FE1-4FDC-913E-1F846A73A8C0}" type="pres">
      <dgm:prSet presAssocID="{E11BE2BD-FE11-49A1-A897-DECABA440A2A}" presName="root1" presStyleCnt="0"/>
      <dgm:spPr/>
    </dgm:pt>
    <dgm:pt modelId="{4C1799DA-FF99-4618-BFC5-A4798A4162FB}" type="pres">
      <dgm:prSet presAssocID="{E11BE2BD-FE11-49A1-A897-DECABA440A2A}" presName="LevelOneTextNode" presStyleLbl="node0" presStyleIdx="0" presStyleCnt="1" custAng="5400000" custScaleX="200019" custScaleY="36845" custLinFactNeighborX="-26339" custLinFactNeighborY="-357">
        <dgm:presLayoutVars>
          <dgm:chPref val="3"/>
        </dgm:presLayoutVars>
      </dgm:prSet>
      <dgm:spPr>
        <a:prstGeom prst="roundRect">
          <a:avLst/>
        </a:prstGeom>
      </dgm:spPr>
    </dgm:pt>
    <dgm:pt modelId="{C9EAD5DB-8360-416D-9562-513DE82515F3}" type="pres">
      <dgm:prSet presAssocID="{E11BE2BD-FE11-49A1-A897-DECABA440A2A}" presName="level2hierChild" presStyleCnt="0"/>
      <dgm:spPr/>
    </dgm:pt>
    <dgm:pt modelId="{135D4185-E1EE-4A68-9AB9-1CE437084EFD}" type="pres">
      <dgm:prSet presAssocID="{5BE23584-8623-496E-BE66-9D1A9174F0E1}" presName="conn2-1" presStyleLbl="parChTrans1D2" presStyleIdx="0" presStyleCnt="2"/>
      <dgm:spPr/>
    </dgm:pt>
    <dgm:pt modelId="{453D5E02-A59D-48CB-94BC-1C264FA0C3E4}" type="pres">
      <dgm:prSet presAssocID="{5BE23584-8623-496E-BE66-9D1A9174F0E1}" presName="connTx" presStyleLbl="parChTrans1D2" presStyleIdx="0" presStyleCnt="2"/>
      <dgm:spPr/>
    </dgm:pt>
    <dgm:pt modelId="{826DB56A-1620-49D9-B01F-AA2038DD08A4}" type="pres">
      <dgm:prSet presAssocID="{27750DAD-ED85-486B-A611-847146E20F0D}" presName="root2" presStyleCnt="0"/>
      <dgm:spPr/>
    </dgm:pt>
    <dgm:pt modelId="{BBE21242-61AC-4E74-A66D-5A90B4A56BDC}" type="pres">
      <dgm:prSet presAssocID="{27750DAD-ED85-486B-A611-847146E20F0D}" presName="LevelTwoTextNode" presStyleLbl="node2" presStyleIdx="0" presStyleCnt="2" custScaleX="85401" custScaleY="139151" custLinFactNeighborX="-2385" custLinFactNeighborY="-1950">
        <dgm:presLayoutVars>
          <dgm:chPref val="3"/>
        </dgm:presLayoutVars>
      </dgm:prSet>
      <dgm:spPr>
        <a:prstGeom prst="roundRect">
          <a:avLst/>
        </a:prstGeom>
      </dgm:spPr>
    </dgm:pt>
    <dgm:pt modelId="{D4A93F80-5C80-4A6C-AF9A-4A86EAAB8EE0}" type="pres">
      <dgm:prSet presAssocID="{27750DAD-ED85-486B-A611-847146E20F0D}" presName="level3hierChild" presStyleCnt="0"/>
      <dgm:spPr/>
    </dgm:pt>
    <dgm:pt modelId="{9F2E20B4-0741-44E4-83D0-C729468BAC54}" type="pres">
      <dgm:prSet presAssocID="{85C71A7C-686C-45A5-92B0-F2A4549597B5}" presName="conn2-1" presStyleLbl="parChTrans1D3" presStyleIdx="0" presStyleCnt="7"/>
      <dgm:spPr/>
    </dgm:pt>
    <dgm:pt modelId="{B7C8CBC0-EFFB-48EE-8170-4D27EF2B86EF}" type="pres">
      <dgm:prSet presAssocID="{85C71A7C-686C-45A5-92B0-F2A4549597B5}" presName="connTx" presStyleLbl="parChTrans1D3" presStyleIdx="0" presStyleCnt="7"/>
      <dgm:spPr/>
    </dgm:pt>
    <dgm:pt modelId="{17296327-C5D8-4D60-9A1D-81A9DBC800D2}" type="pres">
      <dgm:prSet presAssocID="{AD5206A0-C158-4233-A405-D99D50BADD0A}" presName="root2" presStyleCnt="0"/>
      <dgm:spPr/>
    </dgm:pt>
    <dgm:pt modelId="{A20CB357-3E9F-4193-95C0-2F2F2A53F29E}" type="pres">
      <dgm:prSet presAssocID="{AD5206A0-C158-4233-A405-D99D50BADD0A}" presName="LevelTwoTextNode" presStyleLbl="node3" presStyleIdx="0" presStyleCnt="7">
        <dgm:presLayoutVars>
          <dgm:chPref val="3"/>
        </dgm:presLayoutVars>
      </dgm:prSet>
      <dgm:spPr>
        <a:prstGeom prst="roundRect">
          <a:avLst/>
        </a:prstGeom>
      </dgm:spPr>
    </dgm:pt>
    <dgm:pt modelId="{3649A861-0D8A-495B-97C8-2E8CE2900AEA}" type="pres">
      <dgm:prSet presAssocID="{AD5206A0-C158-4233-A405-D99D50BADD0A}" presName="level3hierChild" presStyleCnt="0"/>
      <dgm:spPr/>
    </dgm:pt>
    <dgm:pt modelId="{E9224DC3-D2DB-43F5-B7C9-C2190535174D}" type="pres">
      <dgm:prSet presAssocID="{EAE9A9CD-6644-4259-B1FC-9CA57829B1CC}" presName="conn2-1" presStyleLbl="parChTrans1D4" presStyleIdx="0" presStyleCnt="7"/>
      <dgm:spPr/>
    </dgm:pt>
    <dgm:pt modelId="{209FED5B-459A-48A8-AFC7-F6F55AF5458B}" type="pres">
      <dgm:prSet presAssocID="{EAE9A9CD-6644-4259-B1FC-9CA57829B1CC}" presName="connTx" presStyleLbl="parChTrans1D4" presStyleIdx="0" presStyleCnt="7"/>
      <dgm:spPr/>
    </dgm:pt>
    <dgm:pt modelId="{3F9A8658-8A88-480D-8ED9-D6D1B536FA76}" type="pres">
      <dgm:prSet presAssocID="{4A1410DA-11A9-4154-BD07-8C3F411CBD65}" presName="root2" presStyleCnt="0"/>
      <dgm:spPr/>
    </dgm:pt>
    <dgm:pt modelId="{2286FE03-E6FE-4259-9100-94634D34C7FE}" type="pres">
      <dgm:prSet presAssocID="{4A1410DA-11A9-4154-BD07-8C3F411CBD65}" presName="LevelTwoTextNode" presStyleLbl="node4" presStyleIdx="0" presStyleCnt="7" custScaleX="225313">
        <dgm:presLayoutVars>
          <dgm:chPref val="3"/>
        </dgm:presLayoutVars>
      </dgm:prSet>
      <dgm:spPr>
        <a:prstGeom prst="roundRect">
          <a:avLst/>
        </a:prstGeom>
      </dgm:spPr>
    </dgm:pt>
    <dgm:pt modelId="{729561BC-CA0C-4F5F-A954-9A400B40CCF4}" type="pres">
      <dgm:prSet presAssocID="{4A1410DA-11A9-4154-BD07-8C3F411CBD65}" presName="level3hierChild" presStyleCnt="0"/>
      <dgm:spPr/>
    </dgm:pt>
    <dgm:pt modelId="{3F72FA58-B054-4712-BC0C-C1B3FFA2CFD8}" type="pres">
      <dgm:prSet presAssocID="{74F054FD-FBFA-4D0F-B715-86909BCE1FF2}" presName="conn2-1" presStyleLbl="parChTrans1D3" presStyleIdx="1" presStyleCnt="7"/>
      <dgm:spPr/>
    </dgm:pt>
    <dgm:pt modelId="{E8A36CFA-59F0-4F2E-B53C-8A0CE4109CA1}" type="pres">
      <dgm:prSet presAssocID="{74F054FD-FBFA-4D0F-B715-86909BCE1FF2}" presName="connTx" presStyleLbl="parChTrans1D3" presStyleIdx="1" presStyleCnt="7"/>
      <dgm:spPr/>
    </dgm:pt>
    <dgm:pt modelId="{6DC3B35D-18CC-4223-A854-422E9F1FCB15}" type="pres">
      <dgm:prSet presAssocID="{CDBB155B-E3E7-49E7-B3A3-767D530ECBFC}" presName="root2" presStyleCnt="0"/>
      <dgm:spPr/>
    </dgm:pt>
    <dgm:pt modelId="{C90AD040-2B20-4B57-84B9-0D698427C632}" type="pres">
      <dgm:prSet presAssocID="{CDBB155B-E3E7-49E7-B3A3-767D530ECBFC}" presName="LevelTwoTextNode" presStyleLbl="node3" presStyleIdx="1" presStyleCnt="7" custLinFactNeighborY="-7524">
        <dgm:presLayoutVars>
          <dgm:chPref val="3"/>
        </dgm:presLayoutVars>
      </dgm:prSet>
      <dgm:spPr>
        <a:prstGeom prst="roundRect">
          <a:avLst/>
        </a:prstGeom>
      </dgm:spPr>
    </dgm:pt>
    <dgm:pt modelId="{B236C28C-D671-4248-8269-F691AACEAF19}" type="pres">
      <dgm:prSet presAssocID="{CDBB155B-E3E7-49E7-B3A3-767D530ECBFC}" presName="level3hierChild" presStyleCnt="0"/>
      <dgm:spPr/>
    </dgm:pt>
    <dgm:pt modelId="{A2F9649E-0FAE-4CB6-A573-FE90CE6227AD}" type="pres">
      <dgm:prSet presAssocID="{99EF6237-6CEC-47F4-B1F5-34642AC6BCB8}" presName="conn2-1" presStyleLbl="parChTrans1D4" presStyleIdx="1" presStyleCnt="7"/>
      <dgm:spPr/>
    </dgm:pt>
    <dgm:pt modelId="{ED7795FC-2800-493F-9030-B064D525C411}" type="pres">
      <dgm:prSet presAssocID="{99EF6237-6CEC-47F4-B1F5-34642AC6BCB8}" presName="connTx" presStyleLbl="parChTrans1D4" presStyleIdx="1" presStyleCnt="7"/>
      <dgm:spPr/>
    </dgm:pt>
    <dgm:pt modelId="{B86511F0-493A-43F8-BDEA-DA4E2DC87B44}" type="pres">
      <dgm:prSet presAssocID="{8B1952DC-1005-4BA9-99F6-2938E846E4E9}" presName="root2" presStyleCnt="0"/>
      <dgm:spPr/>
    </dgm:pt>
    <dgm:pt modelId="{DB000338-979C-4EA6-BBA6-7EF35AC18A02}" type="pres">
      <dgm:prSet presAssocID="{8B1952DC-1005-4BA9-99F6-2938E846E4E9}" presName="LevelTwoTextNode" presStyleLbl="node4" presStyleIdx="1" presStyleCnt="7" custScaleX="225313" custLinFactNeighborY="-7524">
        <dgm:presLayoutVars>
          <dgm:chPref val="3"/>
        </dgm:presLayoutVars>
      </dgm:prSet>
      <dgm:spPr>
        <a:prstGeom prst="roundRect">
          <a:avLst/>
        </a:prstGeom>
      </dgm:spPr>
    </dgm:pt>
    <dgm:pt modelId="{CCB6054A-5679-4CAE-BFC5-1CD69B8BCE47}" type="pres">
      <dgm:prSet presAssocID="{8B1952DC-1005-4BA9-99F6-2938E846E4E9}" presName="level3hierChild" presStyleCnt="0"/>
      <dgm:spPr/>
    </dgm:pt>
    <dgm:pt modelId="{4F135930-6EED-4BDA-954F-3C8B00625A5C}" type="pres">
      <dgm:prSet presAssocID="{670B650F-ED29-49A8-9B48-9D5382675491}" presName="conn2-1" presStyleLbl="parChTrans1D3" presStyleIdx="2" presStyleCnt="7"/>
      <dgm:spPr/>
    </dgm:pt>
    <dgm:pt modelId="{110E28AC-499A-40AC-81D0-6B38B22808D1}" type="pres">
      <dgm:prSet presAssocID="{670B650F-ED29-49A8-9B48-9D5382675491}" presName="connTx" presStyleLbl="parChTrans1D3" presStyleIdx="2" presStyleCnt="7"/>
      <dgm:spPr/>
    </dgm:pt>
    <dgm:pt modelId="{2DF49840-D70B-4D77-846E-F06BE48A938F}" type="pres">
      <dgm:prSet presAssocID="{25D29E23-7FEA-40DF-B150-9715AC22C1C0}" presName="root2" presStyleCnt="0"/>
      <dgm:spPr/>
    </dgm:pt>
    <dgm:pt modelId="{D2319CD5-9684-4EDC-B809-442D6EE7F421}" type="pres">
      <dgm:prSet presAssocID="{25D29E23-7FEA-40DF-B150-9715AC22C1C0}" presName="LevelTwoTextNode" presStyleLbl="node3" presStyleIdx="2" presStyleCnt="7" custLinFactNeighborY="-13167">
        <dgm:presLayoutVars>
          <dgm:chPref val="3"/>
        </dgm:presLayoutVars>
      </dgm:prSet>
      <dgm:spPr>
        <a:prstGeom prst="roundRect">
          <a:avLst/>
        </a:prstGeom>
      </dgm:spPr>
    </dgm:pt>
    <dgm:pt modelId="{36F20B87-BCCB-4419-A2C3-4D96CDA8715F}" type="pres">
      <dgm:prSet presAssocID="{25D29E23-7FEA-40DF-B150-9715AC22C1C0}" presName="level3hierChild" presStyleCnt="0"/>
      <dgm:spPr/>
    </dgm:pt>
    <dgm:pt modelId="{6BA538CA-C7FE-4E34-BC58-6A1BCDFCECBA}" type="pres">
      <dgm:prSet presAssocID="{173E5B67-D71C-47DA-9598-3827996656EB}" presName="conn2-1" presStyleLbl="parChTrans1D4" presStyleIdx="2" presStyleCnt="7"/>
      <dgm:spPr/>
    </dgm:pt>
    <dgm:pt modelId="{E6F0F627-AFA2-4603-B210-F68943837FF9}" type="pres">
      <dgm:prSet presAssocID="{173E5B67-D71C-47DA-9598-3827996656EB}" presName="connTx" presStyleLbl="parChTrans1D4" presStyleIdx="2" presStyleCnt="7"/>
      <dgm:spPr/>
    </dgm:pt>
    <dgm:pt modelId="{60EB410F-018F-499C-8B1E-D0F57606C993}" type="pres">
      <dgm:prSet presAssocID="{466C9710-7FC0-42B2-9DE7-147600776E53}" presName="root2" presStyleCnt="0"/>
      <dgm:spPr/>
    </dgm:pt>
    <dgm:pt modelId="{91E5E314-C531-4663-A315-9DFE6D4F57E7}" type="pres">
      <dgm:prSet presAssocID="{466C9710-7FC0-42B2-9DE7-147600776E53}" presName="LevelTwoTextNode" presStyleLbl="node4" presStyleIdx="2" presStyleCnt="7" custScaleX="225313" custLinFactNeighborY="-13167">
        <dgm:presLayoutVars>
          <dgm:chPref val="3"/>
        </dgm:presLayoutVars>
      </dgm:prSet>
      <dgm:spPr>
        <a:prstGeom prst="roundRect">
          <a:avLst/>
        </a:prstGeom>
      </dgm:spPr>
    </dgm:pt>
    <dgm:pt modelId="{9716AFF9-ECF0-4618-A631-9020F12A4A74}" type="pres">
      <dgm:prSet presAssocID="{466C9710-7FC0-42B2-9DE7-147600776E53}" presName="level3hierChild" presStyleCnt="0"/>
      <dgm:spPr/>
    </dgm:pt>
    <dgm:pt modelId="{3F05D417-9FEC-4D6D-817C-13C4FADD3F4E}" type="pres">
      <dgm:prSet presAssocID="{CF33B647-CC10-4499-A619-67C61E6A20E4}" presName="conn2-1" presStyleLbl="parChTrans1D3" presStyleIdx="3" presStyleCnt="7"/>
      <dgm:spPr/>
    </dgm:pt>
    <dgm:pt modelId="{0030C662-9488-474F-B07A-C0F0A3E4D1E2}" type="pres">
      <dgm:prSet presAssocID="{CF33B647-CC10-4499-A619-67C61E6A20E4}" presName="connTx" presStyleLbl="parChTrans1D3" presStyleIdx="3" presStyleCnt="7"/>
      <dgm:spPr/>
    </dgm:pt>
    <dgm:pt modelId="{AD1DD4F3-4709-458D-8F7A-46AD4ED60FCA}" type="pres">
      <dgm:prSet presAssocID="{38DBB769-E00F-477F-8978-DF355484E9EE}" presName="root2" presStyleCnt="0"/>
      <dgm:spPr/>
    </dgm:pt>
    <dgm:pt modelId="{DA480BA8-E224-4B42-B753-F1BBF29AECA4}" type="pres">
      <dgm:prSet presAssocID="{38DBB769-E00F-477F-8978-DF355484E9EE}" presName="LevelTwoTextNode" presStyleLbl="node3" presStyleIdx="3" presStyleCnt="7" custLinFactNeighborY="-18810">
        <dgm:presLayoutVars>
          <dgm:chPref val="3"/>
        </dgm:presLayoutVars>
      </dgm:prSet>
      <dgm:spPr>
        <a:prstGeom prst="roundRect">
          <a:avLst/>
        </a:prstGeom>
      </dgm:spPr>
    </dgm:pt>
    <dgm:pt modelId="{FA9761D7-9530-4778-B86D-B10D7D400A67}" type="pres">
      <dgm:prSet presAssocID="{38DBB769-E00F-477F-8978-DF355484E9EE}" presName="level3hierChild" presStyleCnt="0"/>
      <dgm:spPr/>
    </dgm:pt>
    <dgm:pt modelId="{E54C08E6-0657-4EE6-B55D-29F87C6C9698}" type="pres">
      <dgm:prSet presAssocID="{73D03EDF-53F9-42FC-A132-9F13B718B75A}" presName="conn2-1" presStyleLbl="parChTrans1D4" presStyleIdx="3" presStyleCnt="7"/>
      <dgm:spPr/>
    </dgm:pt>
    <dgm:pt modelId="{0182B0A2-13CA-4829-8B30-1230F80BB92F}" type="pres">
      <dgm:prSet presAssocID="{73D03EDF-53F9-42FC-A132-9F13B718B75A}" presName="connTx" presStyleLbl="parChTrans1D4" presStyleIdx="3" presStyleCnt="7"/>
      <dgm:spPr/>
    </dgm:pt>
    <dgm:pt modelId="{7E824C9C-0092-4ABA-A61F-519F9C88F1DB}" type="pres">
      <dgm:prSet presAssocID="{15B9E3BD-1B97-48E7-BD7B-7489FC5DFC14}" presName="root2" presStyleCnt="0"/>
      <dgm:spPr/>
    </dgm:pt>
    <dgm:pt modelId="{AC833306-03EF-4B97-AFEF-9B47F1294F75}" type="pres">
      <dgm:prSet presAssocID="{15B9E3BD-1B97-48E7-BD7B-7489FC5DFC14}" presName="LevelTwoTextNode" presStyleLbl="node4" presStyleIdx="3" presStyleCnt="7" custScaleX="225313" custLinFactNeighborY="-18810">
        <dgm:presLayoutVars>
          <dgm:chPref val="3"/>
        </dgm:presLayoutVars>
      </dgm:prSet>
      <dgm:spPr>
        <a:prstGeom prst="roundRect">
          <a:avLst/>
        </a:prstGeom>
      </dgm:spPr>
    </dgm:pt>
    <dgm:pt modelId="{893404F0-9FB3-49D8-B091-0F273CEFF15A}" type="pres">
      <dgm:prSet presAssocID="{15B9E3BD-1B97-48E7-BD7B-7489FC5DFC14}" presName="level3hierChild" presStyleCnt="0"/>
      <dgm:spPr/>
    </dgm:pt>
    <dgm:pt modelId="{BCACB988-9CB8-4C5B-BF4D-5106AFB0BE76}" type="pres">
      <dgm:prSet presAssocID="{EB5380FC-ED08-494B-B613-F0DD503DDFFE}" presName="conn2-1" presStyleLbl="parChTrans1D3" presStyleIdx="4" presStyleCnt="7"/>
      <dgm:spPr/>
    </dgm:pt>
    <dgm:pt modelId="{0A254226-F19C-4B10-9D6A-9BE61A1D9164}" type="pres">
      <dgm:prSet presAssocID="{EB5380FC-ED08-494B-B613-F0DD503DDFFE}" presName="connTx" presStyleLbl="parChTrans1D3" presStyleIdx="4" presStyleCnt="7"/>
      <dgm:spPr/>
    </dgm:pt>
    <dgm:pt modelId="{B0B23C61-A6F6-4C2E-832E-E6025A9F4A5B}" type="pres">
      <dgm:prSet presAssocID="{C7377A51-21B6-4FA0-8B05-988409AAE33D}" presName="root2" presStyleCnt="0"/>
      <dgm:spPr/>
    </dgm:pt>
    <dgm:pt modelId="{4F4B2E94-B5F0-4CC1-8A62-E02303B5E30A}" type="pres">
      <dgm:prSet presAssocID="{C7377A51-21B6-4FA0-8B05-988409AAE33D}" presName="LevelTwoTextNode" presStyleLbl="node3" presStyleIdx="4" presStyleCnt="7" custLinFactNeighborY="-22572">
        <dgm:presLayoutVars>
          <dgm:chPref val="3"/>
        </dgm:presLayoutVars>
      </dgm:prSet>
      <dgm:spPr>
        <a:prstGeom prst="roundRect">
          <a:avLst/>
        </a:prstGeom>
      </dgm:spPr>
    </dgm:pt>
    <dgm:pt modelId="{CB62C708-C61F-4EDA-A219-066DE3D57611}" type="pres">
      <dgm:prSet presAssocID="{C7377A51-21B6-4FA0-8B05-988409AAE33D}" presName="level3hierChild" presStyleCnt="0"/>
      <dgm:spPr/>
    </dgm:pt>
    <dgm:pt modelId="{BFB90834-7556-423A-8B2A-094BBB0DB461}" type="pres">
      <dgm:prSet presAssocID="{CAC5FC93-72E6-46CE-A96E-533BFFE9089C}" presName="conn2-1" presStyleLbl="parChTrans1D4" presStyleIdx="4" presStyleCnt="7"/>
      <dgm:spPr/>
    </dgm:pt>
    <dgm:pt modelId="{073BC91E-2229-4806-B059-49D5E2B4DCDC}" type="pres">
      <dgm:prSet presAssocID="{CAC5FC93-72E6-46CE-A96E-533BFFE9089C}" presName="connTx" presStyleLbl="parChTrans1D4" presStyleIdx="4" presStyleCnt="7"/>
      <dgm:spPr/>
    </dgm:pt>
    <dgm:pt modelId="{B6F2E1F3-311E-42D4-89AA-799E6C823F73}" type="pres">
      <dgm:prSet presAssocID="{68D4345B-A0A1-41C6-90B2-4FAECBEE3DD0}" presName="root2" presStyleCnt="0"/>
      <dgm:spPr/>
    </dgm:pt>
    <dgm:pt modelId="{FDDE1F5D-408B-431D-8AA7-73154EE400B2}" type="pres">
      <dgm:prSet presAssocID="{68D4345B-A0A1-41C6-90B2-4FAECBEE3DD0}" presName="LevelTwoTextNode" presStyleLbl="node4" presStyleIdx="4" presStyleCnt="7" custScaleX="225313" custLinFactNeighborY="-22572">
        <dgm:presLayoutVars>
          <dgm:chPref val="3"/>
        </dgm:presLayoutVars>
      </dgm:prSet>
      <dgm:spPr>
        <a:prstGeom prst="roundRect">
          <a:avLst/>
        </a:prstGeom>
      </dgm:spPr>
    </dgm:pt>
    <dgm:pt modelId="{2C7C9DB6-F605-47C8-8DAB-EC17B43DA125}" type="pres">
      <dgm:prSet presAssocID="{68D4345B-A0A1-41C6-90B2-4FAECBEE3DD0}" presName="level3hierChild" presStyleCnt="0"/>
      <dgm:spPr/>
    </dgm:pt>
    <dgm:pt modelId="{D52C2650-0711-4327-9914-E095156E3247}" type="pres">
      <dgm:prSet presAssocID="{39FAC4A9-D41C-43C4-A3BC-790D37AC2ED0}" presName="conn2-1" presStyleLbl="parChTrans1D2" presStyleIdx="1" presStyleCnt="2"/>
      <dgm:spPr/>
    </dgm:pt>
    <dgm:pt modelId="{15F679FE-5783-4523-A206-F04ADABEC452}" type="pres">
      <dgm:prSet presAssocID="{39FAC4A9-D41C-43C4-A3BC-790D37AC2ED0}" presName="connTx" presStyleLbl="parChTrans1D2" presStyleIdx="1" presStyleCnt="2"/>
      <dgm:spPr/>
    </dgm:pt>
    <dgm:pt modelId="{C436C760-68FD-4CF7-950D-92F0E806E41A}" type="pres">
      <dgm:prSet presAssocID="{57AEE758-88F7-4EA1-8E2F-68D2A819CF59}" presName="root2" presStyleCnt="0"/>
      <dgm:spPr/>
    </dgm:pt>
    <dgm:pt modelId="{F914B337-78AB-4AD8-835E-8617ED784BD8}" type="pres">
      <dgm:prSet presAssocID="{57AEE758-88F7-4EA1-8E2F-68D2A819CF59}" presName="LevelTwoTextNode" presStyleLbl="node2" presStyleIdx="1" presStyleCnt="2" custScaleX="85401" custScaleY="139151" custLinFactNeighborX="-1790" custLinFactNeighborY="-1950">
        <dgm:presLayoutVars>
          <dgm:chPref val="3"/>
        </dgm:presLayoutVars>
      </dgm:prSet>
      <dgm:spPr>
        <a:prstGeom prst="roundRect">
          <a:avLst/>
        </a:prstGeom>
      </dgm:spPr>
    </dgm:pt>
    <dgm:pt modelId="{834794D2-BF48-4B24-957D-73DF88639123}" type="pres">
      <dgm:prSet presAssocID="{57AEE758-88F7-4EA1-8E2F-68D2A819CF59}" presName="level3hierChild" presStyleCnt="0"/>
      <dgm:spPr/>
    </dgm:pt>
    <dgm:pt modelId="{D97F4DCB-97E6-4F72-B4E5-71116F2BF52A}" type="pres">
      <dgm:prSet presAssocID="{E8FF7E64-5550-4C19-8C8C-08DCBB631FD8}" presName="conn2-1" presStyleLbl="parChTrans1D3" presStyleIdx="5" presStyleCnt="7"/>
      <dgm:spPr/>
    </dgm:pt>
    <dgm:pt modelId="{109BBFEF-A662-4AB1-B4F4-BD401E4D63D7}" type="pres">
      <dgm:prSet presAssocID="{E8FF7E64-5550-4C19-8C8C-08DCBB631FD8}" presName="connTx" presStyleLbl="parChTrans1D3" presStyleIdx="5" presStyleCnt="7"/>
      <dgm:spPr/>
    </dgm:pt>
    <dgm:pt modelId="{0C59AC68-FC1B-4342-9FAA-A9B07ED57DA0}" type="pres">
      <dgm:prSet presAssocID="{070B44BE-0ECC-416A-BC41-67AB2723CF62}" presName="root2" presStyleCnt="0"/>
      <dgm:spPr/>
    </dgm:pt>
    <dgm:pt modelId="{5A795EFA-FFEF-4828-896A-CD60292769CA}" type="pres">
      <dgm:prSet presAssocID="{070B44BE-0ECC-416A-BC41-67AB2723CF62}" presName="LevelTwoTextNode" presStyleLbl="node3" presStyleIdx="5" presStyleCnt="7" custScaleX="109239" custLinFactNeighborY="9405">
        <dgm:presLayoutVars>
          <dgm:chPref val="3"/>
        </dgm:presLayoutVars>
      </dgm:prSet>
      <dgm:spPr>
        <a:prstGeom prst="roundRect">
          <a:avLst/>
        </a:prstGeom>
      </dgm:spPr>
    </dgm:pt>
    <dgm:pt modelId="{641CEAB0-3C16-49BA-8717-A31DBDFF1EE8}" type="pres">
      <dgm:prSet presAssocID="{070B44BE-0ECC-416A-BC41-67AB2723CF62}" presName="level3hierChild" presStyleCnt="0"/>
      <dgm:spPr/>
    </dgm:pt>
    <dgm:pt modelId="{50F76212-EDD8-4E96-AD3D-638AD4209A7A}" type="pres">
      <dgm:prSet presAssocID="{2803C8FE-BA11-4A17-8BB0-31FE205258EF}" presName="conn2-1" presStyleLbl="parChTrans1D4" presStyleIdx="5" presStyleCnt="7"/>
      <dgm:spPr/>
    </dgm:pt>
    <dgm:pt modelId="{75CDBF0B-783D-4BB6-B63C-9BC0AF01FBF7}" type="pres">
      <dgm:prSet presAssocID="{2803C8FE-BA11-4A17-8BB0-31FE205258EF}" presName="connTx" presStyleLbl="parChTrans1D4" presStyleIdx="5" presStyleCnt="7"/>
      <dgm:spPr/>
    </dgm:pt>
    <dgm:pt modelId="{B6D0F0A8-01D8-45DD-8B1B-07217E27A139}" type="pres">
      <dgm:prSet presAssocID="{5663E183-5569-4257-8FEC-7C9B261978F3}" presName="root2" presStyleCnt="0"/>
      <dgm:spPr/>
    </dgm:pt>
    <dgm:pt modelId="{AB747C77-E256-4BCA-8CD4-372BC035E484}" type="pres">
      <dgm:prSet presAssocID="{5663E183-5569-4257-8FEC-7C9B261978F3}" presName="LevelTwoTextNode" presStyleLbl="node4" presStyleIdx="5" presStyleCnt="7" custScaleX="221066" custLinFactNeighborX="-6888" custLinFactNeighborY="9405">
        <dgm:presLayoutVars>
          <dgm:chPref val="3"/>
        </dgm:presLayoutVars>
      </dgm:prSet>
      <dgm:spPr>
        <a:prstGeom prst="roundRect">
          <a:avLst/>
        </a:prstGeom>
      </dgm:spPr>
    </dgm:pt>
    <dgm:pt modelId="{A6F36C2E-DE5F-461A-BC54-14453229F31B}" type="pres">
      <dgm:prSet presAssocID="{5663E183-5569-4257-8FEC-7C9B261978F3}" presName="level3hierChild" presStyleCnt="0"/>
      <dgm:spPr/>
    </dgm:pt>
    <dgm:pt modelId="{5381311C-05E9-4852-8849-339373CEBF2D}" type="pres">
      <dgm:prSet presAssocID="{E873500C-ADDA-4DFC-A9E5-2D85D9AC7A6D}" presName="conn2-1" presStyleLbl="parChTrans1D3" presStyleIdx="6" presStyleCnt="7"/>
      <dgm:spPr/>
    </dgm:pt>
    <dgm:pt modelId="{A118F6F5-D7E4-4BE0-BD16-A70965BE7297}" type="pres">
      <dgm:prSet presAssocID="{E873500C-ADDA-4DFC-A9E5-2D85D9AC7A6D}" presName="connTx" presStyleLbl="parChTrans1D3" presStyleIdx="6" presStyleCnt="7"/>
      <dgm:spPr/>
    </dgm:pt>
    <dgm:pt modelId="{3948E6F6-5C75-4F52-8C73-CFDE9BCEBB3B}" type="pres">
      <dgm:prSet presAssocID="{80DE5B23-156A-4145-AFB0-EC04BCE454A1}" presName="root2" presStyleCnt="0"/>
      <dgm:spPr/>
    </dgm:pt>
    <dgm:pt modelId="{883155EF-91C7-4DD6-8C03-5D1C13836EED}" type="pres">
      <dgm:prSet presAssocID="{80DE5B23-156A-4145-AFB0-EC04BCE454A1}" presName="LevelTwoTextNode" presStyleLbl="node3" presStyleIdx="6" presStyleCnt="7" custScaleX="107389">
        <dgm:presLayoutVars>
          <dgm:chPref val="3"/>
        </dgm:presLayoutVars>
      </dgm:prSet>
      <dgm:spPr>
        <a:prstGeom prst="roundRect">
          <a:avLst/>
        </a:prstGeom>
      </dgm:spPr>
    </dgm:pt>
    <dgm:pt modelId="{291741F2-63DC-4E82-9675-022301688B4C}" type="pres">
      <dgm:prSet presAssocID="{80DE5B23-156A-4145-AFB0-EC04BCE454A1}" presName="level3hierChild" presStyleCnt="0"/>
      <dgm:spPr/>
    </dgm:pt>
    <dgm:pt modelId="{A13F1390-3E87-4D14-9754-CDB535DC7130}" type="pres">
      <dgm:prSet presAssocID="{8614EE69-9BFA-4EC0-9943-84222D0A98CD}" presName="conn2-1" presStyleLbl="parChTrans1D4" presStyleIdx="6" presStyleCnt="7"/>
      <dgm:spPr/>
    </dgm:pt>
    <dgm:pt modelId="{A3D95BEB-305F-4D77-9076-B9E7709FC029}" type="pres">
      <dgm:prSet presAssocID="{8614EE69-9BFA-4EC0-9943-84222D0A98CD}" presName="connTx" presStyleLbl="parChTrans1D4" presStyleIdx="6" presStyleCnt="7"/>
      <dgm:spPr/>
    </dgm:pt>
    <dgm:pt modelId="{6ADB87AE-48EB-4B0C-B2C3-F97C5D080BBC}" type="pres">
      <dgm:prSet presAssocID="{E7781F16-3B23-43D2-9463-5995EFBDE806}" presName="root2" presStyleCnt="0"/>
      <dgm:spPr/>
    </dgm:pt>
    <dgm:pt modelId="{87C61FE0-30BF-471B-B378-3D953CFAB4B8}" type="pres">
      <dgm:prSet presAssocID="{E7781F16-3B23-43D2-9463-5995EFBDE806}" presName="LevelTwoTextNode" presStyleLbl="node4" presStyleIdx="6" presStyleCnt="7" custScaleX="224766" custLinFactNeighborX="-6888">
        <dgm:presLayoutVars>
          <dgm:chPref val="3"/>
        </dgm:presLayoutVars>
      </dgm:prSet>
      <dgm:spPr>
        <a:prstGeom prst="roundRect">
          <a:avLst/>
        </a:prstGeom>
      </dgm:spPr>
    </dgm:pt>
    <dgm:pt modelId="{2E8AD430-A46F-4D49-AC07-EA2997BD0EBE}" type="pres">
      <dgm:prSet presAssocID="{E7781F16-3B23-43D2-9463-5995EFBDE806}" presName="level3hierChild" presStyleCnt="0"/>
      <dgm:spPr/>
    </dgm:pt>
  </dgm:ptLst>
  <dgm:cxnLst>
    <dgm:cxn modelId="{B3F22F00-177D-4040-8A47-6407EAE7C28F}" type="presOf" srcId="{39FAC4A9-D41C-43C4-A3BC-790D37AC2ED0}" destId="{15F679FE-5783-4523-A206-F04ADABEC452}" srcOrd="1" destOrd="0" presId="urn:microsoft.com/office/officeart/2008/layout/HorizontalMultiLevelHierarchy"/>
    <dgm:cxn modelId="{6BD89C00-B519-4D34-A1B7-DF1BA81399EF}" type="presOf" srcId="{C7377A51-21B6-4FA0-8B05-988409AAE33D}" destId="{4F4B2E94-B5F0-4CC1-8A62-E02303B5E30A}" srcOrd="0" destOrd="0" presId="urn:microsoft.com/office/officeart/2008/layout/HorizontalMultiLevelHierarchy"/>
    <dgm:cxn modelId="{788BEC10-6880-4385-970B-B347156E554F}" type="presOf" srcId="{E873500C-ADDA-4DFC-A9E5-2D85D9AC7A6D}" destId="{A118F6F5-D7E4-4BE0-BD16-A70965BE7297}" srcOrd="1" destOrd="0" presId="urn:microsoft.com/office/officeart/2008/layout/HorizontalMultiLevelHierarchy"/>
    <dgm:cxn modelId="{2E8A7A14-6419-423F-9FE0-29FA0411AFA4}" type="presOf" srcId="{CF33B647-CC10-4499-A619-67C61E6A20E4}" destId="{0030C662-9488-474F-B07A-C0F0A3E4D1E2}" srcOrd="1" destOrd="0" presId="urn:microsoft.com/office/officeart/2008/layout/HorizontalMultiLevelHierarchy"/>
    <dgm:cxn modelId="{AD2D4315-7542-4633-A7ED-7CB78339207A}" type="presOf" srcId="{4A1410DA-11A9-4154-BD07-8C3F411CBD65}" destId="{2286FE03-E6FE-4259-9100-94634D34C7FE}" srcOrd="0" destOrd="0" presId="urn:microsoft.com/office/officeart/2008/layout/HorizontalMultiLevelHierarchy"/>
    <dgm:cxn modelId="{7102B317-5A73-48F6-9F30-13F00FAA1AB0}" srcId="{25D29E23-7FEA-40DF-B150-9715AC22C1C0}" destId="{466C9710-7FC0-42B2-9DE7-147600776E53}" srcOrd="0" destOrd="0" parTransId="{173E5B67-D71C-47DA-9598-3827996656EB}" sibTransId="{A96DBE1E-EE38-494A-BDA6-164922DC452C}"/>
    <dgm:cxn modelId="{9936EC18-5DD5-4F0A-B869-A2E88681EE5A}" type="presOf" srcId="{E8FF7E64-5550-4C19-8C8C-08DCBB631FD8}" destId="{D97F4DCB-97E6-4F72-B4E5-71116F2BF52A}" srcOrd="0" destOrd="0" presId="urn:microsoft.com/office/officeart/2008/layout/HorizontalMultiLevelHierarchy"/>
    <dgm:cxn modelId="{4AFFF718-4160-4680-B2FD-1674746AD464}" srcId="{AD5206A0-C158-4233-A405-D99D50BADD0A}" destId="{4A1410DA-11A9-4154-BD07-8C3F411CBD65}" srcOrd="0" destOrd="0" parTransId="{EAE9A9CD-6644-4259-B1FC-9CA57829B1CC}" sibTransId="{D239F594-1E56-4FB8-A6E3-4733C61FDBDA}"/>
    <dgm:cxn modelId="{26F9DD1D-3309-4224-9315-499FE58D60A5}" type="presOf" srcId="{466C9710-7FC0-42B2-9DE7-147600776E53}" destId="{91E5E314-C531-4663-A315-9DFE6D4F57E7}" srcOrd="0" destOrd="0" presId="urn:microsoft.com/office/officeart/2008/layout/HorizontalMultiLevelHierarchy"/>
    <dgm:cxn modelId="{194BB71E-2462-4E9E-8ACF-0B25E03AFFDB}" srcId="{57AEE758-88F7-4EA1-8E2F-68D2A819CF59}" destId="{80DE5B23-156A-4145-AFB0-EC04BCE454A1}" srcOrd="1" destOrd="0" parTransId="{E873500C-ADDA-4DFC-A9E5-2D85D9AC7A6D}" sibTransId="{825480F7-304A-496F-991A-1B84865042B1}"/>
    <dgm:cxn modelId="{6CA4DA22-FA39-4E06-BCC3-BF7F184A6E1C}" type="presOf" srcId="{27750DAD-ED85-486B-A611-847146E20F0D}" destId="{BBE21242-61AC-4E74-A66D-5A90B4A56BDC}" srcOrd="0" destOrd="0" presId="urn:microsoft.com/office/officeart/2008/layout/HorizontalMultiLevelHierarchy"/>
    <dgm:cxn modelId="{A23B4424-457D-40AD-B75D-5CBBA8FC6795}" type="presOf" srcId="{5663E183-5569-4257-8FEC-7C9B261978F3}" destId="{AB747C77-E256-4BCA-8CD4-372BC035E484}" srcOrd="0" destOrd="0" presId="urn:microsoft.com/office/officeart/2008/layout/HorizontalMultiLevelHierarchy"/>
    <dgm:cxn modelId="{04656424-3A43-4AD4-9065-5B161EBF319E}" type="presOf" srcId="{EAE9A9CD-6644-4259-B1FC-9CA57829B1CC}" destId="{E9224DC3-D2DB-43F5-B7C9-C2190535174D}" srcOrd="0" destOrd="0" presId="urn:microsoft.com/office/officeart/2008/layout/HorizontalMultiLevelHierarchy"/>
    <dgm:cxn modelId="{B1EEA624-6F6C-4685-A5C6-1F92916F236E}" srcId="{27750DAD-ED85-486B-A611-847146E20F0D}" destId="{CDBB155B-E3E7-49E7-B3A3-767D530ECBFC}" srcOrd="1" destOrd="0" parTransId="{74F054FD-FBFA-4D0F-B715-86909BCE1FF2}" sibTransId="{11D64F7D-2BA5-4B0A-A7CD-798B5177142D}"/>
    <dgm:cxn modelId="{66AA3C25-9273-4138-9501-4E6E1BA9CA12}" srcId="{C7377A51-21B6-4FA0-8B05-988409AAE33D}" destId="{68D4345B-A0A1-41C6-90B2-4FAECBEE3DD0}" srcOrd="0" destOrd="0" parTransId="{CAC5FC93-72E6-46CE-A96E-533BFFE9089C}" sibTransId="{A01F1374-00C5-4DF5-91B0-E1394B40C6DB}"/>
    <dgm:cxn modelId="{0BFC872C-7621-4D72-B919-7A34CD735264}" srcId="{57AEE758-88F7-4EA1-8E2F-68D2A819CF59}" destId="{070B44BE-0ECC-416A-BC41-67AB2723CF62}" srcOrd="0" destOrd="0" parTransId="{E8FF7E64-5550-4C19-8C8C-08DCBB631FD8}" sibTransId="{39E86CDE-4413-45AF-95B3-C446E0CC4BA3}"/>
    <dgm:cxn modelId="{92B95F30-123A-4CC8-81D4-9D5FA050911C}" srcId="{CDBB155B-E3E7-49E7-B3A3-767D530ECBFC}" destId="{8B1952DC-1005-4BA9-99F6-2938E846E4E9}" srcOrd="0" destOrd="0" parTransId="{99EF6237-6CEC-47F4-B1F5-34642AC6BCB8}" sibTransId="{77AB1102-4A7D-4FF9-964E-8A74BF460CEA}"/>
    <dgm:cxn modelId="{B5F66633-7709-4FC8-97B1-0EC916822A82}" type="presOf" srcId="{173E5B67-D71C-47DA-9598-3827996656EB}" destId="{6BA538CA-C7FE-4E34-BC58-6A1BCDFCECBA}" srcOrd="0" destOrd="0" presId="urn:microsoft.com/office/officeart/2008/layout/HorizontalMultiLevelHierarchy"/>
    <dgm:cxn modelId="{418E2337-4A28-4810-A96C-3639AFA03230}" type="presOf" srcId="{73D03EDF-53F9-42FC-A132-9F13B718B75A}" destId="{0182B0A2-13CA-4829-8B30-1230F80BB92F}" srcOrd="1" destOrd="0" presId="urn:microsoft.com/office/officeart/2008/layout/HorizontalMultiLevelHierarchy"/>
    <dgm:cxn modelId="{C578F737-8F90-4427-8B61-72C95C601105}" type="presOf" srcId="{EB5380FC-ED08-494B-B613-F0DD503DDFFE}" destId="{0A254226-F19C-4B10-9D6A-9BE61A1D9164}" srcOrd="1" destOrd="0" presId="urn:microsoft.com/office/officeart/2008/layout/HorizontalMultiLevelHierarchy"/>
    <dgm:cxn modelId="{D8E29A3D-7CF5-4033-9C7A-796D3D036D89}" srcId="{27750DAD-ED85-486B-A611-847146E20F0D}" destId="{C7377A51-21B6-4FA0-8B05-988409AAE33D}" srcOrd="4" destOrd="0" parTransId="{EB5380FC-ED08-494B-B613-F0DD503DDFFE}" sibTransId="{A6B0B64F-9000-488B-8694-F5ACF469B080}"/>
    <dgm:cxn modelId="{00821D3E-A43C-44A2-A14C-07EBE66A617C}" srcId="{070B44BE-0ECC-416A-BC41-67AB2723CF62}" destId="{5663E183-5569-4257-8FEC-7C9B261978F3}" srcOrd="0" destOrd="0" parTransId="{2803C8FE-BA11-4A17-8BB0-31FE205258EF}" sibTransId="{B2048AB6-508B-4609-8E03-232CD9FFC7C4}"/>
    <dgm:cxn modelId="{EB451C3F-DA1F-422E-9CCC-7A7B632B3E7F}" type="presOf" srcId="{8614EE69-9BFA-4EC0-9943-84222D0A98CD}" destId="{A3D95BEB-305F-4D77-9076-B9E7709FC029}" srcOrd="1" destOrd="0" presId="urn:microsoft.com/office/officeart/2008/layout/HorizontalMultiLevelHierarchy"/>
    <dgm:cxn modelId="{095D685C-9E1A-4C10-A075-B582F4B95B5E}" type="presOf" srcId="{15B9E3BD-1B97-48E7-BD7B-7489FC5DFC14}" destId="{AC833306-03EF-4B97-AFEF-9B47F1294F75}" srcOrd="0" destOrd="0" presId="urn:microsoft.com/office/officeart/2008/layout/HorizontalMultiLevelHierarchy"/>
    <dgm:cxn modelId="{32D67F5F-BFB5-457A-8919-ECC82B084C28}" type="presOf" srcId="{5BE23584-8623-496E-BE66-9D1A9174F0E1}" destId="{453D5E02-A59D-48CB-94BC-1C264FA0C3E4}" srcOrd="1" destOrd="0" presId="urn:microsoft.com/office/officeart/2008/layout/HorizontalMultiLevelHierarchy"/>
    <dgm:cxn modelId="{D8043341-18F3-487E-8B16-0C42CA2BDA42}" type="presOf" srcId="{CF33B647-CC10-4499-A619-67C61E6A20E4}" destId="{3F05D417-9FEC-4D6D-817C-13C4FADD3F4E}" srcOrd="0" destOrd="0" presId="urn:microsoft.com/office/officeart/2008/layout/HorizontalMultiLevelHierarchy"/>
    <dgm:cxn modelId="{51E24042-60FE-4972-9E8B-5529AAEF3ADC}" type="presOf" srcId="{2803C8FE-BA11-4A17-8BB0-31FE205258EF}" destId="{75CDBF0B-783D-4BB6-B63C-9BC0AF01FBF7}" srcOrd="1" destOrd="0" presId="urn:microsoft.com/office/officeart/2008/layout/HorizontalMultiLevelHierarchy"/>
    <dgm:cxn modelId="{0E1B404A-479F-4A6C-8BB0-59B56B35989C}" type="presOf" srcId="{E8FF7E64-5550-4C19-8C8C-08DCBB631FD8}" destId="{109BBFEF-A662-4AB1-B4F4-BD401E4D63D7}" srcOrd="1" destOrd="0" presId="urn:microsoft.com/office/officeart/2008/layout/HorizontalMultiLevelHierarchy"/>
    <dgm:cxn modelId="{9E1B504B-DFE0-428F-A4F7-0FD5808B3B46}" type="presOf" srcId="{38DBB769-E00F-477F-8978-DF355484E9EE}" destId="{DA480BA8-E224-4B42-B753-F1BBF29AECA4}" srcOrd="0" destOrd="0" presId="urn:microsoft.com/office/officeart/2008/layout/HorizontalMultiLevelHierarchy"/>
    <dgm:cxn modelId="{C62E794E-4776-428E-B3D8-7140B11FB8D2}" type="presOf" srcId="{8B1952DC-1005-4BA9-99F6-2938E846E4E9}" destId="{DB000338-979C-4EA6-BBA6-7EF35AC18A02}" srcOrd="0" destOrd="0" presId="urn:microsoft.com/office/officeart/2008/layout/HorizontalMultiLevelHierarchy"/>
    <dgm:cxn modelId="{9BE8FC4E-24DA-4410-9B62-BA98BAE20058}" type="presOf" srcId="{CDBB155B-E3E7-49E7-B3A3-767D530ECBFC}" destId="{C90AD040-2B20-4B57-84B9-0D698427C632}" srcOrd="0" destOrd="0" presId="urn:microsoft.com/office/officeart/2008/layout/HorizontalMultiLevelHierarchy"/>
    <dgm:cxn modelId="{D063B053-E742-4A87-96CB-2D01B23F5E9A}" type="presOf" srcId="{68D4345B-A0A1-41C6-90B2-4FAECBEE3DD0}" destId="{FDDE1F5D-408B-431D-8AA7-73154EE400B2}" srcOrd="0" destOrd="0" presId="urn:microsoft.com/office/officeart/2008/layout/HorizontalMultiLevelHierarchy"/>
    <dgm:cxn modelId="{2A705754-522F-425E-9FE2-2FB239279889}" srcId="{27750DAD-ED85-486B-A611-847146E20F0D}" destId="{38DBB769-E00F-477F-8978-DF355484E9EE}" srcOrd="3" destOrd="0" parTransId="{CF33B647-CC10-4499-A619-67C61E6A20E4}" sibTransId="{7B6B76B2-26C0-418C-8949-8597DDD387D5}"/>
    <dgm:cxn modelId="{FC83B374-56E9-4D49-B42A-7C0B00A7C06F}" type="presOf" srcId="{E7781F16-3B23-43D2-9463-5995EFBDE806}" destId="{87C61FE0-30BF-471B-B378-3D953CFAB4B8}" srcOrd="0" destOrd="0" presId="urn:microsoft.com/office/officeart/2008/layout/HorizontalMultiLevelHierarchy"/>
    <dgm:cxn modelId="{6BAAEB77-A0A5-4A7C-988F-BF4C1CB90CF4}" type="presOf" srcId="{AD5206A0-C158-4233-A405-D99D50BADD0A}" destId="{A20CB357-3E9F-4193-95C0-2F2F2A53F29E}" srcOrd="0" destOrd="0" presId="urn:microsoft.com/office/officeart/2008/layout/HorizontalMultiLevelHierarchy"/>
    <dgm:cxn modelId="{10D2F577-10DF-4AB4-B809-3B9CC11741BE}" type="presOf" srcId="{85C71A7C-686C-45A5-92B0-F2A4549597B5}" destId="{B7C8CBC0-EFFB-48EE-8170-4D27EF2B86EF}" srcOrd="1" destOrd="0" presId="urn:microsoft.com/office/officeart/2008/layout/HorizontalMultiLevelHierarchy"/>
    <dgm:cxn modelId="{0F6B2D5A-F325-49FB-8CC8-345932B380F7}" srcId="{80DE5B23-156A-4145-AFB0-EC04BCE454A1}" destId="{E7781F16-3B23-43D2-9463-5995EFBDE806}" srcOrd="0" destOrd="0" parTransId="{8614EE69-9BFA-4EC0-9943-84222D0A98CD}" sibTransId="{FC1E6AD1-BA14-455C-BF51-98A8946B3665}"/>
    <dgm:cxn modelId="{8446DF7B-CE20-45A9-B87B-3592326E7CD7}" type="presOf" srcId="{EAE9A9CD-6644-4259-B1FC-9CA57829B1CC}" destId="{209FED5B-459A-48A8-AFC7-F6F55AF5458B}" srcOrd="1" destOrd="0" presId="urn:microsoft.com/office/officeart/2008/layout/HorizontalMultiLevelHierarchy"/>
    <dgm:cxn modelId="{0C6B877D-A7FC-4DAB-B118-47A908A5D24A}" srcId="{38DBB769-E00F-477F-8978-DF355484E9EE}" destId="{15B9E3BD-1B97-48E7-BD7B-7489FC5DFC14}" srcOrd="0" destOrd="0" parTransId="{73D03EDF-53F9-42FC-A132-9F13B718B75A}" sibTransId="{3CE1355E-473A-433C-B519-D31F4CA53076}"/>
    <dgm:cxn modelId="{CA834F7F-6565-4888-99D9-3351A761B1A6}" type="presOf" srcId="{070B44BE-0ECC-416A-BC41-67AB2723CF62}" destId="{5A795EFA-FFEF-4828-896A-CD60292769CA}" srcOrd="0" destOrd="0" presId="urn:microsoft.com/office/officeart/2008/layout/HorizontalMultiLevelHierarchy"/>
    <dgm:cxn modelId="{42DE1987-D2DB-4C60-892F-E807C580869D}" type="presOf" srcId="{E11BE2BD-FE11-49A1-A897-DECABA440A2A}" destId="{4C1799DA-FF99-4618-BFC5-A4798A4162FB}" srcOrd="0" destOrd="0" presId="urn:microsoft.com/office/officeart/2008/layout/HorizontalMultiLevelHierarchy"/>
    <dgm:cxn modelId="{BE04A694-9414-4943-BCEC-89AB9F0EBA02}" type="presOf" srcId="{74F054FD-FBFA-4D0F-B715-86909BCE1FF2}" destId="{E8A36CFA-59F0-4F2E-B53C-8A0CE4109CA1}" srcOrd="1" destOrd="0" presId="urn:microsoft.com/office/officeart/2008/layout/HorizontalMultiLevelHierarchy"/>
    <dgm:cxn modelId="{C3806E95-69BB-4055-BC7D-F6A4EFD7035B}" type="presOf" srcId="{E873500C-ADDA-4DFC-A9E5-2D85D9AC7A6D}" destId="{5381311C-05E9-4852-8849-339373CEBF2D}" srcOrd="0" destOrd="0" presId="urn:microsoft.com/office/officeart/2008/layout/HorizontalMultiLevelHierarchy"/>
    <dgm:cxn modelId="{57487B96-E164-4647-A067-DEFACD6E1FBA}" type="presOf" srcId="{8614EE69-9BFA-4EC0-9943-84222D0A98CD}" destId="{A13F1390-3E87-4D14-9754-CDB535DC7130}" srcOrd="0" destOrd="0" presId="urn:microsoft.com/office/officeart/2008/layout/HorizontalMultiLevelHierarchy"/>
    <dgm:cxn modelId="{0DD58899-67BB-4C8B-B962-C1B38E8B6D3F}" type="presOf" srcId="{74F054FD-FBFA-4D0F-B715-86909BCE1FF2}" destId="{3F72FA58-B054-4712-BC0C-C1B3FFA2CFD8}" srcOrd="0" destOrd="0" presId="urn:microsoft.com/office/officeart/2008/layout/HorizontalMultiLevelHierarchy"/>
    <dgm:cxn modelId="{B3FD029C-86B2-4C43-B912-25EACA1A6FA2}" type="presOf" srcId="{99EF6237-6CEC-47F4-B1F5-34642AC6BCB8}" destId="{A2F9649E-0FAE-4CB6-A573-FE90CE6227AD}" srcOrd="0" destOrd="0" presId="urn:microsoft.com/office/officeart/2008/layout/HorizontalMultiLevelHierarchy"/>
    <dgm:cxn modelId="{1EA14CA8-EC96-49B1-8C7A-F9D99E182AF6}" type="presOf" srcId="{25D29E23-7FEA-40DF-B150-9715AC22C1C0}" destId="{D2319CD5-9684-4EDC-B809-442D6EE7F421}" srcOrd="0" destOrd="0" presId="urn:microsoft.com/office/officeart/2008/layout/HorizontalMultiLevelHierarchy"/>
    <dgm:cxn modelId="{85B6DCAF-50CF-44E5-8BEA-0B913FD9F6D7}" srcId="{E11BE2BD-FE11-49A1-A897-DECABA440A2A}" destId="{27750DAD-ED85-486B-A611-847146E20F0D}" srcOrd="0" destOrd="0" parTransId="{5BE23584-8623-496E-BE66-9D1A9174F0E1}" sibTransId="{4D878B10-A785-4B19-9D36-ECF99976659A}"/>
    <dgm:cxn modelId="{CA5597B0-D9E2-4A7F-B9FE-F21C3B5D2E0C}" type="presOf" srcId="{99EF6237-6CEC-47F4-B1F5-34642AC6BCB8}" destId="{ED7795FC-2800-493F-9030-B064D525C411}" srcOrd="1" destOrd="0" presId="urn:microsoft.com/office/officeart/2008/layout/HorizontalMultiLevelHierarchy"/>
    <dgm:cxn modelId="{C5A42EB6-9220-4B10-962D-4DF86C949A34}" srcId="{E11BE2BD-FE11-49A1-A897-DECABA440A2A}" destId="{57AEE758-88F7-4EA1-8E2F-68D2A819CF59}" srcOrd="1" destOrd="0" parTransId="{39FAC4A9-D41C-43C4-A3BC-790D37AC2ED0}" sibTransId="{833D9325-DAFF-4FE2-9B0D-05A426947DC5}"/>
    <dgm:cxn modelId="{58C115C0-70DB-428C-9280-76D48BB780FC}" type="presOf" srcId="{85C71A7C-686C-45A5-92B0-F2A4549597B5}" destId="{9F2E20B4-0741-44E4-83D0-C729468BAC54}" srcOrd="0" destOrd="0" presId="urn:microsoft.com/office/officeart/2008/layout/HorizontalMultiLevelHierarchy"/>
    <dgm:cxn modelId="{6007EAC1-BC2D-4EAF-B814-92840EA82133}" type="presOf" srcId="{57AEE758-88F7-4EA1-8E2F-68D2A819CF59}" destId="{F914B337-78AB-4AD8-835E-8617ED784BD8}" srcOrd="0" destOrd="0" presId="urn:microsoft.com/office/officeart/2008/layout/HorizontalMultiLevelHierarchy"/>
    <dgm:cxn modelId="{EB1C1ACD-4D1F-4A41-8843-A1ACA2AF381A}" type="presOf" srcId="{2803C8FE-BA11-4A17-8BB0-31FE205258EF}" destId="{50F76212-EDD8-4E96-AD3D-638AD4209A7A}" srcOrd="0" destOrd="0" presId="urn:microsoft.com/office/officeart/2008/layout/HorizontalMultiLevelHierarchy"/>
    <dgm:cxn modelId="{A649D2D0-CB9C-4266-BAF1-F88085D986C9}" type="presOf" srcId="{39FAC4A9-D41C-43C4-A3BC-790D37AC2ED0}" destId="{D52C2650-0711-4327-9914-E095156E3247}" srcOrd="0" destOrd="0" presId="urn:microsoft.com/office/officeart/2008/layout/HorizontalMultiLevelHierarchy"/>
    <dgm:cxn modelId="{21C19ED5-4AAD-4FC2-8927-E61261891614}" srcId="{27750DAD-ED85-486B-A611-847146E20F0D}" destId="{AD5206A0-C158-4233-A405-D99D50BADD0A}" srcOrd="0" destOrd="0" parTransId="{85C71A7C-686C-45A5-92B0-F2A4549597B5}" sibTransId="{83AF5C72-4F37-46D9-98DE-531C9BE8FB22}"/>
    <dgm:cxn modelId="{074020D8-7A1E-4944-99D1-C38B5D0A3BDB}" srcId="{27750DAD-ED85-486B-A611-847146E20F0D}" destId="{25D29E23-7FEA-40DF-B150-9715AC22C1C0}" srcOrd="2" destOrd="0" parTransId="{670B650F-ED29-49A8-9B48-9D5382675491}" sibTransId="{3BCD64F4-958C-44DC-B1A7-82BC0C1D89A6}"/>
    <dgm:cxn modelId="{0FFFE0D8-87E4-4510-A038-5C293C6745C6}" type="presOf" srcId="{CAC5FC93-72E6-46CE-A96E-533BFFE9089C}" destId="{073BC91E-2229-4806-B059-49D5E2B4DCDC}" srcOrd="1" destOrd="0" presId="urn:microsoft.com/office/officeart/2008/layout/HorizontalMultiLevelHierarchy"/>
    <dgm:cxn modelId="{94720FE1-18CC-4DEA-8BA8-FF2FBE602591}" type="presOf" srcId="{EB5380FC-ED08-494B-B613-F0DD503DDFFE}" destId="{BCACB988-9CB8-4C5B-BF4D-5106AFB0BE76}" srcOrd="0" destOrd="0" presId="urn:microsoft.com/office/officeart/2008/layout/HorizontalMultiLevelHierarchy"/>
    <dgm:cxn modelId="{C11347E4-3814-48AB-854E-2EB17F9CC579}" type="presOf" srcId="{73D03EDF-53F9-42FC-A132-9F13B718B75A}" destId="{E54C08E6-0657-4EE6-B55D-29F87C6C9698}" srcOrd="0" destOrd="0" presId="urn:microsoft.com/office/officeart/2008/layout/HorizontalMultiLevelHierarchy"/>
    <dgm:cxn modelId="{B883C3E7-3A98-43C0-BDAE-4C0677626B01}" type="presOf" srcId="{5BE23584-8623-496E-BE66-9D1A9174F0E1}" destId="{135D4185-E1EE-4A68-9AB9-1CE437084EFD}" srcOrd="0" destOrd="0" presId="urn:microsoft.com/office/officeart/2008/layout/HorizontalMultiLevelHierarchy"/>
    <dgm:cxn modelId="{D6298BE8-040F-445E-875E-716226A18DA3}" type="presOf" srcId="{670B650F-ED29-49A8-9B48-9D5382675491}" destId="{4F135930-6EED-4BDA-954F-3C8B00625A5C}" srcOrd="0" destOrd="0" presId="urn:microsoft.com/office/officeart/2008/layout/HorizontalMultiLevelHierarchy"/>
    <dgm:cxn modelId="{2769F3EB-1B81-4068-BE00-01567AA45812}" type="presOf" srcId="{CAC5FC93-72E6-46CE-A96E-533BFFE9089C}" destId="{BFB90834-7556-423A-8B2A-094BBB0DB461}" srcOrd="0" destOrd="0" presId="urn:microsoft.com/office/officeart/2008/layout/HorizontalMultiLevelHierarchy"/>
    <dgm:cxn modelId="{71EF62ED-DBFC-4695-9AA5-4602071DE8EA}" srcId="{8A4A262D-9A32-4C84-84BD-CCCFCBB35BCE}" destId="{E11BE2BD-FE11-49A1-A897-DECABA440A2A}" srcOrd="0" destOrd="0" parTransId="{43C21894-D0FD-4F00-9AC4-6015A339C741}" sibTransId="{7DB60908-D7EE-4C1E-8AFA-EA41091E7A0D}"/>
    <dgm:cxn modelId="{C546A2EE-F0CB-4B90-AB72-592994BF2119}" type="presOf" srcId="{80DE5B23-156A-4145-AFB0-EC04BCE454A1}" destId="{883155EF-91C7-4DD6-8C03-5D1C13836EED}" srcOrd="0" destOrd="0" presId="urn:microsoft.com/office/officeart/2008/layout/HorizontalMultiLevelHierarchy"/>
    <dgm:cxn modelId="{2A87A2F2-F2C9-437D-91D5-FD14DAC83AD2}" type="presOf" srcId="{670B650F-ED29-49A8-9B48-9D5382675491}" destId="{110E28AC-499A-40AC-81D0-6B38B22808D1}" srcOrd="1" destOrd="0" presId="urn:microsoft.com/office/officeart/2008/layout/HorizontalMultiLevelHierarchy"/>
    <dgm:cxn modelId="{126C9FF7-2133-4846-9BCB-BB75495B0378}" type="presOf" srcId="{173E5B67-D71C-47DA-9598-3827996656EB}" destId="{E6F0F627-AFA2-4603-B210-F68943837FF9}" srcOrd="1" destOrd="0" presId="urn:microsoft.com/office/officeart/2008/layout/HorizontalMultiLevelHierarchy"/>
    <dgm:cxn modelId="{FB5BECF8-D5F2-4DD6-996D-B7A0C6E0D48F}" type="presOf" srcId="{8A4A262D-9A32-4C84-84BD-CCCFCBB35BCE}" destId="{49DE8865-2FE0-4CBB-AF4D-53ACD6B174CB}" srcOrd="0" destOrd="0" presId="urn:microsoft.com/office/officeart/2008/layout/HorizontalMultiLevelHierarchy"/>
    <dgm:cxn modelId="{08723A14-C2C8-47EE-8791-ACCF896A75C0}" type="presParOf" srcId="{49DE8865-2FE0-4CBB-AF4D-53ACD6B174CB}" destId="{E73D336F-0FE1-4FDC-913E-1F846A73A8C0}" srcOrd="0" destOrd="0" presId="urn:microsoft.com/office/officeart/2008/layout/HorizontalMultiLevelHierarchy"/>
    <dgm:cxn modelId="{67151BD9-19C3-4672-A26E-069A532977E5}" type="presParOf" srcId="{E73D336F-0FE1-4FDC-913E-1F846A73A8C0}" destId="{4C1799DA-FF99-4618-BFC5-A4798A4162FB}" srcOrd="0" destOrd="0" presId="urn:microsoft.com/office/officeart/2008/layout/HorizontalMultiLevelHierarchy"/>
    <dgm:cxn modelId="{A5F0B7C5-6A6B-42D0-A49D-6D2E8B2FBB58}" type="presParOf" srcId="{E73D336F-0FE1-4FDC-913E-1F846A73A8C0}" destId="{C9EAD5DB-8360-416D-9562-513DE82515F3}" srcOrd="1" destOrd="0" presId="urn:microsoft.com/office/officeart/2008/layout/HorizontalMultiLevelHierarchy"/>
    <dgm:cxn modelId="{9D669457-CA00-4FB5-B046-7D16E96638E7}" type="presParOf" srcId="{C9EAD5DB-8360-416D-9562-513DE82515F3}" destId="{135D4185-E1EE-4A68-9AB9-1CE437084EFD}" srcOrd="0" destOrd="0" presId="urn:microsoft.com/office/officeart/2008/layout/HorizontalMultiLevelHierarchy"/>
    <dgm:cxn modelId="{E89CBBB0-E167-4066-9F63-6960815326C8}" type="presParOf" srcId="{135D4185-E1EE-4A68-9AB9-1CE437084EFD}" destId="{453D5E02-A59D-48CB-94BC-1C264FA0C3E4}" srcOrd="0" destOrd="0" presId="urn:microsoft.com/office/officeart/2008/layout/HorizontalMultiLevelHierarchy"/>
    <dgm:cxn modelId="{55B79DEB-2C98-4B6D-8395-BAE35AECC3C7}" type="presParOf" srcId="{C9EAD5DB-8360-416D-9562-513DE82515F3}" destId="{826DB56A-1620-49D9-B01F-AA2038DD08A4}" srcOrd="1" destOrd="0" presId="urn:microsoft.com/office/officeart/2008/layout/HorizontalMultiLevelHierarchy"/>
    <dgm:cxn modelId="{A0DEF37E-3FA8-4BA8-98CB-C54E4D66DFD6}" type="presParOf" srcId="{826DB56A-1620-49D9-B01F-AA2038DD08A4}" destId="{BBE21242-61AC-4E74-A66D-5A90B4A56BDC}" srcOrd="0" destOrd="0" presId="urn:microsoft.com/office/officeart/2008/layout/HorizontalMultiLevelHierarchy"/>
    <dgm:cxn modelId="{A5CF04B2-FFAD-447B-823F-53D8E79B3FA4}" type="presParOf" srcId="{826DB56A-1620-49D9-B01F-AA2038DD08A4}" destId="{D4A93F80-5C80-4A6C-AF9A-4A86EAAB8EE0}" srcOrd="1" destOrd="0" presId="urn:microsoft.com/office/officeart/2008/layout/HorizontalMultiLevelHierarchy"/>
    <dgm:cxn modelId="{524862EF-0B75-45A6-BEF5-1F46E9D154BD}" type="presParOf" srcId="{D4A93F80-5C80-4A6C-AF9A-4A86EAAB8EE0}" destId="{9F2E20B4-0741-44E4-83D0-C729468BAC54}" srcOrd="0" destOrd="0" presId="urn:microsoft.com/office/officeart/2008/layout/HorizontalMultiLevelHierarchy"/>
    <dgm:cxn modelId="{20A7A904-1DC3-4E3F-8836-2504A7916EAF}" type="presParOf" srcId="{9F2E20B4-0741-44E4-83D0-C729468BAC54}" destId="{B7C8CBC0-EFFB-48EE-8170-4D27EF2B86EF}" srcOrd="0" destOrd="0" presId="urn:microsoft.com/office/officeart/2008/layout/HorizontalMultiLevelHierarchy"/>
    <dgm:cxn modelId="{76FE9BD4-71D4-4D86-AA0B-05A412928971}" type="presParOf" srcId="{D4A93F80-5C80-4A6C-AF9A-4A86EAAB8EE0}" destId="{17296327-C5D8-4D60-9A1D-81A9DBC800D2}" srcOrd="1" destOrd="0" presId="urn:microsoft.com/office/officeart/2008/layout/HorizontalMultiLevelHierarchy"/>
    <dgm:cxn modelId="{86E9B35B-1364-4D23-A59D-7FC01A0C8789}" type="presParOf" srcId="{17296327-C5D8-4D60-9A1D-81A9DBC800D2}" destId="{A20CB357-3E9F-4193-95C0-2F2F2A53F29E}" srcOrd="0" destOrd="0" presId="urn:microsoft.com/office/officeart/2008/layout/HorizontalMultiLevelHierarchy"/>
    <dgm:cxn modelId="{6407C17B-5B14-4E5C-81B0-4F35E9B84CA8}" type="presParOf" srcId="{17296327-C5D8-4D60-9A1D-81A9DBC800D2}" destId="{3649A861-0D8A-495B-97C8-2E8CE2900AEA}" srcOrd="1" destOrd="0" presId="urn:microsoft.com/office/officeart/2008/layout/HorizontalMultiLevelHierarchy"/>
    <dgm:cxn modelId="{71F3EA70-729A-4886-9291-9D39D90C00F1}" type="presParOf" srcId="{3649A861-0D8A-495B-97C8-2E8CE2900AEA}" destId="{E9224DC3-D2DB-43F5-B7C9-C2190535174D}" srcOrd="0" destOrd="0" presId="urn:microsoft.com/office/officeart/2008/layout/HorizontalMultiLevelHierarchy"/>
    <dgm:cxn modelId="{8C9F2814-5C26-49A5-9F71-0DAAC8A9216F}" type="presParOf" srcId="{E9224DC3-D2DB-43F5-B7C9-C2190535174D}" destId="{209FED5B-459A-48A8-AFC7-F6F55AF5458B}" srcOrd="0" destOrd="0" presId="urn:microsoft.com/office/officeart/2008/layout/HorizontalMultiLevelHierarchy"/>
    <dgm:cxn modelId="{F8BC4D54-9F8E-43CA-8DFD-BDBAEEE88B81}" type="presParOf" srcId="{3649A861-0D8A-495B-97C8-2E8CE2900AEA}" destId="{3F9A8658-8A88-480D-8ED9-D6D1B536FA76}" srcOrd="1" destOrd="0" presId="urn:microsoft.com/office/officeart/2008/layout/HorizontalMultiLevelHierarchy"/>
    <dgm:cxn modelId="{164EAC87-F6FE-4215-B819-D2BBA52181E5}" type="presParOf" srcId="{3F9A8658-8A88-480D-8ED9-D6D1B536FA76}" destId="{2286FE03-E6FE-4259-9100-94634D34C7FE}" srcOrd="0" destOrd="0" presId="urn:microsoft.com/office/officeart/2008/layout/HorizontalMultiLevelHierarchy"/>
    <dgm:cxn modelId="{74DBCCF3-60DE-42BB-81E0-FF20ECACE526}" type="presParOf" srcId="{3F9A8658-8A88-480D-8ED9-D6D1B536FA76}" destId="{729561BC-CA0C-4F5F-A954-9A400B40CCF4}" srcOrd="1" destOrd="0" presId="urn:microsoft.com/office/officeart/2008/layout/HorizontalMultiLevelHierarchy"/>
    <dgm:cxn modelId="{CD0B4574-37C2-4245-9616-6CD69AD37118}" type="presParOf" srcId="{D4A93F80-5C80-4A6C-AF9A-4A86EAAB8EE0}" destId="{3F72FA58-B054-4712-BC0C-C1B3FFA2CFD8}" srcOrd="2" destOrd="0" presId="urn:microsoft.com/office/officeart/2008/layout/HorizontalMultiLevelHierarchy"/>
    <dgm:cxn modelId="{C1A2BEA9-403B-4BD1-8918-E3251439B3EB}" type="presParOf" srcId="{3F72FA58-B054-4712-BC0C-C1B3FFA2CFD8}" destId="{E8A36CFA-59F0-4F2E-B53C-8A0CE4109CA1}" srcOrd="0" destOrd="0" presId="urn:microsoft.com/office/officeart/2008/layout/HorizontalMultiLevelHierarchy"/>
    <dgm:cxn modelId="{BE46D8D3-5D6D-434B-9B67-B6865544C2E7}" type="presParOf" srcId="{D4A93F80-5C80-4A6C-AF9A-4A86EAAB8EE0}" destId="{6DC3B35D-18CC-4223-A854-422E9F1FCB15}" srcOrd="3" destOrd="0" presId="urn:microsoft.com/office/officeart/2008/layout/HorizontalMultiLevelHierarchy"/>
    <dgm:cxn modelId="{3E07AC75-9365-4544-B5B1-FB2E94E4F46A}" type="presParOf" srcId="{6DC3B35D-18CC-4223-A854-422E9F1FCB15}" destId="{C90AD040-2B20-4B57-84B9-0D698427C632}" srcOrd="0" destOrd="0" presId="urn:microsoft.com/office/officeart/2008/layout/HorizontalMultiLevelHierarchy"/>
    <dgm:cxn modelId="{C39E81FA-7D4E-4085-B40D-87C52C84FBEE}" type="presParOf" srcId="{6DC3B35D-18CC-4223-A854-422E9F1FCB15}" destId="{B236C28C-D671-4248-8269-F691AACEAF19}" srcOrd="1" destOrd="0" presId="urn:microsoft.com/office/officeart/2008/layout/HorizontalMultiLevelHierarchy"/>
    <dgm:cxn modelId="{873E92DB-5827-49A2-8E09-376A737D6BCE}" type="presParOf" srcId="{B236C28C-D671-4248-8269-F691AACEAF19}" destId="{A2F9649E-0FAE-4CB6-A573-FE90CE6227AD}" srcOrd="0" destOrd="0" presId="urn:microsoft.com/office/officeart/2008/layout/HorizontalMultiLevelHierarchy"/>
    <dgm:cxn modelId="{5C760096-360C-4B5A-8DCE-A0E7CCA37246}" type="presParOf" srcId="{A2F9649E-0FAE-4CB6-A573-FE90CE6227AD}" destId="{ED7795FC-2800-493F-9030-B064D525C411}" srcOrd="0" destOrd="0" presId="urn:microsoft.com/office/officeart/2008/layout/HorizontalMultiLevelHierarchy"/>
    <dgm:cxn modelId="{6D2942A6-3580-4481-9C21-579E6E432728}" type="presParOf" srcId="{B236C28C-D671-4248-8269-F691AACEAF19}" destId="{B86511F0-493A-43F8-BDEA-DA4E2DC87B44}" srcOrd="1" destOrd="0" presId="urn:microsoft.com/office/officeart/2008/layout/HorizontalMultiLevelHierarchy"/>
    <dgm:cxn modelId="{113B763F-E8F1-4086-8743-938FED2C67A7}" type="presParOf" srcId="{B86511F0-493A-43F8-BDEA-DA4E2DC87B44}" destId="{DB000338-979C-4EA6-BBA6-7EF35AC18A02}" srcOrd="0" destOrd="0" presId="urn:microsoft.com/office/officeart/2008/layout/HorizontalMultiLevelHierarchy"/>
    <dgm:cxn modelId="{B38CF1DA-58A4-492D-A364-991F759B312F}" type="presParOf" srcId="{B86511F0-493A-43F8-BDEA-DA4E2DC87B44}" destId="{CCB6054A-5679-4CAE-BFC5-1CD69B8BCE47}" srcOrd="1" destOrd="0" presId="urn:microsoft.com/office/officeart/2008/layout/HorizontalMultiLevelHierarchy"/>
    <dgm:cxn modelId="{CCF2666D-A56E-4829-87CB-E272D54FD217}" type="presParOf" srcId="{D4A93F80-5C80-4A6C-AF9A-4A86EAAB8EE0}" destId="{4F135930-6EED-4BDA-954F-3C8B00625A5C}" srcOrd="4" destOrd="0" presId="urn:microsoft.com/office/officeart/2008/layout/HorizontalMultiLevelHierarchy"/>
    <dgm:cxn modelId="{24EC3CE3-C685-4B71-A3A7-9F69B97CD646}" type="presParOf" srcId="{4F135930-6EED-4BDA-954F-3C8B00625A5C}" destId="{110E28AC-499A-40AC-81D0-6B38B22808D1}" srcOrd="0" destOrd="0" presId="urn:microsoft.com/office/officeart/2008/layout/HorizontalMultiLevelHierarchy"/>
    <dgm:cxn modelId="{9A715F31-A67B-4199-8D51-1EB7CC3296EE}" type="presParOf" srcId="{D4A93F80-5C80-4A6C-AF9A-4A86EAAB8EE0}" destId="{2DF49840-D70B-4D77-846E-F06BE48A938F}" srcOrd="5" destOrd="0" presId="urn:microsoft.com/office/officeart/2008/layout/HorizontalMultiLevelHierarchy"/>
    <dgm:cxn modelId="{663E68F9-58F8-4E85-A6B2-E065F0CBB46A}" type="presParOf" srcId="{2DF49840-D70B-4D77-846E-F06BE48A938F}" destId="{D2319CD5-9684-4EDC-B809-442D6EE7F421}" srcOrd="0" destOrd="0" presId="urn:microsoft.com/office/officeart/2008/layout/HorizontalMultiLevelHierarchy"/>
    <dgm:cxn modelId="{98B765E8-9946-44A7-A726-912A4F84FD83}" type="presParOf" srcId="{2DF49840-D70B-4D77-846E-F06BE48A938F}" destId="{36F20B87-BCCB-4419-A2C3-4D96CDA8715F}" srcOrd="1" destOrd="0" presId="urn:microsoft.com/office/officeart/2008/layout/HorizontalMultiLevelHierarchy"/>
    <dgm:cxn modelId="{502AF7B5-DFBD-431D-BAB5-CE50CEE7051B}" type="presParOf" srcId="{36F20B87-BCCB-4419-A2C3-4D96CDA8715F}" destId="{6BA538CA-C7FE-4E34-BC58-6A1BCDFCECBA}" srcOrd="0" destOrd="0" presId="urn:microsoft.com/office/officeart/2008/layout/HorizontalMultiLevelHierarchy"/>
    <dgm:cxn modelId="{C9876BB7-13C6-4568-AEE1-7630978744BC}" type="presParOf" srcId="{6BA538CA-C7FE-4E34-BC58-6A1BCDFCECBA}" destId="{E6F0F627-AFA2-4603-B210-F68943837FF9}" srcOrd="0" destOrd="0" presId="urn:microsoft.com/office/officeart/2008/layout/HorizontalMultiLevelHierarchy"/>
    <dgm:cxn modelId="{7B7F737D-DA54-40B3-A2AF-AB8CEB9A52A2}" type="presParOf" srcId="{36F20B87-BCCB-4419-A2C3-4D96CDA8715F}" destId="{60EB410F-018F-499C-8B1E-D0F57606C993}" srcOrd="1" destOrd="0" presId="urn:microsoft.com/office/officeart/2008/layout/HorizontalMultiLevelHierarchy"/>
    <dgm:cxn modelId="{D9D6C385-8EEB-4E21-851B-4678CC12F569}" type="presParOf" srcId="{60EB410F-018F-499C-8B1E-D0F57606C993}" destId="{91E5E314-C531-4663-A315-9DFE6D4F57E7}" srcOrd="0" destOrd="0" presId="urn:microsoft.com/office/officeart/2008/layout/HorizontalMultiLevelHierarchy"/>
    <dgm:cxn modelId="{AF8D8FDB-D1FD-432C-910D-A06CC1EC50CC}" type="presParOf" srcId="{60EB410F-018F-499C-8B1E-D0F57606C993}" destId="{9716AFF9-ECF0-4618-A631-9020F12A4A74}" srcOrd="1" destOrd="0" presId="urn:microsoft.com/office/officeart/2008/layout/HorizontalMultiLevelHierarchy"/>
    <dgm:cxn modelId="{0E0527ED-F7FF-4E13-87E7-25D2F11BFDBC}" type="presParOf" srcId="{D4A93F80-5C80-4A6C-AF9A-4A86EAAB8EE0}" destId="{3F05D417-9FEC-4D6D-817C-13C4FADD3F4E}" srcOrd="6" destOrd="0" presId="urn:microsoft.com/office/officeart/2008/layout/HorizontalMultiLevelHierarchy"/>
    <dgm:cxn modelId="{A331DBA2-B409-426D-B53E-26967C592C27}" type="presParOf" srcId="{3F05D417-9FEC-4D6D-817C-13C4FADD3F4E}" destId="{0030C662-9488-474F-B07A-C0F0A3E4D1E2}" srcOrd="0" destOrd="0" presId="urn:microsoft.com/office/officeart/2008/layout/HorizontalMultiLevelHierarchy"/>
    <dgm:cxn modelId="{56E041D7-49FC-4A21-AF75-96A29D9BC5F4}" type="presParOf" srcId="{D4A93F80-5C80-4A6C-AF9A-4A86EAAB8EE0}" destId="{AD1DD4F3-4709-458D-8F7A-46AD4ED60FCA}" srcOrd="7" destOrd="0" presId="urn:microsoft.com/office/officeart/2008/layout/HorizontalMultiLevelHierarchy"/>
    <dgm:cxn modelId="{0C9E4EF0-E42F-4E46-83D7-2022BC842AE2}" type="presParOf" srcId="{AD1DD4F3-4709-458D-8F7A-46AD4ED60FCA}" destId="{DA480BA8-E224-4B42-B753-F1BBF29AECA4}" srcOrd="0" destOrd="0" presId="urn:microsoft.com/office/officeart/2008/layout/HorizontalMultiLevelHierarchy"/>
    <dgm:cxn modelId="{8A097A60-A3EB-47FF-AF02-0C25824794A7}" type="presParOf" srcId="{AD1DD4F3-4709-458D-8F7A-46AD4ED60FCA}" destId="{FA9761D7-9530-4778-B86D-B10D7D400A67}" srcOrd="1" destOrd="0" presId="urn:microsoft.com/office/officeart/2008/layout/HorizontalMultiLevelHierarchy"/>
    <dgm:cxn modelId="{3607DBDE-4FED-446C-9C07-84E86C126B7C}" type="presParOf" srcId="{FA9761D7-9530-4778-B86D-B10D7D400A67}" destId="{E54C08E6-0657-4EE6-B55D-29F87C6C9698}" srcOrd="0" destOrd="0" presId="urn:microsoft.com/office/officeart/2008/layout/HorizontalMultiLevelHierarchy"/>
    <dgm:cxn modelId="{B0C0E7E0-CEFC-467B-A762-8776390764CA}" type="presParOf" srcId="{E54C08E6-0657-4EE6-B55D-29F87C6C9698}" destId="{0182B0A2-13CA-4829-8B30-1230F80BB92F}" srcOrd="0" destOrd="0" presId="urn:microsoft.com/office/officeart/2008/layout/HorizontalMultiLevelHierarchy"/>
    <dgm:cxn modelId="{42F1D269-3E4C-4CAB-8A64-12C97807994D}" type="presParOf" srcId="{FA9761D7-9530-4778-B86D-B10D7D400A67}" destId="{7E824C9C-0092-4ABA-A61F-519F9C88F1DB}" srcOrd="1" destOrd="0" presId="urn:microsoft.com/office/officeart/2008/layout/HorizontalMultiLevelHierarchy"/>
    <dgm:cxn modelId="{40FAB95F-C21A-4B41-91DD-E446888871AE}" type="presParOf" srcId="{7E824C9C-0092-4ABA-A61F-519F9C88F1DB}" destId="{AC833306-03EF-4B97-AFEF-9B47F1294F75}" srcOrd="0" destOrd="0" presId="urn:microsoft.com/office/officeart/2008/layout/HorizontalMultiLevelHierarchy"/>
    <dgm:cxn modelId="{41813AE9-5736-4A90-88FD-0FFD0453A811}" type="presParOf" srcId="{7E824C9C-0092-4ABA-A61F-519F9C88F1DB}" destId="{893404F0-9FB3-49D8-B091-0F273CEFF15A}" srcOrd="1" destOrd="0" presId="urn:microsoft.com/office/officeart/2008/layout/HorizontalMultiLevelHierarchy"/>
    <dgm:cxn modelId="{32EC865B-EF93-4489-A3EA-76B94F41BE8C}" type="presParOf" srcId="{D4A93F80-5C80-4A6C-AF9A-4A86EAAB8EE0}" destId="{BCACB988-9CB8-4C5B-BF4D-5106AFB0BE76}" srcOrd="8" destOrd="0" presId="urn:microsoft.com/office/officeart/2008/layout/HorizontalMultiLevelHierarchy"/>
    <dgm:cxn modelId="{A62CA7C7-F121-46E6-89A2-20C97BDB9C97}" type="presParOf" srcId="{BCACB988-9CB8-4C5B-BF4D-5106AFB0BE76}" destId="{0A254226-F19C-4B10-9D6A-9BE61A1D9164}" srcOrd="0" destOrd="0" presId="urn:microsoft.com/office/officeart/2008/layout/HorizontalMultiLevelHierarchy"/>
    <dgm:cxn modelId="{E65B2815-44E8-4C3A-8EA3-1EDD8683154F}" type="presParOf" srcId="{D4A93F80-5C80-4A6C-AF9A-4A86EAAB8EE0}" destId="{B0B23C61-A6F6-4C2E-832E-E6025A9F4A5B}" srcOrd="9" destOrd="0" presId="urn:microsoft.com/office/officeart/2008/layout/HorizontalMultiLevelHierarchy"/>
    <dgm:cxn modelId="{6501C491-EB8F-41AF-9CFB-4829AA043A7C}" type="presParOf" srcId="{B0B23C61-A6F6-4C2E-832E-E6025A9F4A5B}" destId="{4F4B2E94-B5F0-4CC1-8A62-E02303B5E30A}" srcOrd="0" destOrd="0" presId="urn:microsoft.com/office/officeart/2008/layout/HorizontalMultiLevelHierarchy"/>
    <dgm:cxn modelId="{9F221714-E208-40CD-B56F-3EB0BBB3203D}" type="presParOf" srcId="{B0B23C61-A6F6-4C2E-832E-E6025A9F4A5B}" destId="{CB62C708-C61F-4EDA-A219-066DE3D57611}" srcOrd="1" destOrd="0" presId="urn:microsoft.com/office/officeart/2008/layout/HorizontalMultiLevelHierarchy"/>
    <dgm:cxn modelId="{A920E6DF-8087-4FDD-9148-0CBD5BD00EE9}" type="presParOf" srcId="{CB62C708-C61F-4EDA-A219-066DE3D57611}" destId="{BFB90834-7556-423A-8B2A-094BBB0DB461}" srcOrd="0" destOrd="0" presId="urn:microsoft.com/office/officeart/2008/layout/HorizontalMultiLevelHierarchy"/>
    <dgm:cxn modelId="{8E58CB13-87F2-4BBC-A068-B56B81A8341D}" type="presParOf" srcId="{BFB90834-7556-423A-8B2A-094BBB0DB461}" destId="{073BC91E-2229-4806-B059-49D5E2B4DCDC}" srcOrd="0" destOrd="0" presId="urn:microsoft.com/office/officeart/2008/layout/HorizontalMultiLevelHierarchy"/>
    <dgm:cxn modelId="{C63D9F32-414A-4195-B75E-30BD4E3EAC9B}" type="presParOf" srcId="{CB62C708-C61F-4EDA-A219-066DE3D57611}" destId="{B6F2E1F3-311E-42D4-89AA-799E6C823F73}" srcOrd="1" destOrd="0" presId="urn:microsoft.com/office/officeart/2008/layout/HorizontalMultiLevelHierarchy"/>
    <dgm:cxn modelId="{A252B924-C900-4641-86D1-1D784E06238B}" type="presParOf" srcId="{B6F2E1F3-311E-42D4-89AA-799E6C823F73}" destId="{FDDE1F5D-408B-431D-8AA7-73154EE400B2}" srcOrd="0" destOrd="0" presId="urn:microsoft.com/office/officeart/2008/layout/HorizontalMultiLevelHierarchy"/>
    <dgm:cxn modelId="{619D3622-4ADA-4C08-B564-1E0CB224C40F}" type="presParOf" srcId="{B6F2E1F3-311E-42D4-89AA-799E6C823F73}" destId="{2C7C9DB6-F605-47C8-8DAB-EC17B43DA125}" srcOrd="1" destOrd="0" presId="urn:microsoft.com/office/officeart/2008/layout/HorizontalMultiLevelHierarchy"/>
    <dgm:cxn modelId="{4088CB8F-E62D-4E5B-81E9-4417D7E3684F}" type="presParOf" srcId="{C9EAD5DB-8360-416D-9562-513DE82515F3}" destId="{D52C2650-0711-4327-9914-E095156E3247}" srcOrd="2" destOrd="0" presId="urn:microsoft.com/office/officeart/2008/layout/HorizontalMultiLevelHierarchy"/>
    <dgm:cxn modelId="{F39D5FBD-9733-4DB9-B49E-C72702CA2220}" type="presParOf" srcId="{D52C2650-0711-4327-9914-E095156E3247}" destId="{15F679FE-5783-4523-A206-F04ADABEC452}" srcOrd="0" destOrd="0" presId="urn:microsoft.com/office/officeart/2008/layout/HorizontalMultiLevelHierarchy"/>
    <dgm:cxn modelId="{F8FB64F9-D430-425B-A49F-62E940DCCEE1}" type="presParOf" srcId="{C9EAD5DB-8360-416D-9562-513DE82515F3}" destId="{C436C760-68FD-4CF7-950D-92F0E806E41A}" srcOrd="3" destOrd="0" presId="urn:microsoft.com/office/officeart/2008/layout/HorizontalMultiLevelHierarchy"/>
    <dgm:cxn modelId="{440A36CA-15A3-44B3-8E7A-EF851F254193}" type="presParOf" srcId="{C436C760-68FD-4CF7-950D-92F0E806E41A}" destId="{F914B337-78AB-4AD8-835E-8617ED784BD8}" srcOrd="0" destOrd="0" presId="urn:microsoft.com/office/officeart/2008/layout/HorizontalMultiLevelHierarchy"/>
    <dgm:cxn modelId="{764A6B89-873B-4A18-B964-7CF8B47F9779}" type="presParOf" srcId="{C436C760-68FD-4CF7-950D-92F0E806E41A}" destId="{834794D2-BF48-4B24-957D-73DF88639123}" srcOrd="1" destOrd="0" presId="urn:microsoft.com/office/officeart/2008/layout/HorizontalMultiLevelHierarchy"/>
    <dgm:cxn modelId="{7CDA740B-80AB-434D-8FDE-792F15EAF62E}" type="presParOf" srcId="{834794D2-BF48-4B24-957D-73DF88639123}" destId="{D97F4DCB-97E6-4F72-B4E5-71116F2BF52A}" srcOrd="0" destOrd="0" presId="urn:microsoft.com/office/officeart/2008/layout/HorizontalMultiLevelHierarchy"/>
    <dgm:cxn modelId="{2C5BB665-2675-4D53-AAF9-F3E41237EA88}" type="presParOf" srcId="{D97F4DCB-97E6-4F72-B4E5-71116F2BF52A}" destId="{109BBFEF-A662-4AB1-B4F4-BD401E4D63D7}" srcOrd="0" destOrd="0" presId="urn:microsoft.com/office/officeart/2008/layout/HorizontalMultiLevelHierarchy"/>
    <dgm:cxn modelId="{95CFED0A-F094-45F2-AC4E-F310CDAFC3EA}" type="presParOf" srcId="{834794D2-BF48-4B24-957D-73DF88639123}" destId="{0C59AC68-FC1B-4342-9FAA-A9B07ED57DA0}" srcOrd="1" destOrd="0" presId="urn:microsoft.com/office/officeart/2008/layout/HorizontalMultiLevelHierarchy"/>
    <dgm:cxn modelId="{EF1D9956-8925-4F72-B6E7-2CDA33D9E7B2}" type="presParOf" srcId="{0C59AC68-FC1B-4342-9FAA-A9B07ED57DA0}" destId="{5A795EFA-FFEF-4828-896A-CD60292769CA}" srcOrd="0" destOrd="0" presId="urn:microsoft.com/office/officeart/2008/layout/HorizontalMultiLevelHierarchy"/>
    <dgm:cxn modelId="{4F884DCF-5FF0-4FF6-8782-A5FCBE9B8E08}" type="presParOf" srcId="{0C59AC68-FC1B-4342-9FAA-A9B07ED57DA0}" destId="{641CEAB0-3C16-49BA-8717-A31DBDFF1EE8}" srcOrd="1" destOrd="0" presId="urn:microsoft.com/office/officeart/2008/layout/HorizontalMultiLevelHierarchy"/>
    <dgm:cxn modelId="{91BCFCDB-00F1-4334-BEFF-1746AFDB98C9}" type="presParOf" srcId="{641CEAB0-3C16-49BA-8717-A31DBDFF1EE8}" destId="{50F76212-EDD8-4E96-AD3D-638AD4209A7A}" srcOrd="0" destOrd="0" presId="urn:microsoft.com/office/officeart/2008/layout/HorizontalMultiLevelHierarchy"/>
    <dgm:cxn modelId="{E281C347-42D7-44C4-A217-052C73C992D9}" type="presParOf" srcId="{50F76212-EDD8-4E96-AD3D-638AD4209A7A}" destId="{75CDBF0B-783D-4BB6-B63C-9BC0AF01FBF7}" srcOrd="0" destOrd="0" presId="urn:microsoft.com/office/officeart/2008/layout/HorizontalMultiLevelHierarchy"/>
    <dgm:cxn modelId="{F3A31C99-215A-422E-8189-C458BCB5BBCC}" type="presParOf" srcId="{641CEAB0-3C16-49BA-8717-A31DBDFF1EE8}" destId="{B6D0F0A8-01D8-45DD-8B1B-07217E27A139}" srcOrd="1" destOrd="0" presId="urn:microsoft.com/office/officeart/2008/layout/HorizontalMultiLevelHierarchy"/>
    <dgm:cxn modelId="{C5A6DF77-3B07-4B21-BB1C-0FC5F2158DED}" type="presParOf" srcId="{B6D0F0A8-01D8-45DD-8B1B-07217E27A139}" destId="{AB747C77-E256-4BCA-8CD4-372BC035E484}" srcOrd="0" destOrd="0" presId="urn:microsoft.com/office/officeart/2008/layout/HorizontalMultiLevelHierarchy"/>
    <dgm:cxn modelId="{8C971E56-176E-411D-B411-E7BE842E950F}" type="presParOf" srcId="{B6D0F0A8-01D8-45DD-8B1B-07217E27A139}" destId="{A6F36C2E-DE5F-461A-BC54-14453229F31B}" srcOrd="1" destOrd="0" presId="urn:microsoft.com/office/officeart/2008/layout/HorizontalMultiLevelHierarchy"/>
    <dgm:cxn modelId="{AF248D38-7751-4816-B23C-69CE8824FEE9}" type="presParOf" srcId="{834794D2-BF48-4B24-957D-73DF88639123}" destId="{5381311C-05E9-4852-8849-339373CEBF2D}" srcOrd="2" destOrd="0" presId="urn:microsoft.com/office/officeart/2008/layout/HorizontalMultiLevelHierarchy"/>
    <dgm:cxn modelId="{CE504E24-71F1-429F-B5AF-4EB4844356E9}" type="presParOf" srcId="{5381311C-05E9-4852-8849-339373CEBF2D}" destId="{A118F6F5-D7E4-4BE0-BD16-A70965BE7297}" srcOrd="0" destOrd="0" presId="urn:microsoft.com/office/officeart/2008/layout/HorizontalMultiLevelHierarchy"/>
    <dgm:cxn modelId="{831A72B9-FA3E-49A1-848D-3EBE6FC4FA39}" type="presParOf" srcId="{834794D2-BF48-4B24-957D-73DF88639123}" destId="{3948E6F6-5C75-4F52-8C73-CFDE9BCEBB3B}" srcOrd="3" destOrd="0" presId="urn:microsoft.com/office/officeart/2008/layout/HorizontalMultiLevelHierarchy"/>
    <dgm:cxn modelId="{36B43469-4323-4A67-8CB1-AA7063173EE9}" type="presParOf" srcId="{3948E6F6-5C75-4F52-8C73-CFDE9BCEBB3B}" destId="{883155EF-91C7-4DD6-8C03-5D1C13836EED}" srcOrd="0" destOrd="0" presId="urn:microsoft.com/office/officeart/2008/layout/HorizontalMultiLevelHierarchy"/>
    <dgm:cxn modelId="{B79DC334-9B7C-49B8-9D28-A96946F5C90C}" type="presParOf" srcId="{3948E6F6-5C75-4F52-8C73-CFDE9BCEBB3B}" destId="{291741F2-63DC-4E82-9675-022301688B4C}" srcOrd="1" destOrd="0" presId="urn:microsoft.com/office/officeart/2008/layout/HorizontalMultiLevelHierarchy"/>
    <dgm:cxn modelId="{0F0DFDB7-3B1B-47DB-B23F-561C9A1A6BA4}" type="presParOf" srcId="{291741F2-63DC-4E82-9675-022301688B4C}" destId="{A13F1390-3E87-4D14-9754-CDB535DC7130}" srcOrd="0" destOrd="0" presId="urn:microsoft.com/office/officeart/2008/layout/HorizontalMultiLevelHierarchy"/>
    <dgm:cxn modelId="{01C92450-F000-4B81-AFE7-59A58A6738E6}" type="presParOf" srcId="{A13F1390-3E87-4D14-9754-CDB535DC7130}" destId="{A3D95BEB-305F-4D77-9076-B9E7709FC029}" srcOrd="0" destOrd="0" presId="urn:microsoft.com/office/officeart/2008/layout/HorizontalMultiLevelHierarchy"/>
    <dgm:cxn modelId="{A42C0B09-BCFC-4ACB-B39A-5D93A062072E}" type="presParOf" srcId="{291741F2-63DC-4E82-9675-022301688B4C}" destId="{6ADB87AE-48EB-4B0C-B2C3-F97C5D080BBC}" srcOrd="1" destOrd="0" presId="urn:microsoft.com/office/officeart/2008/layout/HorizontalMultiLevelHierarchy"/>
    <dgm:cxn modelId="{EC937106-05E4-4BE8-BD6A-592907C4B43C}" type="presParOf" srcId="{6ADB87AE-48EB-4B0C-B2C3-F97C5D080BBC}" destId="{87C61FE0-30BF-471B-B378-3D953CFAB4B8}" srcOrd="0" destOrd="0" presId="urn:microsoft.com/office/officeart/2008/layout/HorizontalMultiLevelHierarchy"/>
    <dgm:cxn modelId="{7B03F006-9AD4-42B2-A313-2F2E194E48EC}" type="presParOf" srcId="{6ADB87AE-48EB-4B0C-B2C3-F97C5D080BBC}" destId="{2E8AD430-A46F-4D49-AC07-EA2997BD0EBE}"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FC0B3E0-26AE-4E5B-A591-198C73E85E1D}" type="doc">
      <dgm:prSet loTypeId="urn:microsoft.com/office/officeart/2005/8/layout/radial5" loCatId="cycle" qsTypeId="urn:microsoft.com/office/officeart/2005/8/quickstyle/simple3" qsCatId="simple" csTypeId="urn:microsoft.com/office/officeart/2005/8/colors/colorful5" csCatId="colorful" phldr="1"/>
      <dgm:spPr/>
      <dgm:t>
        <a:bodyPr/>
        <a:lstStyle/>
        <a:p>
          <a:endParaRPr lang="en-IN"/>
        </a:p>
      </dgm:t>
    </dgm:pt>
    <dgm:pt modelId="{F0C55122-8157-4B69-A851-A77C6F5748E1}">
      <dgm:prSet phldrT="[Text]" custT="1"/>
      <dgm:spPr/>
      <dgm:t>
        <a:bodyPr/>
        <a:lstStyle/>
        <a:p>
          <a:r>
            <a:rPr lang="en-IN" sz="1800" b="1" dirty="0"/>
            <a:t>Node Testing Frameworks</a:t>
          </a:r>
        </a:p>
      </dgm:t>
    </dgm:pt>
    <dgm:pt modelId="{66FF3A3D-C9EB-49BE-850D-64D3935EB1FA}" type="parTrans" cxnId="{30A5860B-C3CA-40A7-8DF0-754F670E8B94}">
      <dgm:prSet/>
      <dgm:spPr/>
      <dgm:t>
        <a:bodyPr/>
        <a:lstStyle/>
        <a:p>
          <a:endParaRPr lang="en-IN" sz="1800" b="0"/>
        </a:p>
      </dgm:t>
    </dgm:pt>
    <dgm:pt modelId="{730FBA4B-2C08-44B4-B0B6-66BF6F663A3C}" type="sibTrans" cxnId="{30A5860B-C3CA-40A7-8DF0-754F670E8B94}">
      <dgm:prSet/>
      <dgm:spPr/>
      <dgm:t>
        <a:bodyPr/>
        <a:lstStyle/>
        <a:p>
          <a:endParaRPr lang="en-IN" sz="1800" b="0"/>
        </a:p>
      </dgm:t>
    </dgm:pt>
    <dgm:pt modelId="{B76C0260-16B2-41DD-828C-CBC1491047FB}">
      <dgm:prSet phldrT="[Text]" custT="1"/>
      <dgm:spPr/>
      <dgm:t>
        <a:bodyPr/>
        <a:lstStyle/>
        <a:p>
          <a:r>
            <a:rPr lang="en-IN" sz="1800" b="0" i="0" dirty="0"/>
            <a:t>1. Mocha</a:t>
          </a:r>
          <a:r>
            <a:rPr lang="en-US" sz="1800" b="0" i="0" dirty="0"/>
            <a:t> </a:t>
          </a:r>
          <a:endParaRPr lang="en-IN" sz="1800" b="0" dirty="0"/>
        </a:p>
      </dgm:t>
    </dgm:pt>
    <dgm:pt modelId="{38809E57-B201-475C-8AED-B33D9875D2E0}" type="parTrans" cxnId="{3464E886-767F-4D86-9347-BA99ECD0133E}">
      <dgm:prSet custT="1"/>
      <dgm:spPr/>
      <dgm:t>
        <a:bodyPr/>
        <a:lstStyle/>
        <a:p>
          <a:endParaRPr lang="en-IN" sz="1800" b="0"/>
        </a:p>
      </dgm:t>
    </dgm:pt>
    <dgm:pt modelId="{838C23C3-1D25-41F6-B3B2-B8DE5AE00985}" type="sibTrans" cxnId="{3464E886-767F-4D86-9347-BA99ECD0133E}">
      <dgm:prSet/>
      <dgm:spPr/>
      <dgm:t>
        <a:bodyPr/>
        <a:lstStyle/>
        <a:p>
          <a:endParaRPr lang="en-IN" sz="1800" b="0"/>
        </a:p>
      </dgm:t>
    </dgm:pt>
    <dgm:pt modelId="{E2466B35-B4E4-4F72-BD09-834219B50344}">
      <dgm:prSet phldrT="[Text]" custT="1"/>
      <dgm:spPr/>
      <dgm:t>
        <a:bodyPr/>
        <a:lstStyle/>
        <a:p>
          <a:r>
            <a:rPr lang="en-IN" sz="1800" b="0" i="0" dirty="0"/>
            <a:t>2. Jest</a:t>
          </a:r>
          <a:endParaRPr lang="en-IN" sz="1800" b="0" dirty="0"/>
        </a:p>
      </dgm:t>
    </dgm:pt>
    <dgm:pt modelId="{9F8D5A9B-DE2A-4A37-92A6-C0E59CAC542F}" type="parTrans" cxnId="{2FA63777-EE99-4B98-80AA-D49E891572F4}">
      <dgm:prSet custT="1"/>
      <dgm:spPr/>
      <dgm:t>
        <a:bodyPr/>
        <a:lstStyle/>
        <a:p>
          <a:endParaRPr lang="en-IN" sz="1800" b="0"/>
        </a:p>
      </dgm:t>
    </dgm:pt>
    <dgm:pt modelId="{9C3ED029-2E86-427E-B7A8-B2234FEF2239}" type="sibTrans" cxnId="{2FA63777-EE99-4B98-80AA-D49E891572F4}">
      <dgm:prSet/>
      <dgm:spPr/>
      <dgm:t>
        <a:bodyPr/>
        <a:lstStyle/>
        <a:p>
          <a:endParaRPr lang="en-IN" sz="1800" b="0"/>
        </a:p>
      </dgm:t>
    </dgm:pt>
    <dgm:pt modelId="{375B01B9-C57A-4A08-AD2E-638DDC978622}">
      <dgm:prSet phldrT="[Text]" custT="1"/>
      <dgm:spPr/>
      <dgm:t>
        <a:bodyPr/>
        <a:lstStyle/>
        <a:p>
          <a:r>
            <a:rPr lang="en-IN" sz="1800" b="0" i="0" dirty="0"/>
            <a:t>3. Jasmine</a:t>
          </a:r>
          <a:endParaRPr lang="en-IN" sz="1800" b="0" dirty="0"/>
        </a:p>
      </dgm:t>
    </dgm:pt>
    <dgm:pt modelId="{C2BB734F-1F2B-43D2-8C36-CFE93AB76E7E}" type="parTrans" cxnId="{A9A2C411-F1E7-4851-991C-BC3B7AD79BBA}">
      <dgm:prSet custT="1"/>
      <dgm:spPr/>
      <dgm:t>
        <a:bodyPr/>
        <a:lstStyle/>
        <a:p>
          <a:endParaRPr lang="en-IN" sz="1800" b="0"/>
        </a:p>
      </dgm:t>
    </dgm:pt>
    <dgm:pt modelId="{192C37B0-ECF8-457F-9724-C3AE6B6E1BF2}" type="sibTrans" cxnId="{A9A2C411-F1E7-4851-991C-BC3B7AD79BBA}">
      <dgm:prSet/>
      <dgm:spPr/>
      <dgm:t>
        <a:bodyPr/>
        <a:lstStyle/>
        <a:p>
          <a:endParaRPr lang="en-IN" sz="1800" b="0"/>
        </a:p>
      </dgm:t>
    </dgm:pt>
    <dgm:pt modelId="{EBAA8543-41A7-4E1B-B4E5-A861D2E79361}">
      <dgm:prSet phldrT="[Text]" custT="1"/>
      <dgm:spPr/>
      <dgm:t>
        <a:bodyPr/>
        <a:lstStyle/>
        <a:p>
          <a:r>
            <a:rPr lang="en-IN" sz="1800" b="0" i="0" dirty="0"/>
            <a:t>4. AVA</a:t>
          </a:r>
          <a:endParaRPr lang="en-IN" sz="1800" b="0" dirty="0"/>
        </a:p>
      </dgm:t>
    </dgm:pt>
    <dgm:pt modelId="{20CFE23A-E9F3-460D-8E18-4E91B7A2C647}" type="parTrans" cxnId="{CA7F575C-3859-4172-8036-9018D43CD7CE}">
      <dgm:prSet custT="1"/>
      <dgm:spPr/>
      <dgm:t>
        <a:bodyPr/>
        <a:lstStyle/>
        <a:p>
          <a:endParaRPr lang="en-IN" sz="1800" b="0"/>
        </a:p>
      </dgm:t>
    </dgm:pt>
    <dgm:pt modelId="{24C1A03C-E247-4E95-9B1F-57719340385C}" type="sibTrans" cxnId="{CA7F575C-3859-4172-8036-9018D43CD7CE}">
      <dgm:prSet/>
      <dgm:spPr/>
      <dgm:t>
        <a:bodyPr/>
        <a:lstStyle/>
        <a:p>
          <a:endParaRPr lang="en-IN" sz="1800" b="0"/>
        </a:p>
      </dgm:t>
    </dgm:pt>
    <dgm:pt modelId="{6024F7BE-A0B7-48F4-B53C-30A4BB6A2182}">
      <dgm:prSet phldrT="[Text]" custT="1"/>
      <dgm:spPr/>
      <dgm:t>
        <a:bodyPr/>
        <a:lstStyle/>
        <a:p>
          <a:r>
            <a:rPr lang="en-IN" sz="1800" b="0" dirty="0"/>
            <a:t>5. </a:t>
          </a:r>
          <a:r>
            <a:rPr lang="en-IN" sz="1800" b="0" i="0" dirty="0"/>
            <a:t>Chai</a:t>
          </a:r>
          <a:endParaRPr lang="en-IN" sz="1800" b="0" dirty="0"/>
        </a:p>
      </dgm:t>
    </dgm:pt>
    <dgm:pt modelId="{87D58763-4942-4B1E-985C-455D32542B09}" type="parTrans" cxnId="{C91E2CE7-BB90-469B-856E-F21AE22D4C6D}">
      <dgm:prSet custT="1"/>
      <dgm:spPr/>
      <dgm:t>
        <a:bodyPr/>
        <a:lstStyle/>
        <a:p>
          <a:endParaRPr lang="en-IN" sz="1800" b="0"/>
        </a:p>
      </dgm:t>
    </dgm:pt>
    <dgm:pt modelId="{1FCEA400-01B1-4899-A316-8892B8CB727D}" type="sibTrans" cxnId="{C91E2CE7-BB90-469B-856E-F21AE22D4C6D}">
      <dgm:prSet/>
      <dgm:spPr/>
      <dgm:t>
        <a:bodyPr/>
        <a:lstStyle/>
        <a:p>
          <a:endParaRPr lang="en-IN" sz="1800" b="0"/>
        </a:p>
      </dgm:t>
    </dgm:pt>
    <dgm:pt modelId="{C5199E03-DA80-41D9-80C4-C639DFE43634}" type="pres">
      <dgm:prSet presAssocID="{4FC0B3E0-26AE-4E5B-A591-198C73E85E1D}" presName="Name0" presStyleCnt="0">
        <dgm:presLayoutVars>
          <dgm:chMax val="1"/>
          <dgm:dir/>
          <dgm:animLvl val="ctr"/>
          <dgm:resizeHandles val="exact"/>
        </dgm:presLayoutVars>
      </dgm:prSet>
      <dgm:spPr/>
    </dgm:pt>
    <dgm:pt modelId="{0CB0BF1B-6061-4091-BED8-38EF2E235061}" type="pres">
      <dgm:prSet presAssocID="{F0C55122-8157-4B69-A851-A77C6F5748E1}" presName="centerShape" presStyleLbl="node0" presStyleIdx="0" presStyleCnt="1" custScaleX="128717" custScaleY="104636"/>
      <dgm:spPr/>
    </dgm:pt>
    <dgm:pt modelId="{AC1043F0-CADA-4125-B29C-2F7CFE2E1582}" type="pres">
      <dgm:prSet presAssocID="{38809E57-B201-475C-8AED-B33D9875D2E0}" presName="parTrans" presStyleLbl="sibTrans2D1" presStyleIdx="0" presStyleCnt="5"/>
      <dgm:spPr/>
    </dgm:pt>
    <dgm:pt modelId="{9DCC9BF2-0CA4-4066-BA4E-B30692322E20}" type="pres">
      <dgm:prSet presAssocID="{38809E57-B201-475C-8AED-B33D9875D2E0}" presName="connectorText" presStyleLbl="sibTrans2D1" presStyleIdx="0" presStyleCnt="5"/>
      <dgm:spPr/>
    </dgm:pt>
    <dgm:pt modelId="{2F095C0B-CC93-4AFF-9F93-30F9CBCB8593}" type="pres">
      <dgm:prSet presAssocID="{B76C0260-16B2-41DD-828C-CBC1491047FB}" presName="node" presStyleLbl="node1" presStyleIdx="0" presStyleCnt="5">
        <dgm:presLayoutVars>
          <dgm:bulletEnabled val="1"/>
        </dgm:presLayoutVars>
      </dgm:prSet>
      <dgm:spPr/>
    </dgm:pt>
    <dgm:pt modelId="{029B795C-B45E-4846-91B9-6613953C2D64}" type="pres">
      <dgm:prSet presAssocID="{9F8D5A9B-DE2A-4A37-92A6-C0E59CAC542F}" presName="parTrans" presStyleLbl="sibTrans2D1" presStyleIdx="1" presStyleCnt="5"/>
      <dgm:spPr/>
    </dgm:pt>
    <dgm:pt modelId="{FEF89D67-4F22-46B4-9323-55D4783128CA}" type="pres">
      <dgm:prSet presAssocID="{9F8D5A9B-DE2A-4A37-92A6-C0E59CAC542F}" presName="connectorText" presStyleLbl="sibTrans2D1" presStyleIdx="1" presStyleCnt="5"/>
      <dgm:spPr/>
    </dgm:pt>
    <dgm:pt modelId="{9DC91242-FE39-4CC8-B051-33A6BF177507}" type="pres">
      <dgm:prSet presAssocID="{E2466B35-B4E4-4F72-BD09-834219B50344}" presName="node" presStyleLbl="node1" presStyleIdx="1" presStyleCnt="5">
        <dgm:presLayoutVars>
          <dgm:bulletEnabled val="1"/>
        </dgm:presLayoutVars>
      </dgm:prSet>
      <dgm:spPr/>
    </dgm:pt>
    <dgm:pt modelId="{AA9B9311-FE09-4F68-8BE1-E07068D702E9}" type="pres">
      <dgm:prSet presAssocID="{C2BB734F-1F2B-43D2-8C36-CFE93AB76E7E}" presName="parTrans" presStyleLbl="sibTrans2D1" presStyleIdx="2" presStyleCnt="5"/>
      <dgm:spPr/>
    </dgm:pt>
    <dgm:pt modelId="{8C6D1F56-812B-45F6-96BE-63DCFB286835}" type="pres">
      <dgm:prSet presAssocID="{C2BB734F-1F2B-43D2-8C36-CFE93AB76E7E}" presName="connectorText" presStyleLbl="sibTrans2D1" presStyleIdx="2" presStyleCnt="5"/>
      <dgm:spPr/>
    </dgm:pt>
    <dgm:pt modelId="{7FD2DAE8-4C4F-4EA2-8CEF-4875C429F673}" type="pres">
      <dgm:prSet presAssocID="{375B01B9-C57A-4A08-AD2E-638DDC978622}" presName="node" presStyleLbl="node1" presStyleIdx="2" presStyleCnt="5">
        <dgm:presLayoutVars>
          <dgm:bulletEnabled val="1"/>
        </dgm:presLayoutVars>
      </dgm:prSet>
      <dgm:spPr/>
    </dgm:pt>
    <dgm:pt modelId="{77EB2D91-97E9-46E0-A9D9-A65A438A3098}" type="pres">
      <dgm:prSet presAssocID="{20CFE23A-E9F3-460D-8E18-4E91B7A2C647}" presName="parTrans" presStyleLbl="sibTrans2D1" presStyleIdx="3" presStyleCnt="5"/>
      <dgm:spPr/>
    </dgm:pt>
    <dgm:pt modelId="{FA3898A4-953A-45D7-A801-605917208ADF}" type="pres">
      <dgm:prSet presAssocID="{20CFE23A-E9F3-460D-8E18-4E91B7A2C647}" presName="connectorText" presStyleLbl="sibTrans2D1" presStyleIdx="3" presStyleCnt="5"/>
      <dgm:spPr/>
    </dgm:pt>
    <dgm:pt modelId="{A1853DEE-609B-4A79-97F2-E53F4B958EFA}" type="pres">
      <dgm:prSet presAssocID="{EBAA8543-41A7-4E1B-B4E5-A861D2E79361}" presName="node" presStyleLbl="node1" presStyleIdx="3" presStyleCnt="5">
        <dgm:presLayoutVars>
          <dgm:bulletEnabled val="1"/>
        </dgm:presLayoutVars>
      </dgm:prSet>
      <dgm:spPr/>
    </dgm:pt>
    <dgm:pt modelId="{9CA1AA1E-6B5D-456D-99FD-045A41035C19}" type="pres">
      <dgm:prSet presAssocID="{87D58763-4942-4B1E-985C-455D32542B09}" presName="parTrans" presStyleLbl="sibTrans2D1" presStyleIdx="4" presStyleCnt="5"/>
      <dgm:spPr/>
    </dgm:pt>
    <dgm:pt modelId="{DB684DB7-8414-44D7-8901-9B120AAB6FBB}" type="pres">
      <dgm:prSet presAssocID="{87D58763-4942-4B1E-985C-455D32542B09}" presName="connectorText" presStyleLbl="sibTrans2D1" presStyleIdx="4" presStyleCnt="5"/>
      <dgm:spPr/>
    </dgm:pt>
    <dgm:pt modelId="{8F706BAF-9300-4A3A-B79A-4A97B62DEE50}" type="pres">
      <dgm:prSet presAssocID="{6024F7BE-A0B7-48F4-B53C-30A4BB6A2182}" presName="node" presStyleLbl="node1" presStyleIdx="4" presStyleCnt="5">
        <dgm:presLayoutVars>
          <dgm:bulletEnabled val="1"/>
        </dgm:presLayoutVars>
      </dgm:prSet>
      <dgm:spPr/>
    </dgm:pt>
  </dgm:ptLst>
  <dgm:cxnLst>
    <dgm:cxn modelId="{B6E47102-7C14-4B62-84E7-D7741FAC9D03}" type="presOf" srcId="{38809E57-B201-475C-8AED-B33D9875D2E0}" destId="{AC1043F0-CADA-4125-B29C-2F7CFE2E1582}" srcOrd="0" destOrd="0" presId="urn:microsoft.com/office/officeart/2005/8/layout/radial5"/>
    <dgm:cxn modelId="{30A5860B-C3CA-40A7-8DF0-754F670E8B94}" srcId="{4FC0B3E0-26AE-4E5B-A591-198C73E85E1D}" destId="{F0C55122-8157-4B69-A851-A77C6F5748E1}" srcOrd="0" destOrd="0" parTransId="{66FF3A3D-C9EB-49BE-850D-64D3935EB1FA}" sibTransId="{730FBA4B-2C08-44B4-B0B6-66BF6F663A3C}"/>
    <dgm:cxn modelId="{A9A2C411-F1E7-4851-991C-BC3B7AD79BBA}" srcId="{F0C55122-8157-4B69-A851-A77C6F5748E1}" destId="{375B01B9-C57A-4A08-AD2E-638DDC978622}" srcOrd="2" destOrd="0" parTransId="{C2BB734F-1F2B-43D2-8C36-CFE93AB76E7E}" sibTransId="{192C37B0-ECF8-457F-9724-C3AE6B6E1BF2}"/>
    <dgm:cxn modelId="{99BF4B1E-D1BF-4C99-85EE-237BCF0C88E0}" type="presOf" srcId="{9F8D5A9B-DE2A-4A37-92A6-C0E59CAC542F}" destId="{FEF89D67-4F22-46B4-9323-55D4783128CA}" srcOrd="1" destOrd="0" presId="urn:microsoft.com/office/officeart/2005/8/layout/radial5"/>
    <dgm:cxn modelId="{CD2AB628-408D-4F54-B484-2163607B6B16}" type="presOf" srcId="{EBAA8543-41A7-4E1B-B4E5-A861D2E79361}" destId="{A1853DEE-609B-4A79-97F2-E53F4B958EFA}" srcOrd="0" destOrd="0" presId="urn:microsoft.com/office/officeart/2005/8/layout/radial5"/>
    <dgm:cxn modelId="{523DF42D-745F-4FA1-A423-2F945286AF46}" type="presOf" srcId="{E2466B35-B4E4-4F72-BD09-834219B50344}" destId="{9DC91242-FE39-4CC8-B051-33A6BF177507}" srcOrd="0" destOrd="0" presId="urn:microsoft.com/office/officeart/2005/8/layout/radial5"/>
    <dgm:cxn modelId="{174C4140-2091-49DF-BF4B-2BDD848CA411}" type="presOf" srcId="{C2BB734F-1F2B-43D2-8C36-CFE93AB76E7E}" destId="{8C6D1F56-812B-45F6-96BE-63DCFB286835}" srcOrd="1" destOrd="0" presId="urn:microsoft.com/office/officeart/2005/8/layout/radial5"/>
    <dgm:cxn modelId="{CA7F575C-3859-4172-8036-9018D43CD7CE}" srcId="{F0C55122-8157-4B69-A851-A77C6F5748E1}" destId="{EBAA8543-41A7-4E1B-B4E5-A861D2E79361}" srcOrd="3" destOrd="0" parTransId="{20CFE23A-E9F3-460D-8E18-4E91B7A2C647}" sibTransId="{24C1A03C-E247-4E95-9B1F-57719340385C}"/>
    <dgm:cxn modelId="{E0C7D867-5694-40BE-9B7B-F176C40D9644}" type="presOf" srcId="{9F8D5A9B-DE2A-4A37-92A6-C0E59CAC542F}" destId="{029B795C-B45E-4846-91B9-6613953C2D64}" srcOrd="0" destOrd="0" presId="urn:microsoft.com/office/officeart/2005/8/layout/radial5"/>
    <dgm:cxn modelId="{1833D84C-FB2B-4B20-915B-2C04E192E8B7}" type="presOf" srcId="{C2BB734F-1F2B-43D2-8C36-CFE93AB76E7E}" destId="{AA9B9311-FE09-4F68-8BE1-E07068D702E9}" srcOrd="0" destOrd="0" presId="urn:microsoft.com/office/officeart/2005/8/layout/radial5"/>
    <dgm:cxn modelId="{3293D651-E9A3-46CC-B854-3CAC47B7B3C2}" type="presOf" srcId="{B76C0260-16B2-41DD-828C-CBC1491047FB}" destId="{2F095C0B-CC93-4AFF-9F93-30F9CBCB8593}" srcOrd="0" destOrd="0" presId="urn:microsoft.com/office/officeart/2005/8/layout/radial5"/>
    <dgm:cxn modelId="{C09AF152-6BDF-4A3F-91C7-E14B10298B62}" type="presOf" srcId="{F0C55122-8157-4B69-A851-A77C6F5748E1}" destId="{0CB0BF1B-6061-4091-BED8-38EF2E235061}" srcOrd="0" destOrd="0" presId="urn:microsoft.com/office/officeart/2005/8/layout/radial5"/>
    <dgm:cxn modelId="{2FA63777-EE99-4B98-80AA-D49E891572F4}" srcId="{F0C55122-8157-4B69-A851-A77C6F5748E1}" destId="{E2466B35-B4E4-4F72-BD09-834219B50344}" srcOrd="1" destOrd="0" parTransId="{9F8D5A9B-DE2A-4A37-92A6-C0E59CAC542F}" sibTransId="{9C3ED029-2E86-427E-B7A8-B2234FEF2239}"/>
    <dgm:cxn modelId="{005F897C-97F5-4BCA-A4DD-7E4A5AC4FB1D}" type="presOf" srcId="{38809E57-B201-475C-8AED-B33D9875D2E0}" destId="{9DCC9BF2-0CA4-4066-BA4E-B30692322E20}" srcOrd="1" destOrd="0" presId="urn:microsoft.com/office/officeart/2005/8/layout/radial5"/>
    <dgm:cxn modelId="{16F0277E-F247-480A-B787-826DDD20593B}" type="presOf" srcId="{6024F7BE-A0B7-48F4-B53C-30A4BB6A2182}" destId="{8F706BAF-9300-4A3A-B79A-4A97B62DEE50}" srcOrd="0" destOrd="0" presId="urn:microsoft.com/office/officeart/2005/8/layout/radial5"/>
    <dgm:cxn modelId="{3464E886-767F-4D86-9347-BA99ECD0133E}" srcId="{F0C55122-8157-4B69-A851-A77C6F5748E1}" destId="{B76C0260-16B2-41DD-828C-CBC1491047FB}" srcOrd="0" destOrd="0" parTransId="{38809E57-B201-475C-8AED-B33D9875D2E0}" sibTransId="{838C23C3-1D25-41F6-B3B2-B8DE5AE00985}"/>
    <dgm:cxn modelId="{11C4998F-01F5-42DC-9AA4-DFD55CC9C73A}" type="presOf" srcId="{87D58763-4942-4B1E-985C-455D32542B09}" destId="{DB684DB7-8414-44D7-8901-9B120AAB6FBB}" srcOrd="1" destOrd="0" presId="urn:microsoft.com/office/officeart/2005/8/layout/radial5"/>
    <dgm:cxn modelId="{6C96E691-D0ED-4FB5-9F18-858D8C7A90F5}" type="presOf" srcId="{375B01B9-C57A-4A08-AD2E-638DDC978622}" destId="{7FD2DAE8-4C4F-4EA2-8CEF-4875C429F673}" srcOrd="0" destOrd="0" presId="urn:microsoft.com/office/officeart/2005/8/layout/radial5"/>
    <dgm:cxn modelId="{97C62193-085C-42D0-9B9F-D8C6A8E6857C}" type="presOf" srcId="{20CFE23A-E9F3-460D-8E18-4E91B7A2C647}" destId="{77EB2D91-97E9-46E0-A9D9-A65A438A3098}" srcOrd="0" destOrd="0" presId="urn:microsoft.com/office/officeart/2005/8/layout/radial5"/>
    <dgm:cxn modelId="{F4003CB8-B803-404A-87C2-1A622D4C1C5F}" type="presOf" srcId="{87D58763-4942-4B1E-985C-455D32542B09}" destId="{9CA1AA1E-6B5D-456D-99FD-045A41035C19}" srcOrd="0" destOrd="0" presId="urn:microsoft.com/office/officeart/2005/8/layout/radial5"/>
    <dgm:cxn modelId="{FD1EEBBE-8146-404C-B3F7-4448F3C0E328}" type="presOf" srcId="{4FC0B3E0-26AE-4E5B-A591-198C73E85E1D}" destId="{C5199E03-DA80-41D9-80C4-C639DFE43634}" srcOrd="0" destOrd="0" presId="urn:microsoft.com/office/officeart/2005/8/layout/radial5"/>
    <dgm:cxn modelId="{C91E2CE7-BB90-469B-856E-F21AE22D4C6D}" srcId="{F0C55122-8157-4B69-A851-A77C6F5748E1}" destId="{6024F7BE-A0B7-48F4-B53C-30A4BB6A2182}" srcOrd="4" destOrd="0" parTransId="{87D58763-4942-4B1E-985C-455D32542B09}" sibTransId="{1FCEA400-01B1-4899-A316-8892B8CB727D}"/>
    <dgm:cxn modelId="{66D9F8F0-C115-433E-A670-7BD122D90D0F}" type="presOf" srcId="{20CFE23A-E9F3-460D-8E18-4E91B7A2C647}" destId="{FA3898A4-953A-45D7-A801-605917208ADF}" srcOrd="1" destOrd="0" presId="urn:microsoft.com/office/officeart/2005/8/layout/radial5"/>
    <dgm:cxn modelId="{B65FFB6C-375A-4088-8D4A-48A9D35F102D}" type="presParOf" srcId="{C5199E03-DA80-41D9-80C4-C639DFE43634}" destId="{0CB0BF1B-6061-4091-BED8-38EF2E235061}" srcOrd="0" destOrd="0" presId="urn:microsoft.com/office/officeart/2005/8/layout/radial5"/>
    <dgm:cxn modelId="{6CB4959C-9F38-4003-A195-1DF00E04A319}" type="presParOf" srcId="{C5199E03-DA80-41D9-80C4-C639DFE43634}" destId="{AC1043F0-CADA-4125-B29C-2F7CFE2E1582}" srcOrd="1" destOrd="0" presId="urn:microsoft.com/office/officeart/2005/8/layout/radial5"/>
    <dgm:cxn modelId="{CE752548-E675-4F60-8909-0124A1128F3C}" type="presParOf" srcId="{AC1043F0-CADA-4125-B29C-2F7CFE2E1582}" destId="{9DCC9BF2-0CA4-4066-BA4E-B30692322E20}" srcOrd="0" destOrd="0" presId="urn:microsoft.com/office/officeart/2005/8/layout/radial5"/>
    <dgm:cxn modelId="{29FBCC58-94F7-48D8-9EB7-5F6BF586C42E}" type="presParOf" srcId="{C5199E03-DA80-41D9-80C4-C639DFE43634}" destId="{2F095C0B-CC93-4AFF-9F93-30F9CBCB8593}" srcOrd="2" destOrd="0" presId="urn:microsoft.com/office/officeart/2005/8/layout/radial5"/>
    <dgm:cxn modelId="{DB52D749-E3A7-46BA-917C-0D1985683F7E}" type="presParOf" srcId="{C5199E03-DA80-41D9-80C4-C639DFE43634}" destId="{029B795C-B45E-4846-91B9-6613953C2D64}" srcOrd="3" destOrd="0" presId="urn:microsoft.com/office/officeart/2005/8/layout/radial5"/>
    <dgm:cxn modelId="{1AEF30F2-01E3-4C3C-97AD-1B8256F2D9F1}" type="presParOf" srcId="{029B795C-B45E-4846-91B9-6613953C2D64}" destId="{FEF89D67-4F22-46B4-9323-55D4783128CA}" srcOrd="0" destOrd="0" presId="urn:microsoft.com/office/officeart/2005/8/layout/radial5"/>
    <dgm:cxn modelId="{86881A43-9950-4DA1-94AE-8680578016EA}" type="presParOf" srcId="{C5199E03-DA80-41D9-80C4-C639DFE43634}" destId="{9DC91242-FE39-4CC8-B051-33A6BF177507}" srcOrd="4" destOrd="0" presId="urn:microsoft.com/office/officeart/2005/8/layout/radial5"/>
    <dgm:cxn modelId="{F4C8B371-8084-415D-82DE-EBBA6052721C}" type="presParOf" srcId="{C5199E03-DA80-41D9-80C4-C639DFE43634}" destId="{AA9B9311-FE09-4F68-8BE1-E07068D702E9}" srcOrd="5" destOrd="0" presId="urn:microsoft.com/office/officeart/2005/8/layout/radial5"/>
    <dgm:cxn modelId="{602375D2-F241-42C3-A947-E7B67D1C6C88}" type="presParOf" srcId="{AA9B9311-FE09-4F68-8BE1-E07068D702E9}" destId="{8C6D1F56-812B-45F6-96BE-63DCFB286835}" srcOrd="0" destOrd="0" presId="urn:microsoft.com/office/officeart/2005/8/layout/radial5"/>
    <dgm:cxn modelId="{F0655100-44A0-4767-A464-B4FAC796EC71}" type="presParOf" srcId="{C5199E03-DA80-41D9-80C4-C639DFE43634}" destId="{7FD2DAE8-4C4F-4EA2-8CEF-4875C429F673}" srcOrd="6" destOrd="0" presId="urn:microsoft.com/office/officeart/2005/8/layout/radial5"/>
    <dgm:cxn modelId="{7A5DDD18-4A74-44F5-B0F5-5CAB4EB132B8}" type="presParOf" srcId="{C5199E03-DA80-41D9-80C4-C639DFE43634}" destId="{77EB2D91-97E9-46E0-A9D9-A65A438A3098}" srcOrd="7" destOrd="0" presId="urn:microsoft.com/office/officeart/2005/8/layout/radial5"/>
    <dgm:cxn modelId="{05374471-D312-4646-8EC0-3BFB2ED9D9F4}" type="presParOf" srcId="{77EB2D91-97E9-46E0-A9D9-A65A438A3098}" destId="{FA3898A4-953A-45D7-A801-605917208ADF}" srcOrd="0" destOrd="0" presId="urn:microsoft.com/office/officeart/2005/8/layout/radial5"/>
    <dgm:cxn modelId="{73501340-AC63-45E4-A8F4-2E2412242EEB}" type="presParOf" srcId="{C5199E03-DA80-41D9-80C4-C639DFE43634}" destId="{A1853DEE-609B-4A79-97F2-E53F4B958EFA}" srcOrd="8" destOrd="0" presId="urn:microsoft.com/office/officeart/2005/8/layout/radial5"/>
    <dgm:cxn modelId="{E0B6D519-3415-4546-8B31-6A2E910FEFEF}" type="presParOf" srcId="{C5199E03-DA80-41D9-80C4-C639DFE43634}" destId="{9CA1AA1E-6B5D-456D-99FD-045A41035C19}" srcOrd="9" destOrd="0" presId="urn:microsoft.com/office/officeart/2005/8/layout/radial5"/>
    <dgm:cxn modelId="{038E99F9-A019-48B5-ACAF-234950D0618B}" type="presParOf" srcId="{9CA1AA1E-6B5D-456D-99FD-045A41035C19}" destId="{DB684DB7-8414-44D7-8901-9B120AAB6FBB}" srcOrd="0" destOrd="0" presId="urn:microsoft.com/office/officeart/2005/8/layout/radial5"/>
    <dgm:cxn modelId="{5C24C230-47C8-4C07-9856-8BFB158D4901}" type="presParOf" srcId="{C5199E03-DA80-41D9-80C4-C639DFE43634}" destId="{8F706BAF-9300-4A3A-B79A-4A97B62DEE50}"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904AC63-CE31-4234-9BAF-CA47823EABE7}" type="doc">
      <dgm:prSet loTypeId="urn:microsoft.com/office/officeart/2005/8/layout/vProcess5" loCatId="process" qsTypeId="urn:microsoft.com/office/officeart/2005/8/quickstyle/simple3" qsCatId="simple" csTypeId="urn:microsoft.com/office/officeart/2005/8/colors/colorful4" csCatId="colorful" phldr="1"/>
      <dgm:spPr/>
      <dgm:t>
        <a:bodyPr/>
        <a:lstStyle/>
        <a:p>
          <a:endParaRPr lang="en-IN"/>
        </a:p>
      </dgm:t>
    </dgm:pt>
    <dgm:pt modelId="{40E73EFF-006B-4190-9C8C-394FEE6A16D1}">
      <dgm:prSet custT="1"/>
      <dgm:spPr/>
      <dgm:t>
        <a:bodyPr/>
        <a:lstStyle/>
        <a:p>
          <a:r>
            <a:rPr lang="en-US" sz="1800" b="1" i="0" baseline="0" dirty="0"/>
            <a:t>Arrange: </a:t>
          </a:r>
          <a:r>
            <a:rPr lang="en-US" sz="1800" b="0" i="0" baseline="0" dirty="0"/>
            <a:t>Prepare everything needed for the test. For example, set data or mock object which are required by the function which has to be tested.</a:t>
          </a:r>
          <a:endParaRPr lang="en-IN" sz="1800" dirty="0"/>
        </a:p>
      </dgm:t>
    </dgm:pt>
    <dgm:pt modelId="{6AA9C04C-024C-4EAA-A8C4-5E2A74A19CC7}" type="parTrans" cxnId="{394D1F1D-3EE4-4C67-8582-F6DBD73A208B}">
      <dgm:prSet/>
      <dgm:spPr/>
      <dgm:t>
        <a:bodyPr/>
        <a:lstStyle/>
        <a:p>
          <a:endParaRPr lang="en-IN" sz="1800"/>
        </a:p>
      </dgm:t>
    </dgm:pt>
    <dgm:pt modelId="{0977A4BF-6F89-4D3A-ADDC-836C36179069}" type="sibTrans" cxnId="{394D1F1D-3EE4-4C67-8582-F6DBD73A208B}">
      <dgm:prSet/>
      <dgm:spPr/>
      <dgm:t>
        <a:bodyPr/>
        <a:lstStyle/>
        <a:p>
          <a:endParaRPr lang="en-IN" sz="1800"/>
        </a:p>
      </dgm:t>
    </dgm:pt>
    <dgm:pt modelId="{238BEF40-5B87-43A5-91F0-B200BAC83379}">
      <dgm:prSet custT="1"/>
      <dgm:spPr/>
      <dgm:t>
        <a:bodyPr/>
        <a:lstStyle/>
        <a:p>
          <a:r>
            <a:rPr lang="en-US" sz="1800" b="1" i="0" baseline="0" dirty="0"/>
            <a:t>Act: </a:t>
          </a:r>
          <a:r>
            <a:rPr lang="en-US" sz="1800" b="0" i="0" baseline="0" dirty="0"/>
            <a:t>Call or perform the function with the data.</a:t>
          </a:r>
          <a:endParaRPr lang="en-IN" sz="1800" dirty="0"/>
        </a:p>
      </dgm:t>
    </dgm:pt>
    <dgm:pt modelId="{9C27D9CB-76E1-416B-BC18-3CD3316AFD19}" type="parTrans" cxnId="{6FC28906-2942-4C25-A4A8-CA609CC7A864}">
      <dgm:prSet/>
      <dgm:spPr/>
      <dgm:t>
        <a:bodyPr/>
        <a:lstStyle/>
        <a:p>
          <a:endParaRPr lang="en-IN" sz="1800"/>
        </a:p>
      </dgm:t>
    </dgm:pt>
    <dgm:pt modelId="{02B1F2C8-F50D-47F9-A154-202BE19618C9}" type="sibTrans" cxnId="{6FC28906-2942-4C25-A4A8-CA609CC7A864}">
      <dgm:prSet/>
      <dgm:spPr/>
      <dgm:t>
        <a:bodyPr/>
        <a:lstStyle/>
        <a:p>
          <a:endParaRPr lang="en-IN" sz="1800"/>
        </a:p>
      </dgm:t>
    </dgm:pt>
    <dgm:pt modelId="{FB6EC902-A382-44F2-B142-388CF68D04D3}">
      <dgm:prSet custT="1"/>
      <dgm:spPr/>
      <dgm:t>
        <a:bodyPr/>
        <a:lstStyle/>
        <a:p>
          <a:r>
            <a:rPr lang="en-US" sz="1800" b="1" i="0" baseline="0" dirty="0"/>
            <a:t>Assert: </a:t>
          </a:r>
          <a:r>
            <a:rPr lang="en-US" sz="1800" b="0" i="0" baseline="0" dirty="0"/>
            <a:t>Check if the result matches the expected outcome.</a:t>
          </a:r>
          <a:endParaRPr lang="en-IN" sz="1800" dirty="0"/>
        </a:p>
      </dgm:t>
    </dgm:pt>
    <dgm:pt modelId="{A8148BC9-DE39-465D-976B-185A1B786852}" type="parTrans" cxnId="{347F8695-37AA-4557-B96B-1D4F65479718}">
      <dgm:prSet/>
      <dgm:spPr/>
      <dgm:t>
        <a:bodyPr/>
        <a:lstStyle/>
        <a:p>
          <a:endParaRPr lang="en-IN" sz="1800"/>
        </a:p>
      </dgm:t>
    </dgm:pt>
    <dgm:pt modelId="{0A29421E-507B-4C00-944A-07CDB3DBAF05}" type="sibTrans" cxnId="{347F8695-37AA-4557-B96B-1D4F65479718}">
      <dgm:prSet/>
      <dgm:spPr/>
      <dgm:t>
        <a:bodyPr/>
        <a:lstStyle/>
        <a:p>
          <a:endParaRPr lang="en-IN" sz="1800"/>
        </a:p>
      </dgm:t>
    </dgm:pt>
    <dgm:pt modelId="{60AB03F4-C10E-4223-B44A-A858157469DD}" type="pres">
      <dgm:prSet presAssocID="{4904AC63-CE31-4234-9BAF-CA47823EABE7}" presName="outerComposite" presStyleCnt="0">
        <dgm:presLayoutVars>
          <dgm:chMax val="5"/>
          <dgm:dir/>
          <dgm:resizeHandles val="exact"/>
        </dgm:presLayoutVars>
      </dgm:prSet>
      <dgm:spPr/>
    </dgm:pt>
    <dgm:pt modelId="{2CE8D44C-7DD6-4892-9651-5CC9C43D1AE1}" type="pres">
      <dgm:prSet presAssocID="{4904AC63-CE31-4234-9BAF-CA47823EABE7}" presName="dummyMaxCanvas" presStyleCnt="0">
        <dgm:presLayoutVars/>
      </dgm:prSet>
      <dgm:spPr/>
    </dgm:pt>
    <dgm:pt modelId="{1BCE52EA-BD8D-4039-92C7-CBC791D9D150}" type="pres">
      <dgm:prSet presAssocID="{4904AC63-CE31-4234-9BAF-CA47823EABE7}" presName="ThreeNodes_1" presStyleLbl="node1" presStyleIdx="0" presStyleCnt="3" custScaleY="119838" custLinFactNeighborY="16680">
        <dgm:presLayoutVars>
          <dgm:bulletEnabled val="1"/>
        </dgm:presLayoutVars>
      </dgm:prSet>
      <dgm:spPr/>
    </dgm:pt>
    <dgm:pt modelId="{9A0EA658-CCD7-43D5-B8F1-04324AD5E097}" type="pres">
      <dgm:prSet presAssocID="{4904AC63-CE31-4234-9BAF-CA47823EABE7}" presName="ThreeNodes_2" presStyleLbl="node1" presStyleIdx="1" presStyleCnt="3" custScaleY="79117" custLinFactNeighborY="21267">
        <dgm:presLayoutVars>
          <dgm:bulletEnabled val="1"/>
        </dgm:presLayoutVars>
      </dgm:prSet>
      <dgm:spPr/>
    </dgm:pt>
    <dgm:pt modelId="{93B23EC0-7E8A-419B-AEB3-2FCE0A570BE4}" type="pres">
      <dgm:prSet presAssocID="{4904AC63-CE31-4234-9BAF-CA47823EABE7}" presName="ThreeNodes_3" presStyleLbl="node1" presStyleIdx="2" presStyleCnt="3" custScaleY="79117">
        <dgm:presLayoutVars>
          <dgm:bulletEnabled val="1"/>
        </dgm:presLayoutVars>
      </dgm:prSet>
      <dgm:spPr/>
    </dgm:pt>
    <dgm:pt modelId="{E946870B-3368-423D-96E5-332C2042B1B2}" type="pres">
      <dgm:prSet presAssocID="{4904AC63-CE31-4234-9BAF-CA47823EABE7}" presName="ThreeConn_1-2" presStyleLbl="fgAccFollowNode1" presStyleIdx="0" presStyleCnt="2" custLinFactNeighborY="25658">
        <dgm:presLayoutVars>
          <dgm:bulletEnabled val="1"/>
        </dgm:presLayoutVars>
      </dgm:prSet>
      <dgm:spPr/>
    </dgm:pt>
    <dgm:pt modelId="{A5183AF7-3A97-4E0A-B9B6-80BBDC271598}" type="pres">
      <dgm:prSet presAssocID="{4904AC63-CE31-4234-9BAF-CA47823EABE7}" presName="ThreeConn_2-3" presStyleLbl="fgAccFollowNode1" presStyleIdx="1" presStyleCnt="2">
        <dgm:presLayoutVars>
          <dgm:bulletEnabled val="1"/>
        </dgm:presLayoutVars>
      </dgm:prSet>
      <dgm:spPr/>
    </dgm:pt>
    <dgm:pt modelId="{43D8C0DD-18B9-4F2E-8A19-9A2D259FBE68}" type="pres">
      <dgm:prSet presAssocID="{4904AC63-CE31-4234-9BAF-CA47823EABE7}" presName="ThreeNodes_1_text" presStyleLbl="node1" presStyleIdx="2" presStyleCnt="3">
        <dgm:presLayoutVars>
          <dgm:bulletEnabled val="1"/>
        </dgm:presLayoutVars>
      </dgm:prSet>
      <dgm:spPr/>
    </dgm:pt>
    <dgm:pt modelId="{068DC296-861A-4C21-9FB6-25775B3B563E}" type="pres">
      <dgm:prSet presAssocID="{4904AC63-CE31-4234-9BAF-CA47823EABE7}" presName="ThreeNodes_2_text" presStyleLbl="node1" presStyleIdx="2" presStyleCnt="3">
        <dgm:presLayoutVars>
          <dgm:bulletEnabled val="1"/>
        </dgm:presLayoutVars>
      </dgm:prSet>
      <dgm:spPr/>
    </dgm:pt>
    <dgm:pt modelId="{973967E1-2A1C-418F-8AC3-8F8B4E4451E1}" type="pres">
      <dgm:prSet presAssocID="{4904AC63-CE31-4234-9BAF-CA47823EABE7}" presName="ThreeNodes_3_text" presStyleLbl="node1" presStyleIdx="2" presStyleCnt="3">
        <dgm:presLayoutVars>
          <dgm:bulletEnabled val="1"/>
        </dgm:presLayoutVars>
      </dgm:prSet>
      <dgm:spPr/>
    </dgm:pt>
  </dgm:ptLst>
  <dgm:cxnLst>
    <dgm:cxn modelId="{6FC28906-2942-4C25-A4A8-CA609CC7A864}" srcId="{4904AC63-CE31-4234-9BAF-CA47823EABE7}" destId="{238BEF40-5B87-43A5-91F0-B200BAC83379}" srcOrd="1" destOrd="0" parTransId="{9C27D9CB-76E1-416B-BC18-3CD3316AFD19}" sibTransId="{02B1F2C8-F50D-47F9-A154-202BE19618C9}"/>
    <dgm:cxn modelId="{394D1F1D-3EE4-4C67-8582-F6DBD73A208B}" srcId="{4904AC63-CE31-4234-9BAF-CA47823EABE7}" destId="{40E73EFF-006B-4190-9C8C-394FEE6A16D1}" srcOrd="0" destOrd="0" parTransId="{6AA9C04C-024C-4EAA-A8C4-5E2A74A19CC7}" sibTransId="{0977A4BF-6F89-4D3A-ADDC-836C36179069}"/>
    <dgm:cxn modelId="{0991502D-5A92-4B53-B778-BDE95CF252E2}" type="presOf" srcId="{238BEF40-5B87-43A5-91F0-B200BAC83379}" destId="{9A0EA658-CCD7-43D5-B8F1-04324AD5E097}" srcOrd="0" destOrd="0" presId="urn:microsoft.com/office/officeart/2005/8/layout/vProcess5"/>
    <dgm:cxn modelId="{AF74FE2F-3FE3-4755-B20C-C409E82C0791}" type="presOf" srcId="{4904AC63-CE31-4234-9BAF-CA47823EABE7}" destId="{60AB03F4-C10E-4223-B44A-A858157469DD}" srcOrd="0" destOrd="0" presId="urn:microsoft.com/office/officeart/2005/8/layout/vProcess5"/>
    <dgm:cxn modelId="{18EA413C-6D3D-420D-9DEA-5516C66BDBFE}" type="presOf" srcId="{40E73EFF-006B-4190-9C8C-394FEE6A16D1}" destId="{1BCE52EA-BD8D-4039-92C7-CBC791D9D150}" srcOrd="0" destOrd="0" presId="urn:microsoft.com/office/officeart/2005/8/layout/vProcess5"/>
    <dgm:cxn modelId="{6F9EFD5E-76BD-47A9-86FF-6364DBBA96B9}" type="presOf" srcId="{238BEF40-5B87-43A5-91F0-B200BAC83379}" destId="{068DC296-861A-4C21-9FB6-25775B3B563E}" srcOrd="1" destOrd="0" presId="urn:microsoft.com/office/officeart/2005/8/layout/vProcess5"/>
    <dgm:cxn modelId="{532E6D8D-8487-4A62-81C5-41D3063A44F1}" type="presOf" srcId="{FB6EC902-A382-44F2-B142-388CF68D04D3}" destId="{973967E1-2A1C-418F-8AC3-8F8B4E4451E1}" srcOrd="1" destOrd="0" presId="urn:microsoft.com/office/officeart/2005/8/layout/vProcess5"/>
    <dgm:cxn modelId="{347F8695-37AA-4557-B96B-1D4F65479718}" srcId="{4904AC63-CE31-4234-9BAF-CA47823EABE7}" destId="{FB6EC902-A382-44F2-B142-388CF68D04D3}" srcOrd="2" destOrd="0" parTransId="{A8148BC9-DE39-465D-976B-185A1B786852}" sibTransId="{0A29421E-507B-4C00-944A-07CDB3DBAF05}"/>
    <dgm:cxn modelId="{5E76F1B8-A92A-4E5E-953B-E9E3CCF8E28F}" type="presOf" srcId="{FB6EC902-A382-44F2-B142-388CF68D04D3}" destId="{93B23EC0-7E8A-419B-AEB3-2FCE0A570BE4}" srcOrd="0" destOrd="0" presId="urn:microsoft.com/office/officeart/2005/8/layout/vProcess5"/>
    <dgm:cxn modelId="{5105B8D5-AD05-4F8B-B257-9A8584559C44}" type="presOf" srcId="{40E73EFF-006B-4190-9C8C-394FEE6A16D1}" destId="{43D8C0DD-18B9-4F2E-8A19-9A2D259FBE68}" srcOrd="1" destOrd="0" presId="urn:microsoft.com/office/officeart/2005/8/layout/vProcess5"/>
    <dgm:cxn modelId="{1A9CAAD9-AD34-48DF-9A3F-3BBBF0B70E71}" type="presOf" srcId="{02B1F2C8-F50D-47F9-A154-202BE19618C9}" destId="{A5183AF7-3A97-4E0A-B9B6-80BBDC271598}" srcOrd="0" destOrd="0" presId="urn:microsoft.com/office/officeart/2005/8/layout/vProcess5"/>
    <dgm:cxn modelId="{08CEAFE9-0FDD-45B6-9CC1-52534B015A6B}" type="presOf" srcId="{0977A4BF-6F89-4D3A-ADDC-836C36179069}" destId="{E946870B-3368-423D-96E5-332C2042B1B2}" srcOrd="0" destOrd="0" presId="urn:microsoft.com/office/officeart/2005/8/layout/vProcess5"/>
    <dgm:cxn modelId="{F504D604-0B4F-4238-8A3B-E18975FAFB16}" type="presParOf" srcId="{60AB03F4-C10E-4223-B44A-A858157469DD}" destId="{2CE8D44C-7DD6-4892-9651-5CC9C43D1AE1}" srcOrd="0" destOrd="0" presId="urn:microsoft.com/office/officeart/2005/8/layout/vProcess5"/>
    <dgm:cxn modelId="{0D118D53-4642-4E50-92E9-704D76AC1C9C}" type="presParOf" srcId="{60AB03F4-C10E-4223-B44A-A858157469DD}" destId="{1BCE52EA-BD8D-4039-92C7-CBC791D9D150}" srcOrd="1" destOrd="0" presId="urn:microsoft.com/office/officeart/2005/8/layout/vProcess5"/>
    <dgm:cxn modelId="{56AF5018-8385-494A-8AFE-421C11F88F3E}" type="presParOf" srcId="{60AB03F4-C10E-4223-B44A-A858157469DD}" destId="{9A0EA658-CCD7-43D5-B8F1-04324AD5E097}" srcOrd="2" destOrd="0" presId="urn:microsoft.com/office/officeart/2005/8/layout/vProcess5"/>
    <dgm:cxn modelId="{F7C304B8-F6CB-4506-B262-1B1086C5EB90}" type="presParOf" srcId="{60AB03F4-C10E-4223-B44A-A858157469DD}" destId="{93B23EC0-7E8A-419B-AEB3-2FCE0A570BE4}" srcOrd="3" destOrd="0" presId="urn:microsoft.com/office/officeart/2005/8/layout/vProcess5"/>
    <dgm:cxn modelId="{46A070F3-356F-4474-903C-C1B7BDBA537B}" type="presParOf" srcId="{60AB03F4-C10E-4223-B44A-A858157469DD}" destId="{E946870B-3368-423D-96E5-332C2042B1B2}" srcOrd="4" destOrd="0" presId="urn:microsoft.com/office/officeart/2005/8/layout/vProcess5"/>
    <dgm:cxn modelId="{AFBD1846-4910-4A37-97A4-E285D8E68099}" type="presParOf" srcId="{60AB03F4-C10E-4223-B44A-A858157469DD}" destId="{A5183AF7-3A97-4E0A-B9B6-80BBDC271598}" srcOrd="5" destOrd="0" presId="urn:microsoft.com/office/officeart/2005/8/layout/vProcess5"/>
    <dgm:cxn modelId="{3A20D079-BB55-490D-B7E4-0EA5F2C6B60C}" type="presParOf" srcId="{60AB03F4-C10E-4223-B44A-A858157469DD}" destId="{43D8C0DD-18B9-4F2E-8A19-9A2D259FBE68}" srcOrd="6" destOrd="0" presId="urn:microsoft.com/office/officeart/2005/8/layout/vProcess5"/>
    <dgm:cxn modelId="{23E23522-9D61-4B59-BDDB-22E60C537A71}" type="presParOf" srcId="{60AB03F4-C10E-4223-B44A-A858157469DD}" destId="{068DC296-861A-4C21-9FB6-25775B3B563E}" srcOrd="7" destOrd="0" presId="urn:microsoft.com/office/officeart/2005/8/layout/vProcess5"/>
    <dgm:cxn modelId="{F30A4D24-7725-4B18-9117-1820EA710000}" type="presParOf" srcId="{60AB03F4-C10E-4223-B44A-A858157469DD}" destId="{973967E1-2A1C-418F-8AC3-8F8B4E4451E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E599119-29AC-467D-A98D-8EDB67DF68DC}" type="doc">
      <dgm:prSet loTypeId="urn:microsoft.com/office/officeart/2005/8/layout/process3" loCatId="process" qsTypeId="urn:microsoft.com/office/officeart/2005/8/quickstyle/simple3" qsCatId="simple" csTypeId="urn:microsoft.com/office/officeart/2005/8/colors/colorful4" csCatId="colorful" phldr="1"/>
      <dgm:spPr/>
      <dgm:t>
        <a:bodyPr/>
        <a:lstStyle/>
        <a:p>
          <a:endParaRPr lang="en-IN"/>
        </a:p>
      </dgm:t>
    </dgm:pt>
    <dgm:pt modelId="{12523E27-A38D-4D01-9261-0B963D19ACDE}">
      <dgm:prSet phldrT="[Text]" custT="1"/>
      <dgm:spPr/>
      <dgm:t>
        <a:bodyPr/>
        <a:lstStyle/>
        <a:p>
          <a:r>
            <a:rPr lang="en-IN" sz="1800" b="1" i="0" dirty="0"/>
            <a:t>1. Write Test</a:t>
          </a:r>
          <a:r>
            <a:rPr lang="en-IN" sz="1800" b="0" i="0" dirty="0"/>
            <a:t>:</a:t>
          </a:r>
          <a:endParaRPr lang="en-IN" sz="1800" dirty="0"/>
        </a:p>
      </dgm:t>
    </dgm:pt>
    <dgm:pt modelId="{1CE703D3-C8AF-463C-A0BA-E2B1A6B9959A}" type="parTrans" cxnId="{C1580B7B-EEF0-4650-9C07-51526A8564CC}">
      <dgm:prSet/>
      <dgm:spPr/>
      <dgm:t>
        <a:bodyPr/>
        <a:lstStyle/>
        <a:p>
          <a:endParaRPr lang="en-IN" sz="1800"/>
        </a:p>
      </dgm:t>
    </dgm:pt>
    <dgm:pt modelId="{1911E962-463A-4937-A13A-90559EE7484B}" type="sibTrans" cxnId="{C1580B7B-EEF0-4650-9C07-51526A8564CC}">
      <dgm:prSet custT="1"/>
      <dgm:spPr/>
      <dgm:t>
        <a:bodyPr/>
        <a:lstStyle/>
        <a:p>
          <a:endParaRPr lang="en-IN" sz="1800"/>
        </a:p>
      </dgm:t>
    </dgm:pt>
    <dgm:pt modelId="{5A112827-FACD-48E4-93EA-3C43356635C3}">
      <dgm:prSet phldrT="[Text]" custT="1"/>
      <dgm:spPr/>
      <dgm:t>
        <a:bodyPr/>
        <a:lstStyle/>
        <a:p>
          <a:r>
            <a:rPr lang="en-US" sz="1800" b="0" i="0" dirty="0"/>
            <a:t>Create tests defining expected behavior before writing implementation code.</a:t>
          </a:r>
          <a:endParaRPr lang="en-IN" sz="1800" dirty="0"/>
        </a:p>
      </dgm:t>
    </dgm:pt>
    <dgm:pt modelId="{CC8F8623-B8BF-4CE4-8184-3F2FD12C1723}" type="parTrans" cxnId="{A1A3FFA1-8F25-4564-9D57-C046651F2036}">
      <dgm:prSet/>
      <dgm:spPr/>
      <dgm:t>
        <a:bodyPr/>
        <a:lstStyle/>
        <a:p>
          <a:endParaRPr lang="en-IN" sz="1800"/>
        </a:p>
      </dgm:t>
    </dgm:pt>
    <dgm:pt modelId="{8965B98B-9A12-44E9-A86C-077349EDF80C}" type="sibTrans" cxnId="{A1A3FFA1-8F25-4564-9D57-C046651F2036}">
      <dgm:prSet/>
      <dgm:spPr/>
      <dgm:t>
        <a:bodyPr/>
        <a:lstStyle/>
        <a:p>
          <a:endParaRPr lang="en-IN" sz="1800"/>
        </a:p>
      </dgm:t>
    </dgm:pt>
    <dgm:pt modelId="{1B5C8C9B-3578-426E-96F1-66FCF2A0A3E8}">
      <dgm:prSet phldrT="[Text]" custT="1"/>
      <dgm:spPr/>
      <dgm:t>
        <a:bodyPr/>
        <a:lstStyle/>
        <a:p>
          <a:r>
            <a:rPr lang="en-IN" sz="1800" b="1" i="0" dirty="0"/>
            <a:t>2. Write Code:</a:t>
          </a:r>
          <a:endParaRPr lang="en-IN" sz="1800" dirty="0"/>
        </a:p>
      </dgm:t>
    </dgm:pt>
    <dgm:pt modelId="{1E020A1E-190C-48E1-AA11-67718B58C466}" type="parTrans" cxnId="{71CAB29F-54AB-47F1-A770-AF851D1E0978}">
      <dgm:prSet/>
      <dgm:spPr/>
      <dgm:t>
        <a:bodyPr/>
        <a:lstStyle/>
        <a:p>
          <a:endParaRPr lang="en-IN" sz="1800"/>
        </a:p>
      </dgm:t>
    </dgm:pt>
    <dgm:pt modelId="{B41764EC-768D-462E-A135-2684475DDF75}" type="sibTrans" cxnId="{71CAB29F-54AB-47F1-A770-AF851D1E0978}">
      <dgm:prSet custT="1"/>
      <dgm:spPr/>
      <dgm:t>
        <a:bodyPr/>
        <a:lstStyle/>
        <a:p>
          <a:endParaRPr lang="en-IN" sz="1800"/>
        </a:p>
      </dgm:t>
    </dgm:pt>
    <dgm:pt modelId="{40F740ED-8A53-462A-8819-EC3C0EA0CAF3}">
      <dgm:prSet phldrT="[Text]" custT="1"/>
      <dgm:spPr/>
      <dgm:t>
        <a:bodyPr/>
        <a:lstStyle/>
        <a:p>
          <a:r>
            <a:rPr lang="en-US" sz="1800" b="0" i="0" dirty="0"/>
            <a:t>Implement the minimum code necessary to pass the test.</a:t>
          </a:r>
          <a:endParaRPr lang="en-IN" sz="1800" dirty="0"/>
        </a:p>
      </dgm:t>
    </dgm:pt>
    <dgm:pt modelId="{05919A58-A949-4D26-9F48-72D698DE3366}" type="parTrans" cxnId="{C04F5D5C-F954-4C7D-905C-D1A989228DCE}">
      <dgm:prSet/>
      <dgm:spPr/>
      <dgm:t>
        <a:bodyPr/>
        <a:lstStyle/>
        <a:p>
          <a:endParaRPr lang="en-IN" sz="1800"/>
        </a:p>
      </dgm:t>
    </dgm:pt>
    <dgm:pt modelId="{68B23C26-27B0-4DA7-814B-26851CE08661}" type="sibTrans" cxnId="{C04F5D5C-F954-4C7D-905C-D1A989228DCE}">
      <dgm:prSet/>
      <dgm:spPr/>
      <dgm:t>
        <a:bodyPr/>
        <a:lstStyle/>
        <a:p>
          <a:endParaRPr lang="en-IN" sz="1800"/>
        </a:p>
      </dgm:t>
    </dgm:pt>
    <dgm:pt modelId="{DAE535F5-95BC-45B5-8CFF-39D4C545D65D}">
      <dgm:prSet phldrT="[Text]" custT="1"/>
      <dgm:spPr/>
      <dgm:t>
        <a:bodyPr/>
        <a:lstStyle/>
        <a:p>
          <a:r>
            <a:rPr lang="en-IN" sz="1800" b="1" i="0" dirty="0"/>
            <a:t>3. Run Test:</a:t>
          </a:r>
          <a:endParaRPr lang="en-IN" sz="1800" dirty="0"/>
        </a:p>
      </dgm:t>
    </dgm:pt>
    <dgm:pt modelId="{04CF3A13-1DC4-4D56-9CC9-0A596A734340}" type="parTrans" cxnId="{2793C7E7-979F-4DE4-8650-F4A5D43A1E00}">
      <dgm:prSet/>
      <dgm:spPr/>
      <dgm:t>
        <a:bodyPr/>
        <a:lstStyle/>
        <a:p>
          <a:endParaRPr lang="en-IN" sz="1800"/>
        </a:p>
      </dgm:t>
    </dgm:pt>
    <dgm:pt modelId="{68CD0AD8-245B-474F-A6A8-A31F9A1CFAC5}" type="sibTrans" cxnId="{2793C7E7-979F-4DE4-8650-F4A5D43A1E00}">
      <dgm:prSet custT="1"/>
      <dgm:spPr/>
      <dgm:t>
        <a:bodyPr/>
        <a:lstStyle/>
        <a:p>
          <a:endParaRPr lang="en-IN" sz="1800"/>
        </a:p>
      </dgm:t>
    </dgm:pt>
    <dgm:pt modelId="{0F07F68E-4228-40C0-A02C-8B457DB208AA}">
      <dgm:prSet phldrT="[Text]" custT="1"/>
      <dgm:spPr/>
      <dgm:t>
        <a:bodyPr/>
        <a:lstStyle/>
        <a:p>
          <a:r>
            <a:rPr lang="en-US" sz="1800" b="0" i="0" dirty="0"/>
            <a:t>Execute the test suite to validate the new code.</a:t>
          </a:r>
          <a:endParaRPr lang="en-IN" sz="1800" dirty="0"/>
        </a:p>
      </dgm:t>
    </dgm:pt>
    <dgm:pt modelId="{EFB3192F-A664-4C1A-BF43-D1C5D3BC8820}" type="parTrans" cxnId="{1DAF1A8A-D881-4AA7-B753-883E48D924C4}">
      <dgm:prSet/>
      <dgm:spPr/>
      <dgm:t>
        <a:bodyPr/>
        <a:lstStyle/>
        <a:p>
          <a:endParaRPr lang="en-IN" sz="1800"/>
        </a:p>
      </dgm:t>
    </dgm:pt>
    <dgm:pt modelId="{3A1CE728-9BA3-4151-AD3E-159336984E19}" type="sibTrans" cxnId="{1DAF1A8A-D881-4AA7-B753-883E48D924C4}">
      <dgm:prSet/>
      <dgm:spPr/>
      <dgm:t>
        <a:bodyPr/>
        <a:lstStyle/>
        <a:p>
          <a:endParaRPr lang="en-IN" sz="1800"/>
        </a:p>
      </dgm:t>
    </dgm:pt>
    <dgm:pt modelId="{B17DC382-467F-4E39-8B99-13DD80258766}" type="pres">
      <dgm:prSet presAssocID="{6E599119-29AC-467D-A98D-8EDB67DF68DC}" presName="linearFlow" presStyleCnt="0">
        <dgm:presLayoutVars>
          <dgm:dir/>
          <dgm:animLvl val="lvl"/>
          <dgm:resizeHandles val="exact"/>
        </dgm:presLayoutVars>
      </dgm:prSet>
      <dgm:spPr/>
    </dgm:pt>
    <dgm:pt modelId="{7E0681FD-EFB1-4AB0-AFC7-C980CA56D5C8}" type="pres">
      <dgm:prSet presAssocID="{12523E27-A38D-4D01-9261-0B963D19ACDE}" presName="composite" presStyleCnt="0"/>
      <dgm:spPr/>
    </dgm:pt>
    <dgm:pt modelId="{8D55704D-FD16-4A80-8672-853B81EA53C0}" type="pres">
      <dgm:prSet presAssocID="{12523E27-A38D-4D01-9261-0B963D19ACDE}" presName="parTx" presStyleLbl="node1" presStyleIdx="0" presStyleCnt="3">
        <dgm:presLayoutVars>
          <dgm:chMax val="0"/>
          <dgm:chPref val="0"/>
          <dgm:bulletEnabled val="1"/>
        </dgm:presLayoutVars>
      </dgm:prSet>
      <dgm:spPr/>
    </dgm:pt>
    <dgm:pt modelId="{D6C0C399-5DD6-49A9-8E96-098D33EC3300}" type="pres">
      <dgm:prSet presAssocID="{12523E27-A38D-4D01-9261-0B963D19ACDE}" presName="parSh" presStyleLbl="node1" presStyleIdx="0" presStyleCnt="3" custScaleX="148170" custScaleY="161280" custLinFactNeighborY="-48686"/>
      <dgm:spPr/>
    </dgm:pt>
    <dgm:pt modelId="{7569B7AB-58B1-42FD-8897-7749416D3256}" type="pres">
      <dgm:prSet presAssocID="{12523E27-A38D-4D01-9261-0B963D19ACDE}" presName="desTx" presStyleLbl="fgAcc1" presStyleIdx="0" presStyleCnt="3" custScaleX="150046" custScaleY="99527" custLinFactNeighborY="-6403">
        <dgm:presLayoutVars>
          <dgm:bulletEnabled val="1"/>
        </dgm:presLayoutVars>
      </dgm:prSet>
      <dgm:spPr/>
    </dgm:pt>
    <dgm:pt modelId="{EFF1A2A6-C3E9-415E-8E20-3CC999DC954A}" type="pres">
      <dgm:prSet presAssocID="{1911E962-463A-4937-A13A-90559EE7484B}" presName="sibTrans" presStyleLbl="sibTrans2D1" presStyleIdx="0" presStyleCnt="2" custLinFactNeighborY="23149"/>
      <dgm:spPr/>
    </dgm:pt>
    <dgm:pt modelId="{2689592F-7D7D-4D4C-9103-FE65DEA100A4}" type="pres">
      <dgm:prSet presAssocID="{1911E962-463A-4937-A13A-90559EE7484B}" presName="connTx" presStyleLbl="sibTrans2D1" presStyleIdx="0" presStyleCnt="2"/>
      <dgm:spPr/>
    </dgm:pt>
    <dgm:pt modelId="{0B6803E6-7C39-4D52-86A2-4A909C32BC1E}" type="pres">
      <dgm:prSet presAssocID="{1B5C8C9B-3578-426E-96F1-66FCF2A0A3E8}" presName="composite" presStyleCnt="0"/>
      <dgm:spPr/>
    </dgm:pt>
    <dgm:pt modelId="{EBA26F96-266C-46E4-A181-1E7D00410E11}" type="pres">
      <dgm:prSet presAssocID="{1B5C8C9B-3578-426E-96F1-66FCF2A0A3E8}" presName="parTx" presStyleLbl="node1" presStyleIdx="0" presStyleCnt="3">
        <dgm:presLayoutVars>
          <dgm:chMax val="0"/>
          <dgm:chPref val="0"/>
          <dgm:bulletEnabled val="1"/>
        </dgm:presLayoutVars>
      </dgm:prSet>
      <dgm:spPr/>
    </dgm:pt>
    <dgm:pt modelId="{212A1D7E-D0B5-46FB-9B54-EF431A3C47BE}" type="pres">
      <dgm:prSet presAssocID="{1B5C8C9B-3578-426E-96F1-66FCF2A0A3E8}" presName="parSh" presStyleLbl="node1" presStyleIdx="1" presStyleCnt="3" custScaleX="148170" custScaleY="161280" custLinFactNeighborY="-48686"/>
      <dgm:spPr/>
    </dgm:pt>
    <dgm:pt modelId="{C821F560-3E0E-4334-B347-D44243E46813}" type="pres">
      <dgm:prSet presAssocID="{1B5C8C9B-3578-426E-96F1-66FCF2A0A3E8}" presName="desTx" presStyleLbl="fgAcc1" presStyleIdx="1" presStyleCnt="3" custScaleX="137137" custScaleY="99527" custLinFactNeighborY="-6403">
        <dgm:presLayoutVars>
          <dgm:bulletEnabled val="1"/>
        </dgm:presLayoutVars>
      </dgm:prSet>
      <dgm:spPr/>
    </dgm:pt>
    <dgm:pt modelId="{E4FEF3E8-390B-4BE4-9FC8-23F012B32E12}" type="pres">
      <dgm:prSet presAssocID="{B41764EC-768D-462E-A135-2684475DDF75}" presName="sibTrans" presStyleLbl="sibTrans2D1" presStyleIdx="1" presStyleCnt="2" custLinFactNeighborY="23149"/>
      <dgm:spPr/>
    </dgm:pt>
    <dgm:pt modelId="{A96BE164-FC47-4034-9F6F-4C7648B322A9}" type="pres">
      <dgm:prSet presAssocID="{B41764EC-768D-462E-A135-2684475DDF75}" presName="connTx" presStyleLbl="sibTrans2D1" presStyleIdx="1" presStyleCnt="2"/>
      <dgm:spPr/>
    </dgm:pt>
    <dgm:pt modelId="{0A9BBDC5-90CE-439E-82E3-F5D732C032C5}" type="pres">
      <dgm:prSet presAssocID="{DAE535F5-95BC-45B5-8CFF-39D4C545D65D}" presName="composite" presStyleCnt="0"/>
      <dgm:spPr/>
    </dgm:pt>
    <dgm:pt modelId="{C70456A4-AAB5-4ACC-BF3E-9AD134D2917C}" type="pres">
      <dgm:prSet presAssocID="{DAE535F5-95BC-45B5-8CFF-39D4C545D65D}" presName="parTx" presStyleLbl="node1" presStyleIdx="1" presStyleCnt="3">
        <dgm:presLayoutVars>
          <dgm:chMax val="0"/>
          <dgm:chPref val="0"/>
          <dgm:bulletEnabled val="1"/>
        </dgm:presLayoutVars>
      </dgm:prSet>
      <dgm:spPr/>
    </dgm:pt>
    <dgm:pt modelId="{55725358-9FCD-4107-9C11-49D858869BE7}" type="pres">
      <dgm:prSet presAssocID="{DAE535F5-95BC-45B5-8CFF-39D4C545D65D}" presName="parSh" presStyleLbl="node1" presStyleIdx="2" presStyleCnt="3" custScaleX="148170" custScaleY="161280" custLinFactNeighborY="-48686"/>
      <dgm:spPr/>
    </dgm:pt>
    <dgm:pt modelId="{A8D70D29-F7E4-470F-969B-8B208DF0D5ED}" type="pres">
      <dgm:prSet presAssocID="{DAE535F5-95BC-45B5-8CFF-39D4C545D65D}" presName="desTx" presStyleLbl="fgAcc1" presStyleIdx="2" presStyleCnt="3" custScaleX="137137" custScaleY="99527" custLinFactNeighborY="-6403">
        <dgm:presLayoutVars>
          <dgm:bulletEnabled val="1"/>
        </dgm:presLayoutVars>
      </dgm:prSet>
      <dgm:spPr/>
    </dgm:pt>
  </dgm:ptLst>
  <dgm:cxnLst>
    <dgm:cxn modelId="{FC665E11-7D8E-4886-BB08-8755829DFA12}" type="presOf" srcId="{0F07F68E-4228-40C0-A02C-8B457DB208AA}" destId="{A8D70D29-F7E4-470F-969B-8B208DF0D5ED}" srcOrd="0" destOrd="0" presId="urn:microsoft.com/office/officeart/2005/8/layout/process3"/>
    <dgm:cxn modelId="{CD139815-7AE4-4D21-AE07-060605E321C1}" type="presOf" srcId="{B41764EC-768D-462E-A135-2684475DDF75}" destId="{A96BE164-FC47-4034-9F6F-4C7648B322A9}" srcOrd="1" destOrd="0" presId="urn:microsoft.com/office/officeart/2005/8/layout/process3"/>
    <dgm:cxn modelId="{267D7517-D4C9-4E75-88C2-75B141F1E81C}" type="presOf" srcId="{5A112827-FACD-48E4-93EA-3C43356635C3}" destId="{7569B7AB-58B1-42FD-8897-7749416D3256}" srcOrd="0" destOrd="0" presId="urn:microsoft.com/office/officeart/2005/8/layout/process3"/>
    <dgm:cxn modelId="{40A47B2D-0ECB-455E-AD83-EC001FB03B0C}" type="presOf" srcId="{12523E27-A38D-4D01-9261-0B963D19ACDE}" destId="{8D55704D-FD16-4A80-8672-853B81EA53C0}" srcOrd="0" destOrd="0" presId="urn:microsoft.com/office/officeart/2005/8/layout/process3"/>
    <dgm:cxn modelId="{C04F5D5C-F954-4C7D-905C-D1A989228DCE}" srcId="{1B5C8C9B-3578-426E-96F1-66FCF2A0A3E8}" destId="{40F740ED-8A53-462A-8819-EC3C0EA0CAF3}" srcOrd="0" destOrd="0" parTransId="{05919A58-A949-4D26-9F48-72D698DE3366}" sibTransId="{68B23C26-27B0-4DA7-814B-26851CE08661}"/>
    <dgm:cxn modelId="{E6BEBE63-4D3C-433E-AE82-EFE880306FD6}" type="presOf" srcId="{DAE535F5-95BC-45B5-8CFF-39D4C545D65D}" destId="{55725358-9FCD-4107-9C11-49D858869BE7}" srcOrd="1" destOrd="0" presId="urn:microsoft.com/office/officeart/2005/8/layout/process3"/>
    <dgm:cxn modelId="{C634FE43-DF40-44F3-B235-B207BB7C540D}" type="presOf" srcId="{12523E27-A38D-4D01-9261-0B963D19ACDE}" destId="{D6C0C399-5DD6-49A9-8E96-098D33EC3300}" srcOrd="1" destOrd="0" presId="urn:microsoft.com/office/officeart/2005/8/layout/process3"/>
    <dgm:cxn modelId="{21F22F78-F975-4EAF-8B96-465230444E4B}" type="presOf" srcId="{1911E962-463A-4937-A13A-90559EE7484B}" destId="{2689592F-7D7D-4D4C-9103-FE65DEA100A4}" srcOrd="1" destOrd="0" presId="urn:microsoft.com/office/officeart/2005/8/layout/process3"/>
    <dgm:cxn modelId="{C1580B7B-EEF0-4650-9C07-51526A8564CC}" srcId="{6E599119-29AC-467D-A98D-8EDB67DF68DC}" destId="{12523E27-A38D-4D01-9261-0B963D19ACDE}" srcOrd="0" destOrd="0" parTransId="{1CE703D3-C8AF-463C-A0BA-E2B1A6B9959A}" sibTransId="{1911E962-463A-4937-A13A-90559EE7484B}"/>
    <dgm:cxn modelId="{1DAF1A8A-D881-4AA7-B753-883E48D924C4}" srcId="{DAE535F5-95BC-45B5-8CFF-39D4C545D65D}" destId="{0F07F68E-4228-40C0-A02C-8B457DB208AA}" srcOrd="0" destOrd="0" parTransId="{EFB3192F-A664-4C1A-BF43-D1C5D3BC8820}" sibTransId="{3A1CE728-9BA3-4151-AD3E-159336984E19}"/>
    <dgm:cxn modelId="{49CD218B-5FDC-4DC3-B3CB-02DE99EFBA32}" type="presOf" srcId="{DAE535F5-95BC-45B5-8CFF-39D4C545D65D}" destId="{C70456A4-AAB5-4ACC-BF3E-9AD134D2917C}" srcOrd="0" destOrd="0" presId="urn:microsoft.com/office/officeart/2005/8/layout/process3"/>
    <dgm:cxn modelId="{C8025E95-DA11-431F-A7DF-9680C8D719CF}" type="presOf" srcId="{1911E962-463A-4937-A13A-90559EE7484B}" destId="{EFF1A2A6-C3E9-415E-8E20-3CC999DC954A}" srcOrd="0" destOrd="0" presId="urn:microsoft.com/office/officeart/2005/8/layout/process3"/>
    <dgm:cxn modelId="{71CAB29F-54AB-47F1-A770-AF851D1E0978}" srcId="{6E599119-29AC-467D-A98D-8EDB67DF68DC}" destId="{1B5C8C9B-3578-426E-96F1-66FCF2A0A3E8}" srcOrd="1" destOrd="0" parTransId="{1E020A1E-190C-48E1-AA11-67718B58C466}" sibTransId="{B41764EC-768D-462E-A135-2684475DDF75}"/>
    <dgm:cxn modelId="{A1A3FFA1-8F25-4564-9D57-C046651F2036}" srcId="{12523E27-A38D-4D01-9261-0B963D19ACDE}" destId="{5A112827-FACD-48E4-93EA-3C43356635C3}" srcOrd="0" destOrd="0" parTransId="{CC8F8623-B8BF-4CE4-8184-3F2FD12C1723}" sibTransId="{8965B98B-9A12-44E9-A86C-077349EDF80C}"/>
    <dgm:cxn modelId="{C45B61AE-3998-4B66-AD8C-4445C32ED2B6}" type="presOf" srcId="{1B5C8C9B-3578-426E-96F1-66FCF2A0A3E8}" destId="{EBA26F96-266C-46E4-A181-1E7D00410E11}" srcOrd="0" destOrd="0" presId="urn:microsoft.com/office/officeart/2005/8/layout/process3"/>
    <dgm:cxn modelId="{F44104B1-704D-4B55-AB0A-31AE5FF759AB}" type="presOf" srcId="{B41764EC-768D-462E-A135-2684475DDF75}" destId="{E4FEF3E8-390B-4BE4-9FC8-23F012B32E12}" srcOrd="0" destOrd="0" presId="urn:microsoft.com/office/officeart/2005/8/layout/process3"/>
    <dgm:cxn modelId="{1E7C93B9-F9DA-4236-BB42-DFCE8C757DAA}" type="presOf" srcId="{6E599119-29AC-467D-A98D-8EDB67DF68DC}" destId="{B17DC382-467F-4E39-8B99-13DD80258766}" srcOrd="0" destOrd="0" presId="urn:microsoft.com/office/officeart/2005/8/layout/process3"/>
    <dgm:cxn modelId="{40ECFAB9-114D-4843-9B72-36BCA864B156}" type="presOf" srcId="{40F740ED-8A53-462A-8819-EC3C0EA0CAF3}" destId="{C821F560-3E0E-4334-B347-D44243E46813}" srcOrd="0" destOrd="0" presId="urn:microsoft.com/office/officeart/2005/8/layout/process3"/>
    <dgm:cxn modelId="{2793C7E7-979F-4DE4-8650-F4A5D43A1E00}" srcId="{6E599119-29AC-467D-A98D-8EDB67DF68DC}" destId="{DAE535F5-95BC-45B5-8CFF-39D4C545D65D}" srcOrd="2" destOrd="0" parTransId="{04CF3A13-1DC4-4D56-9CC9-0A596A734340}" sibTransId="{68CD0AD8-245B-474F-A6A8-A31F9A1CFAC5}"/>
    <dgm:cxn modelId="{28A3E6F9-9845-4381-A199-186BE89F58DC}" type="presOf" srcId="{1B5C8C9B-3578-426E-96F1-66FCF2A0A3E8}" destId="{212A1D7E-D0B5-46FB-9B54-EF431A3C47BE}" srcOrd="1" destOrd="0" presId="urn:microsoft.com/office/officeart/2005/8/layout/process3"/>
    <dgm:cxn modelId="{367895ED-4DEC-452B-AF9F-FFA275E429E5}" type="presParOf" srcId="{B17DC382-467F-4E39-8B99-13DD80258766}" destId="{7E0681FD-EFB1-4AB0-AFC7-C980CA56D5C8}" srcOrd="0" destOrd="0" presId="urn:microsoft.com/office/officeart/2005/8/layout/process3"/>
    <dgm:cxn modelId="{2142C998-940B-4F5B-82C8-81D13700C85A}" type="presParOf" srcId="{7E0681FD-EFB1-4AB0-AFC7-C980CA56D5C8}" destId="{8D55704D-FD16-4A80-8672-853B81EA53C0}" srcOrd="0" destOrd="0" presId="urn:microsoft.com/office/officeart/2005/8/layout/process3"/>
    <dgm:cxn modelId="{BF5A0BF9-BFFB-4302-8BBD-D23DF2377CE1}" type="presParOf" srcId="{7E0681FD-EFB1-4AB0-AFC7-C980CA56D5C8}" destId="{D6C0C399-5DD6-49A9-8E96-098D33EC3300}" srcOrd="1" destOrd="0" presId="urn:microsoft.com/office/officeart/2005/8/layout/process3"/>
    <dgm:cxn modelId="{E85AE7CF-8D6C-4D95-BED0-DC9EFBC2296C}" type="presParOf" srcId="{7E0681FD-EFB1-4AB0-AFC7-C980CA56D5C8}" destId="{7569B7AB-58B1-42FD-8897-7749416D3256}" srcOrd="2" destOrd="0" presId="urn:microsoft.com/office/officeart/2005/8/layout/process3"/>
    <dgm:cxn modelId="{F3372DB2-523A-40B0-ABB3-5A8C17185119}" type="presParOf" srcId="{B17DC382-467F-4E39-8B99-13DD80258766}" destId="{EFF1A2A6-C3E9-415E-8E20-3CC999DC954A}" srcOrd="1" destOrd="0" presId="urn:microsoft.com/office/officeart/2005/8/layout/process3"/>
    <dgm:cxn modelId="{16DBD025-9D45-403B-8A76-F01488EB763C}" type="presParOf" srcId="{EFF1A2A6-C3E9-415E-8E20-3CC999DC954A}" destId="{2689592F-7D7D-4D4C-9103-FE65DEA100A4}" srcOrd="0" destOrd="0" presId="urn:microsoft.com/office/officeart/2005/8/layout/process3"/>
    <dgm:cxn modelId="{C477514D-A8DD-4623-BAFF-11DDCC965A7C}" type="presParOf" srcId="{B17DC382-467F-4E39-8B99-13DD80258766}" destId="{0B6803E6-7C39-4D52-86A2-4A909C32BC1E}" srcOrd="2" destOrd="0" presId="urn:microsoft.com/office/officeart/2005/8/layout/process3"/>
    <dgm:cxn modelId="{C74DE10F-F3DF-4FA7-B8E8-EF98D068E32A}" type="presParOf" srcId="{0B6803E6-7C39-4D52-86A2-4A909C32BC1E}" destId="{EBA26F96-266C-46E4-A181-1E7D00410E11}" srcOrd="0" destOrd="0" presId="urn:microsoft.com/office/officeart/2005/8/layout/process3"/>
    <dgm:cxn modelId="{E10C5BD8-8EC7-42EF-B68E-61944A160621}" type="presParOf" srcId="{0B6803E6-7C39-4D52-86A2-4A909C32BC1E}" destId="{212A1D7E-D0B5-46FB-9B54-EF431A3C47BE}" srcOrd="1" destOrd="0" presId="urn:microsoft.com/office/officeart/2005/8/layout/process3"/>
    <dgm:cxn modelId="{64DE9AC0-582D-4C19-B2A7-2D3EA96A5311}" type="presParOf" srcId="{0B6803E6-7C39-4D52-86A2-4A909C32BC1E}" destId="{C821F560-3E0E-4334-B347-D44243E46813}" srcOrd="2" destOrd="0" presId="urn:microsoft.com/office/officeart/2005/8/layout/process3"/>
    <dgm:cxn modelId="{92428345-D65F-4F0B-AC38-37C32ED4F843}" type="presParOf" srcId="{B17DC382-467F-4E39-8B99-13DD80258766}" destId="{E4FEF3E8-390B-4BE4-9FC8-23F012B32E12}" srcOrd="3" destOrd="0" presId="urn:microsoft.com/office/officeart/2005/8/layout/process3"/>
    <dgm:cxn modelId="{8751387D-A9EA-4990-844F-2CFE7F79BF2C}" type="presParOf" srcId="{E4FEF3E8-390B-4BE4-9FC8-23F012B32E12}" destId="{A96BE164-FC47-4034-9F6F-4C7648B322A9}" srcOrd="0" destOrd="0" presId="urn:microsoft.com/office/officeart/2005/8/layout/process3"/>
    <dgm:cxn modelId="{C8DCFFB5-0AE8-4C01-9414-25B5206D5737}" type="presParOf" srcId="{B17DC382-467F-4E39-8B99-13DD80258766}" destId="{0A9BBDC5-90CE-439E-82E3-F5D732C032C5}" srcOrd="4" destOrd="0" presId="urn:microsoft.com/office/officeart/2005/8/layout/process3"/>
    <dgm:cxn modelId="{0E5CCBF5-E40F-4298-8C12-51D28B8653EE}" type="presParOf" srcId="{0A9BBDC5-90CE-439E-82E3-F5D732C032C5}" destId="{C70456A4-AAB5-4ACC-BF3E-9AD134D2917C}" srcOrd="0" destOrd="0" presId="urn:microsoft.com/office/officeart/2005/8/layout/process3"/>
    <dgm:cxn modelId="{0178807B-126C-47DB-B9A3-56DB580FACC7}" type="presParOf" srcId="{0A9BBDC5-90CE-439E-82E3-F5D732C032C5}" destId="{55725358-9FCD-4107-9C11-49D858869BE7}" srcOrd="1" destOrd="0" presId="urn:microsoft.com/office/officeart/2005/8/layout/process3"/>
    <dgm:cxn modelId="{0839C61F-ED32-4CF1-8B82-7EC73313C843}" type="presParOf" srcId="{0A9BBDC5-90CE-439E-82E3-F5D732C032C5}" destId="{A8D70D29-F7E4-470F-969B-8B208DF0D5ED}"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IN"/>
        </a:p>
      </dgm:t>
    </dgm:pt>
    <dgm:pt modelId="{C039F6F6-EE78-4744-8AB1-83D679A62728}">
      <dgm:prSet phldrT="[Text]" custT="1"/>
      <dgm:spPr/>
      <dgm:t>
        <a:bodyPr/>
        <a:lstStyle/>
        <a:p>
          <a:r>
            <a:rPr lang="en-IN" sz="1800" b="1" dirty="0"/>
            <a:t>FUNDAMENTALS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1" action="ppaction://hlinksldjump"/>
            </a:rPr>
            <a:t>Node.js Basics</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EXPRESS</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r>
            <a:rPr lang="en-IN" sz="1800" b="1" i="0" u="none" dirty="0"/>
            <a:t>REST API</a:t>
          </a:r>
          <a:endParaRPr lang="en-IN" sz="1800" b="1"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2" action="ppaction://hlinksldjump"/>
            </a:rPr>
            <a:t>REST API Basics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4355627-C273-4B39-A9F1-8B604A5560C5}">
      <dgm:prSet custT="1"/>
      <dgm:spPr/>
      <dgm:t>
        <a:bodyPr/>
        <a:lstStyle/>
        <a:p>
          <a:pPr>
            <a:buFont typeface="+mj-lt"/>
            <a:buAutoNum type="arabicPeriod"/>
          </a:pPr>
          <a:r>
            <a:rPr lang="en-US" sz="1800" b="0" i="0" u="none" dirty="0"/>
            <a:t> </a:t>
          </a:r>
          <a:r>
            <a:rPr lang="en-US" sz="1800" b="0" i="0" u="none" dirty="0">
              <a:hlinkClick xmlns:r="http://schemas.openxmlformats.org/officeDocument/2006/relationships" r:id="rId3" action="ppaction://hlinksldjump"/>
            </a:rPr>
            <a:t>Main Features of Node.js</a:t>
          </a:r>
          <a:endParaRPr lang="en-US" sz="1800" dirty="0"/>
        </a:p>
      </dgm:t>
    </dgm:pt>
    <dgm:pt modelId="{CAEA5AA4-DF16-4468-9C24-FF89871B557D}" type="parTrans" cxnId="{68FC7CD5-EC2D-41F2-834A-746A9E14E182}">
      <dgm:prSet/>
      <dgm:spPr/>
      <dgm:t>
        <a:bodyPr/>
        <a:lstStyle/>
        <a:p>
          <a:endParaRPr lang="en-IN" sz="1800"/>
        </a:p>
      </dgm:t>
    </dgm:pt>
    <dgm:pt modelId="{162E6EB8-755B-4FE1-B791-FD51737F817C}" type="sibTrans" cxnId="{68FC7CD5-EC2D-41F2-834A-746A9E14E182}">
      <dgm:prSet/>
      <dgm:spPr/>
      <dgm:t>
        <a:bodyPr/>
        <a:lstStyle/>
        <a:p>
          <a:endParaRPr lang="en-IN" sz="1800"/>
        </a:p>
      </dgm:t>
    </dgm:pt>
    <dgm:pt modelId="{F1CAA767-4E00-4015-AEC1-EB579ACC2BB5}">
      <dgm:prSet custT="1"/>
      <dgm:spPr/>
      <dgm:t>
        <a:bodyPr/>
        <a:lstStyle/>
        <a:p>
          <a:pPr>
            <a:buFont typeface="+mj-lt"/>
            <a:buAutoNum type="arabicPeriod"/>
          </a:pPr>
          <a:r>
            <a:rPr lang="en-IN" sz="1800" b="0" i="0" u="none" dirty="0">
              <a:hlinkClick xmlns:r="http://schemas.openxmlformats.org/officeDocument/2006/relationships" r:id="rId4" action="ppaction://hlinksldjump"/>
            </a:rPr>
            <a:t> Project setup &amp; Modules</a:t>
          </a:r>
          <a:endParaRPr lang="en-IN" sz="1800" dirty="0"/>
        </a:p>
      </dgm:t>
    </dgm:pt>
    <dgm:pt modelId="{E25D9726-2973-45F3-ADAF-909C2FA0A466}" type="parTrans" cxnId="{4A372346-65C9-4108-9CDC-B31657B976C5}">
      <dgm:prSet/>
      <dgm:spPr/>
      <dgm:t>
        <a:bodyPr/>
        <a:lstStyle/>
        <a:p>
          <a:endParaRPr lang="en-IN" sz="1800"/>
        </a:p>
      </dgm:t>
    </dgm:pt>
    <dgm:pt modelId="{B078B727-55E2-49B5-A565-723F1776C46E}" type="sibTrans" cxnId="{4A372346-65C9-4108-9CDC-B31657B976C5}">
      <dgm:prSet/>
      <dgm:spPr/>
      <dgm:t>
        <a:bodyPr/>
        <a:lstStyle/>
        <a:p>
          <a:endParaRPr lang="en-IN" sz="1800"/>
        </a:p>
      </dgm:t>
    </dgm:pt>
    <dgm:pt modelId="{711A6031-B31D-4F25-932A-95530F54CF92}">
      <dgm:prSe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5" action="ppaction://hlinksldjump"/>
            </a:rPr>
            <a:t>Top built in modules</a:t>
          </a:r>
          <a:endParaRPr lang="en-IN" sz="1800" dirty="0"/>
        </a:p>
      </dgm:t>
    </dgm:pt>
    <dgm:pt modelId="{FA76FA83-0A08-44E2-B77C-C4D694C73550}" type="parTrans" cxnId="{817B0B19-1A85-402F-B8FE-55EA9CD816DD}">
      <dgm:prSet/>
      <dgm:spPr/>
      <dgm:t>
        <a:bodyPr/>
        <a:lstStyle/>
        <a:p>
          <a:endParaRPr lang="en-IN" sz="1800"/>
        </a:p>
      </dgm:t>
    </dgm:pt>
    <dgm:pt modelId="{36E97ACE-93E1-4DEF-918C-A35569C842A6}" type="sibTrans" cxnId="{817B0B19-1A85-402F-B8FE-55EA9CD816DD}">
      <dgm:prSet/>
      <dgm:spPr/>
      <dgm:t>
        <a:bodyPr/>
        <a:lstStyle/>
        <a:p>
          <a:endParaRPr lang="en-IN" sz="1800"/>
        </a:p>
      </dgm:t>
    </dgm:pt>
    <dgm:pt modelId="{1D5B386C-E409-493C-892C-8FF3AF53AE7B}">
      <dgm:prSet phldrT="[Tex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6" action="ppaction://hlinksldjump"/>
            </a:rPr>
            <a:t>Express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AB74412D-BADB-46B6-A491-6D3F5D6485CA}">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7" action="ppaction://hlinksldjump"/>
            </a:rPr>
            <a:t>Middleware</a:t>
          </a:r>
          <a:endParaRPr lang="en-IN" sz="1800" dirty="0"/>
        </a:p>
      </dgm:t>
    </dgm:pt>
    <dgm:pt modelId="{2392467F-0668-45F8-839F-95513A6CD25F}" type="parTrans" cxnId="{C3BCB459-7487-46E0-A8C2-51F5BC4EE496}">
      <dgm:prSet/>
      <dgm:spPr/>
      <dgm:t>
        <a:bodyPr/>
        <a:lstStyle/>
        <a:p>
          <a:endParaRPr lang="en-IN" sz="1800"/>
        </a:p>
      </dgm:t>
    </dgm:pt>
    <dgm:pt modelId="{91D9B392-6984-4CA1-ABB6-39C49385CD9D}" type="sibTrans" cxnId="{C3BCB459-7487-46E0-A8C2-51F5BC4EE496}">
      <dgm:prSet/>
      <dgm:spPr/>
      <dgm:t>
        <a:bodyPr/>
        <a:lstStyle/>
        <a:p>
          <a:endParaRPr lang="en-IN" sz="1800"/>
        </a:p>
      </dgm:t>
    </dgm:pt>
    <dgm:pt modelId="{268B3406-321D-41A3-9B67-2F27DDCE17AF}">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8" action="ppaction://hlinksldjump"/>
            </a:rPr>
            <a:t>Types of Middleware's</a:t>
          </a:r>
          <a:endParaRPr lang="en-IN" sz="1800" dirty="0"/>
        </a:p>
      </dgm:t>
    </dgm:pt>
    <dgm:pt modelId="{3F41A0EE-AEB1-47EA-BDE7-B04F7FC25733}" type="parTrans" cxnId="{AF65F5C6-A920-4AAE-8472-CC8AE2EF1F0D}">
      <dgm:prSet/>
      <dgm:spPr/>
      <dgm:t>
        <a:bodyPr/>
        <a:lstStyle/>
        <a:p>
          <a:endParaRPr lang="en-IN" sz="1800"/>
        </a:p>
      </dgm:t>
    </dgm:pt>
    <dgm:pt modelId="{19AC8583-B91F-4D11-993B-FA1759D1EAB6}" type="sibTrans" cxnId="{AF65F5C6-A920-4AAE-8472-CC8AE2EF1F0D}">
      <dgm:prSet/>
      <dgm:spPr/>
      <dgm:t>
        <a:bodyPr/>
        <a:lstStyle/>
        <a:p>
          <a:endParaRPr lang="en-IN" sz="1800"/>
        </a:p>
      </dgm:t>
    </dgm:pt>
    <dgm:pt modelId="{884DEA1B-FEAA-4628-BA80-62628CE895AC}">
      <dgm:prSet custT="1"/>
      <dgm:spPr/>
      <dgm:t>
        <a:bodyPr/>
        <a:lstStyle/>
        <a:p>
          <a:pPr>
            <a:buFont typeface="+mj-lt"/>
            <a:buAutoNum type="arabicPeriod" startAt="5"/>
          </a:pPr>
          <a:r>
            <a:rPr lang="en-IN" sz="1800" b="0" i="0" u="none" dirty="0">
              <a:hlinkClick xmlns:r="http://schemas.openxmlformats.org/officeDocument/2006/relationships" r:id="rId9" action="ppaction://hlinksldjump"/>
            </a:rPr>
            <a:t> Routing - I</a:t>
          </a:r>
          <a:endParaRPr lang="en-IN" sz="1800" dirty="0"/>
        </a:p>
      </dgm:t>
    </dgm:pt>
    <dgm:pt modelId="{9831BC5E-2578-4D19-B283-982D3B1440D7}" type="parTrans" cxnId="{31B0EEE7-8925-4699-83B0-2AA27E7B9A4E}">
      <dgm:prSet/>
      <dgm:spPr/>
      <dgm:t>
        <a:bodyPr/>
        <a:lstStyle/>
        <a:p>
          <a:endParaRPr lang="en-IN" sz="1800"/>
        </a:p>
      </dgm:t>
    </dgm:pt>
    <dgm:pt modelId="{C44EF151-ADEF-442A-8998-68ACB0C1D948}" type="sibTrans" cxnId="{31B0EEE7-8925-4699-83B0-2AA27E7B9A4E}">
      <dgm:prSet/>
      <dgm:spPr/>
      <dgm:t>
        <a:bodyPr/>
        <a:lstStyle/>
        <a:p>
          <a:endParaRPr lang="en-IN" sz="1800"/>
        </a:p>
      </dgm:t>
    </dgm:pt>
    <dgm:pt modelId="{F8335086-BAF4-4068-87A6-54AC351C3455}">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0" action="ppaction://hlinksldjump"/>
            </a:rPr>
            <a:t>Routing - II</a:t>
          </a:r>
          <a:endParaRPr lang="en-IN" sz="1800" dirty="0"/>
        </a:p>
      </dgm:t>
    </dgm:pt>
    <dgm:pt modelId="{3EE4D621-64B6-4017-BE2C-754020650E3F}" type="parTrans" cxnId="{51FA55C9-6E52-4706-8D79-59CA159111E2}">
      <dgm:prSet/>
      <dgm:spPr/>
      <dgm:t>
        <a:bodyPr/>
        <a:lstStyle/>
        <a:p>
          <a:endParaRPr lang="en-IN" sz="1800"/>
        </a:p>
      </dgm:t>
    </dgm:pt>
    <dgm:pt modelId="{E7B1B527-5756-45E4-936A-E3A9845B18BD}" type="sibTrans" cxnId="{51FA55C9-6E52-4706-8D79-59CA159111E2}">
      <dgm:prSet/>
      <dgm:spPr/>
      <dgm:t>
        <a:bodyPr/>
        <a:lstStyle/>
        <a:p>
          <a:endParaRPr lang="en-IN" sz="1800"/>
        </a:p>
      </dgm:t>
    </dgm:pt>
    <dgm:pt modelId="{C448F032-F09F-4A67-B247-6C02A52684C8}">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1" action="ppaction://hlinksldjump"/>
            </a:rPr>
            <a:t>Template Engines</a:t>
          </a:r>
          <a:endParaRPr lang="en-IN" sz="1800" dirty="0"/>
        </a:p>
      </dgm:t>
    </dgm:pt>
    <dgm:pt modelId="{EE21996F-3375-4DA3-BEC2-BF77C7B47FC5}" type="parTrans" cxnId="{AD30FBA6-5EE6-4AB7-A526-18A77C9338E2}">
      <dgm:prSet/>
      <dgm:spPr/>
      <dgm:t>
        <a:bodyPr/>
        <a:lstStyle/>
        <a:p>
          <a:endParaRPr lang="en-IN" sz="1800"/>
        </a:p>
      </dgm:t>
    </dgm:pt>
    <dgm:pt modelId="{49C1136C-2D9F-434E-9FC1-749AAA21D158}" type="sibTrans" cxnId="{AD30FBA6-5EE6-4AB7-A526-18A77C9338E2}">
      <dgm:prSet/>
      <dgm:spPr/>
      <dgm:t>
        <a:bodyPr/>
        <a:lstStyle/>
        <a:p>
          <a:endParaRPr lang="en-IN" sz="1800"/>
        </a:p>
      </dgm:t>
    </dgm:pt>
    <dgm:pt modelId="{86D40E3C-14AD-4328-A20C-16E9BE588283}">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2" action="ppaction://hlinksldjump"/>
            </a:rPr>
            <a:t>HTTP Methods &amp; Status Codes</a:t>
          </a:r>
          <a:endParaRPr lang="en-IN" sz="1800" dirty="0"/>
        </a:p>
      </dgm:t>
    </dgm:pt>
    <dgm:pt modelId="{878E5C52-D60D-4737-A5C4-E37CCE87078B}" type="parTrans" cxnId="{49E75B7F-942C-40FD-8A33-F5C1A6E7C02D}">
      <dgm:prSet/>
      <dgm:spPr/>
      <dgm:t>
        <a:bodyPr/>
        <a:lstStyle/>
        <a:p>
          <a:endParaRPr lang="en-IN" sz="1800"/>
        </a:p>
      </dgm:t>
    </dgm:pt>
    <dgm:pt modelId="{48D07BB8-B941-4914-B061-64F003EC7BDB}" type="sibTrans" cxnId="{49E75B7F-942C-40FD-8A33-F5C1A6E7C02D}">
      <dgm:prSet/>
      <dgm:spPr/>
      <dgm:t>
        <a:bodyPr/>
        <a:lstStyle/>
        <a:p>
          <a:endParaRPr lang="en-IN" sz="1800"/>
        </a:p>
      </dgm:t>
    </dgm:pt>
    <dgm:pt modelId="{DC567C1F-CC6B-4A85-8FBD-E875C0EC9500}">
      <dgm:prSet custT="1"/>
      <dgm:spPr/>
      <dgm:t>
        <a:bodyPr/>
        <a:lstStyle/>
        <a:p>
          <a:pPr>
            <a:buFont typeface="+mj-lt"/>
            <a:buAutoNum type="arabicPeriod" startAt="11"/>
          </a:pPr>
          <a:r>
            <a:rPr lang="en-US" sz="1800" b="0" i="0" u="none" dirty="0"/>
            <a:t> </a:t>
          </a:r>
          <a:r>
            <a:rPr lang="en-US" sz="1800" b="0" i="0" u="none" dirty="0">
              <a:hlinkClick xmlns:r="http://schemas.openxmlformats.org/officeDocument/2006/relationships" r:id="rId13" action="ppaction://hlinksldjump"/>
            </a:rPr>
            <a:t>CORS, Serialization, Deserialization, Others</a:t>
          </a:r>
          <a:endParaRPr lang="en-US" sz="1800" dirty="0"/>
        </a:p>
      </dgm:t>
    </dgm:pt>
    <dgm:pt modelId="{40AE7C66-AA6F-46C8-940E-03688CC8B195}" type="parTrans" cxnId="{DCDB62E6-F26A-47FA-AB86-3498E8A688CC}">
      <dgm:prSet/>
      <dgm:spPr/>
      <dgm:t>
        <a:bodyPr/>
        <a:lstStyle/>
        <a:p>
          <a:endParaRPr lang="en-IN" sz="1800"/>
        </a:p>
      </dgm:t>
    </dgm:pt>
    <dgm:pt modelId="{E9A90932-82BA-45F6-A4B4-AF5C37C87867}" type="sibTrans" cxnId="{DCDB62E6-F26A-47FA-AB86-3498E8A688CC}">
      <dgm:prSet/>
      <dgm:spPr/>
      <dgm:t>
        <a:bodyPr/>
        <a:lstStyle/>
        <a:p>
          <a:endParaRPr lang="en-IN" sz="1800"/>
        </a:p>
      </dgm:t>
    </dgm:pt>
    <dgm:pt modelId="{F64490A0-9C1C-4C19-8A62-4D391E75D221}">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4" action="ppaction://hlinksldjump"/>
            </a:rPr>
            <a:t>Authentication &amp; Authorization</a:t>
          </a:r>
          <a:endParaRPr lang="en-IN" sz="1800" dirty="0"/>
        </a:p>
      </dgm:t>
    </dgm:pt>
    <dgm:pt modelId="{12C9348E-8723-4310-B524-DA7C97084F78}" type="parTrans" cxnId="{65D5555E-6BA8-47B9-BE6D-178B1FCDA815}">
      <dgm:prSet/>
      <dgm:spPr/>
      <dgm:t>
        <a:bodyPr/>
        <a:lstStyle/>
        <a:p>
          <a:endParaRPr lang="en-IN" sz="1800"/>
        </a:p>
      </dgm:t>
    </dgm:pt>
    <dgm:pt modelId="{C7546F7B-CD60-4410-913C-345070B0D179}" type="sibTrans" cxnId="{65D5555E-6BA8-47B9-BE6D-178B1FCDA815}">
      <dgm:prSet/>
      <dgm:spPr/>
      <dgm:t>
        <a:bodyPr/>
        <a:lstStyle/>
        <a:p>
          <a:endParaRPr lang="en-IN" sz="1800"/>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72181">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72181">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72181">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1AC8EB04-6B37-4B8B-AF21-AA6CFD0E3EB0}" type="presOf" srcId="{268B3406-321D-41A3-9B67-2F27DDCE17AF}" destId="{DCCABA9E-4151-44D7-876B-1D17B9B31030}" srcOrd="0" destOrd="2" presId="urn:microsoft.com/office/officeart/2005/8/layout/hList1"/>
    <dgm:cxn modelId="{5DDA0606-CD78-41AC-80AB-4629B4A1F574}" type="presOf" srcId="{B0EA6435-691E-44CC-8542-28408373593A}" destId="{A5BA5CB6-7687-4008-9C78-5FBB77833E7B}" srcOrd="0" destOrd="0" presId="urn:microsoft.com/office/officeart/2005/8/layout/hList1"/>
    <dgm:cxn modelId="{BF53BA18-394D-47C3-8AD2-746683317FA5}" type="presOf" srcId="{C448F032-F09F-4A67-B247-6C02A52684C8}" destId="{DCCABA9E-4151-44D7-876B-1D17B9B31030}" srcOrd="0" destOrd="5" presId="urn:microsoft.com/office/officeart/2005/8/layout/hList1"/>
    <dgm:cxn modelId="{7D11BB18-D70A-4607-BDAD-224D5FEC7B53}" type="presOf" srcId="{098FD910-236A-4C87-B7F9-8F92F2B54FD2}" destId="{667AC7BE-B467-4892-957A-C8F996C29431}" srcOrd="0" destOrd="0" presId="urn:microsoft.com/office/officeart/2005/8/layout/hList1"/>
    <dgm:cxn modelId="{817B0B19-1A85-402F-B8FE-55EA9CD816DD}" srcId="{C039F6F6-EE78-4744-8AB1-83D679A62728}" destId="{711A6031-B31D-4F25-932A-95530F54CF92}" srcOrd="3" destOrd="0" parTransId="{FA76FA83-0A08-44E2-B77C-C4D694C73550}" sibTransId="{36E97ACE-93E1-4DEF-918C-A35569C842A6}"/>
    <dgm:cxn modelId="{F9B9CF1E-AD52-4DF2-A580-8A939724EE3F}" srcId="{098FD910-236A-4C87-B7F9-8F92F2B54FD2}" destId="{B0EA6435-691E-44CC-8542-28408373593A}" srcOrd="2" destOrd="0" parTransId="{48CA0553-6785-4DF5-A815-7838D1B54F8E}" sibTransId="{E3FE66DF-194D-4C92-A943-84E9FD9BEFCF}"/>
    <dgm:cxn modelId="{37DA1832-7E1E-4A29-AC49-F8C0919CE355}" type="presOf" srcId="{86D40E3C-14AD-4328-A20C-16E9BE588283}" destId="{90A222B9-56D3-4010-9CE7-1E6003E09F3B}" srcOrd="0" destOrd="1" presId="urn:microsoft.com/office/officeart/2005/8/layout/hList1"/>
    <dgm:cxn modelId="{65D5555E-6BA8-47B9-BE6D-178B1FCDA815}" srcId="{B0EA6435-691E-44CC-8542-28408373593A}" destId="{F64490A0-9C1C-4C19-8A62-4D391E75D221}" srcOrd="3" destOrd="0" parTransId="{12C9348E-8723-4310-B524-DA7C97084F78}" sibTransId="{C7546F7B-CD60-4410-913C-345070B0D179}"/>
    <dgm:cxn modelId="{4A372346-65C9-4108-9CDC-B31657B976C5}" srcId="{C039F6F6-EE78-4744-8AB1-83D679A62728}" destId="{F1CAA767-4E00-4015-AEC1-EB579ACC2BB5}" srcOrd="2" destOrd="0" parTransId="{E25D9726-2973-45F3-ADAF-909C2FA0A466}" sibTransId="{B078B727-55E2-49B5-A565-723F1776C46E}"/>
    <dgm:cxn modelId="{EE90AC4E-BAAA-4EEE-904D-876C4A736ED7}" type="presOf" srcId="{1D5B386C-E409-493C-892C-8FF3AF53AE7B}" destId="{DCCABA9E-4151-44D7-876B-1D17B9B31030}" srcOrd="0" destOrd="0" presId="urn:microsoft.com/office/officeart/2005/8/layout/hList1"/>
    <dgm:cxn modelId="{CF65FB52-A37C-4D3A-8AA0-87E1A0A31BE4}" type="presOf" srcId="{884DEA1B-FEAA-4628-BA80-62628CE895AC}" destId="{DCCABA9E-4151-44D7-876B-1D17B9B31030}" srcOrd="0" destOrd="3" presId="urn:microsoft.com/office/officeart/2005/8/layout/hList1"/>
    <dgm:cxn modelId="{C3BCB459-7487-46E0-A8C2-51F5BC4EE496}" srcId="{70096D66-5E67-4A32-8E94-9CE04EF6860D}" destId="{AB74412D-BADB-46B6-A491-6D3F5D6485CA}" srcOrd="1" destOrd="0" parTransId="{2392467F-0668-45F8-839F-95513A6CD25F}" sibTransId="{91D9B392-6984-4CA1-ABB6-39C49385CD9D}"/>
    <dgm:cxn modelId="{2FE43E7A-FC66-452B-A68C-0AB54C54849E}" type="presOf" srcId="{DC567C1F-CC6B-4A85-8FBD-E875C0EC9500}" destId="{90A222B9-56D3-4010-9CE7-1E6003E09F3B}" srcOrd="0" destOrd="2" presId="urn:microsoft.com/office/officeart/2005/8/layout/hList1"/>
    <dgm:cxn modelId="{56B4725A-7AF5-49C5-9B54-BAEDB785053C}" type="presOf" srcId="{F1CAA767-4E00-4015-AEC1-EB579ACC2BB5}" destId="{441603C2-CCE9-4E0C-A6E8-F2580D73872F}" srcOrd="0" destOrd="2" presId="urn:microsoft.com/office/officeart/2005/8/layout/hList1"/>
    <dgm:cxn modelId="{49E75B7F-942C-40FD-8A33-F5C1A6E7C02D}" srcId="{B0EA6435-691E-44CC-8542-28408373593A}" destId="{86D40E3C-14AD-4328-A20C-16E9BE588283}" srcOrd="1" destOrd="0" parTransId="{878E5C52-D60D-4737-A5C4-E37CCE87078B}" sibTransId="{48D07BB8-B941-4914-B061-64F003EC7BDB}"/>
    <dgm:cxn modelId="{6DACA28C-64DA-43E4-AC61-CBF488F2A4DB}" type="presOf" srcId="{711A6031-B31D-4F25-932A-95530F54CF92}" destId="{441603C2-CCE9-4E0C-A6E8-F2580D73872F}" srcOrd="0" destOrd="3" presId="urn:microsoft.com/office/officeart/2005/8/layout/hList1"/>
    <dgm:cxn modelId="{BA1E128F-A8DB-43F1-9EE5-1561B4BB5399}" srcId="{B0EA6435-691E-44CC-8542-28408373593A}" destId="{75D1B2A5-9A55-40CB-9619-E592333FF859}" srcOrd="0" destOrd="0" parTransId="{C3A220F3-5348-40FF-8248-2585E96B50AC}" sibTransId="{3C6B82B0-F5E7-4219-8B07-99931D3267A1}"/>
    <dgm:cxn modelId="{69214393-6E2B-40BF-9554-6E7C10C818B7}" type="presOf" srcId="{14355627-C273-4B39-A9F1-8B604A5560C5}" destId="{441603C2-CCE9-4E0C-A6E8-F2580D73872F}" srcOrd="0" destOrd="1" presId="urn:microsoft.com/office/officeart/2005/8/layout/hList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33115AA5-777D-4838-A765-78A45E3C48B1}" type="presOf" srcId="{F8335086-BAF4-4068-87A6-54AC351C3455}" destId="{DCCABA9E-4151-44D7-876B-1D17B9B31030}" srcOrd="0" destOrd="4" presId="urn:microsoft.com/office/officeart/2005/8/layout/hList1"/>
    <dgm:cxn modelId="{AD30FBA6-5EE6-4AB7-A526-18A77C9338E2}" srcId="{70096D66-5E67-4A32-8E94-9CE04EF6860D}" destId="{C448F032-F09F-4A67-B247-6C02A52684C8}" srcOrd="5" destOrd="0" parTransId="{EE21996F-3375-4DA3-BEC2-BF77C7B47FC5}" sibTransId="{49C1136C-2D9F-434E-9FC1-749AAA21D158}"/>
    <dgm:cxn modelId="{717B76B2-413F-4233-8379-B81BB44189CE}" type="presOf" srcId="{70096D66-5E67-4A32-8E94-9CE04EF6860D}" destId="{7E169A81-AB17-4F76-B7DB-9D434BF15411}" srcOrd="0" destOrd="0" presId="urn:microsoft.com/office/officeart/2005/8/layout/hList1"/>
    <dgm:cxn modelId="{948A5FBD-F4BC-45E7-BF53-93F19A38769C}" type="presOf" srcId="{75D1B2A5-9A55-40CB-9619-E592333FF859}" destId="{90A222B9-56D3-4010-9CE7-1E6003E09F3B}" srcOrd="0" destOrd="0" presId="urn:microsoft.com/office/officeart/2005/8/layout/hList1"/>
    <dgm:cxn modelId="{AF65F5C6-A920-4AAE-8472-CC8AE2EF1F0D}" srcId="{70096D66-5E67-4A32-8E94-9CE04EF6860D}" destId="{268B3406-321D-41A3-9B67-2F27DDCE17AF}" srcOrd="2" destOrd="0" parTransId="{3F41A0EE-AEB1-47EA-BDE7-B04F7FC25733}" sibTransId="{19AC8583-B91F-4D11-993B-FA1759D1EAB6}"/>
    <dgm:cxn modelId="{291D18C9-0409-425C-8591-3AC99EA25C0E}" srcId="{098FD910-236A-4C87-B7F9-8F92F2B54FD2}" destId="{C039F6F6-EE78-4744-8AB1-83D679A62728}" srcOrd="0" destOrd="0" parTransId="{D2EDC21F-7D86-482F-A9F8-7A938A47C213}" sibTransId="{18777E02-2325-4264-A21B-38999CAF5A75}"/>
    <dgm:cxn modelId="{51FA55C9-6E52-4706-8D79-59CA159111E2}" srcId="{70096D66-5E67-4A32-8E94-9CE04EF6860D}" destId="{F8335086-BAF4-4068-87A6-54AC351C3455}" srcOrd="4" destOrd="0" parTransId="{3EE4D621-64B6-4017-BE2C-754020650E3F}" sibTransId="{E7B1B527-5756-45E4-936A-E3A9845B18BD}"/>
    <dgm:cxn modelId="{701FF9CA-1F5D-45F1-8538-1C1A08D46606}" type="presOf" srcId="{F64490A0-9C1C-4C19-8A62-4D391E75D221}" destId="{90A222B9-56D3-4010-9CE7-1E6003E09F3B}" srcOrd="0" destOrd="3" presId="urn:microsoft.com/office/officeart/2005/8/layout/hList1"/>
    <dgm:cxn modelId="{68FC7CD5-EC2D-41F2-834A-746A9E14E182}" srcId="{C039F6F6-EE78-4744-8AB1-83D679A62728}" destId="{14355627-C273-4B39-A9F1-8B604A5560C5}" srcOrd="1" destOrd="0" parTransId="{CAEA5AA4-DF16-4468-9C24-FF89871B557D}" sibTransId="{162E6EB8-755B-4FE1-B791-FD51737F817C}"/>
    <dgm:cxn modelId="{1693BDD9-D419-48A8-81E2-C77819F9B6C5}" type="presOf" srcId="{9BD24849-3607-4BE6-BAA4-A1F1A0DEED72}" destId="{441603C2-CCE9-4E0C-A6E8-F2580D73872F}" srcOrd="0" destOrd="0" presId="urn:microsoft.com/office/officeart/2005/8/layout/hList1"/>
    <dgm:cxn modelId="{DCDB62E6-F26A-47FA-AB86-3498E8A688CC}" srcId="{B0EA6435-691E-44CC-8542-28408373593A}" destId="{DC567C1F-CC6B-4A85-8FBD-E875C0EC9500}" srcOrd="2" destOrd="0" parTransId="{40AE7C66-AA6F-46C8-940E-03688CC8B195}" sibTransId="{E9A90932-82BA-45F6-A4B4-AF5C37C87867}"/>
    <dgm:cxn modelId="{31B0EEE7-8925-4699-83B0-2AA27E7B9A4E}" srcId="{70096D66-5E67-4A32-8E94-9CE04EF6860D}" destId="{884DEA1B-FEAA-4628-BA80-62628CE895AC}" srcOrd="3" destOrd="0" parTransId="{9831BC5E-2578-4D19-B283-982D3B1440D7}" sibTransId="{C44EF151-ADEF-442A-8998-68ACB0C1D948}"/>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4A5B07F9-CBF8-435B-B637-B994F7CD40C5}" type="presOf" srcId="{AB74412D-BADB-46B6-A491-6D3F5D6485CA}" destId="{DCCABA9E-4151-44D7-876B-1D17B9B31030}"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IN"/>
        </a:p>
      </dgm:t>
    </dgm:pt>
    <dgm:pt modelId="{C039F6F6-EE78-4744-8AB1-83D679A62728}">
      <dgm:prSet phldrT="[Text]" custT="1"/>
      <dgm:spPr/>
      <dgm:t>
        <a:bodyPr/>
        <a:lstStyle/>
        <a:p>
          <a:r>
            <a:rPr lang="en-IN" sz="1800" b="1" dirty="0"/>
            <a:t>NODE - OTHERS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None/>
          </a:pPr>
          <a:r>
            <a:rPr lang="en-IN" sz="1800" b="0" i="0" u="none" dirty="0"/>
            <a:t>15 </a:t>
          </a:r>
          <a:r>
            <a:rPr lang="en-IN" sz="1800" b="0" i="0" u="none" dirty="0">
              <a:hlinkClick xmlns:r="http://schemas.openxmlformats.org/officeDocument/2006/relationships" r:id="rId1" action="ppaction://hlinksldjump"/>
            </a:rPr>
            <a:t>Error Handling &amp; Debugging</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MONGO-DB</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endParaRPr lang="en-IN" sz="1800"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None/>
          </a:pPr>
          <a:r>
            <a:rPr lang="en-IN" sz="1800" b="0" i="0" u="none" dirty="0"/>
            <a:t>23</a:t>
          </a:r>
          <a:r>
            <a:rPr lang="en-IN" sz="1800" b="0" i="0" u="none" dirty="0">
              <a:hlinkClick xmlns:r="http://schemas.openxmlformats.org/officeDocument/2006/relationships" r:id="rId2" action="ppaction://hlinksldjump"/>
            </a:rPr>
            <a:t>. Application based questions.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D5B386C-E409-493C-892C-8FF3AF53AE7B}">
      <dgm:prSet phldrT="[Text]" custT="1"/>
      <dgm:spPr/>
      <dgm:t>
        <a:bodyPr/>
        <a:lstStyle/>
        <a:p>
          <a:pPr>
            <a:buFont typeface="+mj-lt"/>
            <a:buNone/>
          </a:pPr>
          <a:r>
            <a:rPr lang="en-IN" sz="1800" b="0" i="0" u="none" dirty="0"/>
            <a:t>18. </a:t>
          </a:r>
          <a:r>
            <a:rPr lang="en-IN" sz="1800" b="0" i="0" u="none" dirty="0">
              <a:hlinkClick xmlns:r="http://schemas.openxmlformats.org/officeDocument/2006/relationships" r:id="rId3" action="ppaction://hlinksldjump"/>
            </a:rPr>
            <a:t>MongoDB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13D946D9-F841-4FC0-BC23-4CCFD8AB8BAE}">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4" action="ppaction://hlinksldjump"/>
            </a:rPr>
            <a:t>Security, Performance &amp; Deployment</a:t>
          </a:r>
          <a:endParaRPr lang="en-IN" sz="1800" dirty="0"/>
        </a:p>
      </dgm:t>
    </dgm:pt>
    <dgm:pt modelId="{D7C0D9BC-A5AD-45BF-B3F1-C910150C74E4}" type="parTrans" cxnId="{45D79E21-44DD-4BF2-8641-A235FF3A922B}">
      <dgm:prSet/>
      <dgm:spPr/>
      <dgm:t>
        <a:bodyPr/>
        <a:lstStyle/>
        <a:p>
          <a:endParaRPr lang="en-IN" sz="1800"/>
        </a:p>
      </dgm:t>
    </dgm:pt>
    <dgm:pt modelId="{0A3093F7-37E5-4D0D-9A23-D69EE6FE74AA}" type="sibTrans" cxnId="{45D79E21-44DD-4BF2-8641-A235FF3A922B}">
      <dgm:prSet/>
      <dgm:spPr/>
      <dgm:t>
        <a:bodyPr/>
        <a:lstStyle/>
        <a:p>
          <a:endParaRPr lang="en-IN" sz="1800"/>
        </a:p>
      </dgm:t>
    </dgm:pt>
    <dgm:pt modelId="{31407479-3C9F-4C35-BE26-3BF25381946C}">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5" action="ppaction://hlinksldjump"/>
            </a:rPr>
            <a:t>Testing &amp; Web Socket</a:t>
          </a:r>
          <a:endParaRPr lang="en-IN" sz="1800" dirty="0"/>
        </a:p>
      </dgm:t>
    </dgm:pt>
    <dgm:pt modelId="{7BEAB1E0-9AB4-4688-A8CA-08E86425AF52}" type="parTrans" cxnId="{E82667C5-D237-43B2-80D0-243C4D83593C}">
      <dgm:prSet/>
      <dgm:spPr/>
      <dgm:t>
        <a:bodyPr/>
        <a:lstStyle/>
        <a:p>
          <a:endParaRPr lang="en-IN" sz="1800"/>
        </a:p>
      </dgm:t>
    </dgm:pt>
    <dgm:pt modelId="{0F06087C-E86D-494F-8814-DBDF81C62FF0}" type="sibTrans" cxnId="{E82667C5-D237-43B2-80D0-243C4D83593C}">
      <dgm:prSet/>
      <dgm:spPr/>
      <dgm:t>
        <a:bodyPr/>
        <a:lstStyle/>
        <a:p>
          <a:endParaRPr lang="en-IN" sz="1800"/>
        </a:p>
      </dgm:t>
    </dgm:pt>
    <dgm:pt modelId="{EAA4F856-F891-4265-9870-EF638046E239}">
      <dgm:prSet custT="1"/>
      <dgm:spPr/>
      <dgm:t>
        <a:bodyPr/>
        <a:lstStyle/>
        <a:p>
          <a:pPr>
            <a:buFont typeface="+mj-lt"/>
            <a:buAutoNum type="arabicPeriod" startAt="19"/>
          </a:pPr>
          <a:r>
            <a:rPr lang="en-US" sz="1800" b="0" i="0" u="none" dirty="0"/>
            <a:t> </a:t>
          </a:r>
          <a:r>
            <a:rPr lang="en-US" sz="1800" b="0" i="0" u="none" dirty="0">
              <a:hlinkClick xmlns:r="http://schemas.openxmlformats.org/officeDocument/2006/relationships" r:id="rId6" action="ppaction://hlinksldjump"/>
            </a:rPr>
            <a:t>Setup &amp; CRUD operations</a:t>
          </a:r>
          <a:endParaRPr lang="en-US" sz="1800" dirty="0"/>
        </a:p>
      </dgm:t>
    </dgm:pt>
    <dgm:pt modelId="{BD35978F-740E-4C06-AF65-4024D90F8C79}" type="parTrans" cxnId="{E4331DB6-9AB3-4DB8-9ED8-32DEB109B675}">
      <dgm:prSet/>
      <dgm:spPr/>
      <dgm:t>
        <a:bodyPr/>
        <a:lstStyle/>
        <a:p>
          <a:endParaRPr lang="en-IN" sz="1800"/>
        </a:p>
      </dgm:t>
    </dgm:pt>
    <dgm:pt modelId="{C9E9A037-AE6C-4296-93B7-D9E2C73082F0}" type="sibTrans" cxnId="{E4331DB6-9AB3-4DB8-9ED8-32DEB109B675}">
      <dgm:prSet/>
      <dgm:spPr/>
      <dgm:t>
        <a:bodyPr/>
        <a:lstStyle/>
        <a:p>
          <a:endParaRPr lang="en-IN" sz="1800"/>
        </a:p>
      </dgm:t>
    </dgm:pt>
    <dgm:pt modelId="{0B88BEF2-83FE-4B85-BF9B-EAA9BA5ABD0E}">
      <dgm:prSet custT="1"/>
      <dgm:spPr/>
      <dgm:t>
        <a:bodyPr/>
        <a:lstStyle/>
        <a:p>
          <a:pPr>
            <a:buFont typeface="+mj-lt"/>
            <a:buAutoNum type="arabicPeriod" startAt="19"/>
          </a:pPr>
          <a:r>
            <a:rPr lang="en-US" sz="1800" b="0" i="0" u="none" dirty="0">
              <a:hlinkClick xmlns:r="http://schemas.openxmlformats.org/officeDocument/2006/relationships" r:id="rId7" action="ppaction://hlinksldjump"/>
            </a:rPr>
            <a:t> Query Operators &amp; Projection</a:t>
          </a:r>
          <a:endParaRPr lang="en-US" sz="1800" dirty="0"/>
        </a:p>
      </dgm:t>
    </dgm:pt>
    <dgm:pt modelId="{3EB56A3A-EDEA-4C82-8EB5-CF478259D325}" type="parTrans" cxnId="{C0F287C1-DE9C-49C3-938E-118F669C983C}">
      <dgm:prSet/>
      <dgm:spPr/>
      <dgm:t>
        <a:bodyPr/>
        <a:lstStyle/>
        <a:p>
          <a:endParaRPr lang="en-IN" sz="1800"/>
        </a:p>
      </dgm:t>
    </dgm:pt>
    <dgm:pt modelId="{A98C72DE-CDC8-4031-90F0-F35045063F27}" type="sibTrans" cxnId="{C0F287C1-DE9C-49C3-938E-118F669C983C}">
      <dgm:prSet/>
      <dgm:spPr/>
      <dgm:t>
        <a:bodyPr/>
        <a:lstStyle/>
        <a:p>
          <a:endParaRPr lang="en-IN" sz="1800"/>
        </a:p>
      </dgm:t>
    </dgm:pt>
    <dgm:pt modelId="{89B08E62-C4C7-40E8-8CEA-9B13791E32CC}">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8" action="ppaction://hlinksldjump"/>
            </a:rPr>
            <a:t>Indexes</a:t>
          </a:r>
          <a:endParaRPr lang="en-IN" sz="1800" dirty="0"/>
        </a:p>
      </dgm:t>
    </dgm:pt>
    <dgm:pt modelId="{8B7E795A-DA90-4730-BBFB-51C69355F922}" type="parTrans" cxnId="{1253024D-FEB2-40F1-A19A-D82C22242A98}">
      <dgm:prSet/>
      <dgm:spPr/>
      <dgm:t>
        <a:bodyPr/>
        <a:lstStyle/>
        <a:p>
          <a:endParaRPr lang="en-IN" sz="1800"/>
        </a:p>
      </dgm:t>
    </dgm:pt>
    <dgm:pt modelId="{A9F310B6-57B1-4003-9F22-54C82965DD93}" type="sibTrans" cxnId="{1253024D-FEB2-40F1-A19A-D82C22242A98}">
      <dgm:prSet/>
      <dgm:spPr/>
      <dgm:t>
        <a:bodyPr/>
        <a:lstStyle/>
        <a:p>
          <a:endParaRPr lang="en-IN" sz="1800"/>
        </a:p>
      </dgm:t>
    </dgm:pt>
    <dgm:pt modelId="{BD8F2646-2682-4941-89B3-A1F1CEC2FEC2}">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9" action="ppaction://hlinksldjump"/>
            </a:rPr>
            <a:t>Mongoose </a:t>
          </a:r>
          <a:endParaRPr lang="en-IN" sz="1800" dirty="0"/>
        </a:p>
      </dgm:t>
    </dgm:pt>
    <dgm:pt modelId="{8D33A80A-1CAA-4EE3-A822-F8724A848C77}" type="parTrans" cxnId="{169B314E-5235-48FF-9CA1-A37AD89A8049}">
      <dgm:prSet/>
      <dgm:spPr/>
      <dgm:t>
        <a:bodyPr/>
        <a:lstStyle/>
        <a:p>
          <a:endParaRPr lang="en-IN" sz="1800"/>
        </a:p>
      </dgm:t>
    </dgm:pt>
    <dgm:pt modelId="{B39EC9A4-9478-4F42-9F1C-155B89FDF0FF}" type="sibTrans" cxnId="{169B314E-5235-48FF-9CA1-A37AD89A8049}">
      <dgm:prSet/>
      <dgm:spPr/>
      <dgm:t>
        <a:bodyPr/>
        <a:lstStyle/>
        <a:p>
          <a:endParaRPr lang="en-IN" sz="1800"/>
        </a:p>
      </dgm:t>
    </dgm:pt>
    <dgm:pt modelId="{3FE869F0-D045-4A82-A41C-662983CED077}">
      <dgm:prSet custT="1"/>
      <dgm:spPr/>
      <dgm:t>
        <a:bodyPr/>
        <a:lstStyle/>
        <a:p>
          <a:pPr>
            <a:buFont typeface="+mj-lt"/>
            <a:buAutoNum type="arabicPeriod" startAt="24"/>
          </a:pPr>
          <a:endParaRPr lang="en-IN" sz="1800" b="0" i="0" u="none" dirty="0"/>
        </a:p>
      </dgm:t>
    </dgm:pt>
    <dgm:pt modelId="{6BB72F19-89A0-4682-A20C-7E73BB2E52F2}" type="parTrans" cxnId="{688DE415-383D-4202-B80F-8D6C93183E21}">
      <dgm:prSet/>
      <dgm:spPr/>
      <dgm:t>
        <a:bodyPr/>
        <a:lstStyle/>
        <a:p>
          <a:endParaRPr lang="en-IN"/>
        </a:p>
      </dgm:t>
    </dgm:pt>
    <dgm:pt modelId="{6D047882-56A3-4A81-BF8A-7A9C8F5735E3}" type="sibTrans" cxnId="{688DE415-383D-4202-B80F-8D6C93183E21}">
      <dgm:prSet/>
      <dgm:spPr/>
      <dgm:t>
        <a:bodyPr/>
        <a:lstStyle/>
        <a:p>
          <a:endParaRPr lang="en-IN"/>
        </a:p>
      </dgm:t>
    </dgm:pt>
    <dgm:pt modelId="{C3B01FED-FE38-4CA9-8963-C789823E92D0}">
      <dgm:prSet custT="1"/>
      <dgm:spPr/>
      <dgm:t>
        <a:bodyPr/>
        <a:lstStyle/>
        <a:p>
          <a:pPr>
            <a:buFont typeface="+mj-lt"/>
            <a:buAutoNum type="arabicPeriod" startAt="24"/>
          </a:pPr>
          <a:r>
            <a:rPr lang="en-IN" sz="1800" b="0" i="0" u="none" dirty="0">
              <a:hlinkClick xmlns:r="http://schemas.openxmlformats.org/officeDocument/2006/relationships" r:id="rId10" action="ppaction://hlinksldjump"/>
            </a:rPr>
            <a:t> JavaScript Essentials for Node</a:t>
          </a:r>
          <a:endParaRPr lang="en-IN" sz="1800" b="0" i="0" u="none" dirty="0"/>
        </a:p>
      </dgm:t>
    </dgm:pt>
    <dgm:pt modelId="{670C6AD8-9A5F-4153-9A9A-817AF8BDFC56}" type="sibTrans" cxnId="{4BF4017B-5F66-4652-B347-515EE2B00182}">
      <dgm:prSet/>
      <dgm:spPr/>
      <dgm:t>
        <a:bodyPr/>
        <a:lstStyle/>
        <a:p>
          <a:endParaRPr lang="en-IN"/>
        </a:p>
      </dgm:t>
    </dgm:pt>
    <dgm:pt modelId="{3129E284-CE0D-42F1-885F-BB790ABDAB1D}" type="parTrans" cxnId="{4BF4017B-5F66-4652-B347-515EE2B00182}">
      <dgm:prSet/>
      <dgm:spPr/>
      <dgm:t>
        <a:bodyPr/>
        <a:lstStyle/>
        <a:p>
          <a:endParaRPr lang="en-IN"/>
        </a:p>
      </dgm:t>
    </dgm:pt>
    <dgm:pt modelId="{7A123786-6F5A-4CBF-9B55-548E6E77CF41}">
      <dgm:prSet phldrT="[Text]" custT="1"/>
      <dgm:spPr/>
      <dgm:t>
        <a:bodyPr/>
        <a:lstStyle/>
        <a:p>
          <a:pPr>
            <a:buFont typeface="+mj-lt"/>
            <a:buAutoNum type="arabicPeriod" startAt="24"/>
          </a:pPr>
          <a:r>
            <a:rPr lang="en-IN" sz="1800" b="0" i="0" u="none" dirty="0"/>
            <a:t> </a:t>
          </a:r>
          <a:r>
            <a:rPr lang="en-IN" sz="1800" b="0" i="0" u="none" dirty="0">
              <a:hlinkClick xmlns:r="http://schemas.openxmlformats.org/officeDocument/2006/relationships" r:id="rId11" action="ppaction://hlinksldjump"/>
            </a:rPr>
            <a:t>Scenario based short questions</a:t>
          </a:r>
          <a:endParaRPr lang="en-IN" sz="1800" dirty="0"/>
        </a:p>
      </dgm:t>
    </dgm:pt>
    <dgm:pt modelId="{7EDAA766-E1DA-4C40-A5FA-45E4CA64BA35}" type="parTrans" cxnId="{7B9189A8-DECA-4DE1-9B21-BE2631D340F3}">
      <dgm:prSet/>
      <dgm:spPr/>
      <dgm:t>
        <a:bodyPr/>
        <a:lstStyle/>
        <a:p>
          <a:endParaRPr lang="en-IN"/>
        </a:p>
      </dgm:t>
    </dgm:pt>
    <dgm:pt modelId="{E4168EDD-29D6-4450-A25B-B210F10AC70D}" type="sibTrans" cxnId="{7B9189A8-DECA-4DE1-9B21-BE2631D340F3}">
      <dgm:prSet/>
      <dgm:spPr/>
      <dgm:t>
        <a:bodyPr/>
        <a:lstStyle/>
        <a:p>
          <a:endParaRPr lang="en-IN"/>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69635">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69635">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69635">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5DDA0606-CD78-41AC-80AB-4629B4A1F574}" type="presOf" srcId="{B0EA6435-691E-44CC-8542-28408373593A}" destId="{A5BA5CB6-7687-4008-9C78-5FBB77833E7B}" srcOrd="0" destOrd="0" presId="urn:microsoft.com/office/officeart/2005/8/layout/hList1"/>
    <dgm:cxn modelId="{688DE415-383D-4202-B80F-8D6C93183E21}" srcId="{B0EA6435-691E-44CC-8542-28408373593A}" destId="{3FE869F0-D045-4A82-A41C-662983CED077}" srcOrd="3" destOrd="0" parTransId="{6BB72F19-89A0-4682-A20C-7E73BB2E52F2}" sibTransId="{6D047882-56A3-4A81-BF8A-7A9C8F5735E3}"/>
    <dgm:cxn modelId="{7D11BB18-D70A-4607-BDAD-224D5FEC7B53}" type="presOf" srcId="{098FD910-236A-4C87-B7F9-8F92F2B54FD2}" destId="{667AC7BE-B467-4892-957A-C8F996C29431}" srcOrd="0" destOrd="0" presId="urn:microsoft.com/office/officeart/2005/8/layout/hList1"/>
    <dgm:cxn modelId="{0737CC1B-FA6C-423E-8C62-60E917FD9C7B}" type="presOf" srcId="{EAA4F856-F891-4265-9870-EF638046E239}" destId="{DCCABA9E-4151-44D7-876B-1D17B9B31030}" srcOrd="0" destOrd="1" presId="urn:microsoft.com/office/officeart/2005/8/layout/hList1"/>
    <dgm:cxn modelId="{F9B9CF1E-AD52-4DF2-A580-8A939724EE3F}" srcId="{098FD910-236A-4C87-B7F9-8F92F2B54FD2}" destId="{B0EA6435-691E-44CC-8542-28408373593A}" srcOrd="2" destOrd="0" parTransId="{48CA0553-6785-4DF5-A815-7838D1B54F8E}" sibTransId="{E3FE66DF-194D-4C92-A943-84E9FD9BEFCF}"/>
    <dgm:cxn modelId="{4B99FA1F-38DF-4385-B705-E10B56AB8FE2}" type="presOf" srcId="{31407479-3C9F-4C35-BE26-3BF25381946C}" destId="{441603C2-CCE9-4E0C-A6E8-F2580D73872F}" srcOrd="0" destOrd="2" presId="urn:microsoft.com/office/officeart/2005/8/layout/hList1"/>
    <dgm:cxn modelId="{45D79E21-44DD-4BF2-8641-A235FF3A922B}" srcId="{C039F6F6-EE78-4744-8AB1-83D679A62728}" destId="{13D946D9-F841-4FC0-BC23-4CCFD8AB8BAE}" srcOrd="1" destOrd="0" parTransId="{D7C0D9BC-A5AD-45BF-B3F1-C910150C74E4}" sibTransId="{0A3093F7-37E5-4D0D-9A23-D69EE6FE74AA}"/>
    <dgm:cxn modelId="{1253024D-FEB2-40F1-A19A-D82C22242A98}" srcId="{70096D66-5E67-4A32-8E94-9CE04EF6860D}" destId="{89B08E62-C4C7-40E8-8CEA-9B13791E32CC}" srcOrd="3" destOrd="0" parTransId="{8B7E795A-DA90-4730-BBFB-51C69355F922}" sibTransId="{A9F310B6-57B1-4003-9F22-54C82965DD93}"/>
    <dgm:cxn modelId="{169B314E-5235-48FF-9CA1-A37AD89A8049}" srcId="{70096D66-5E67-4A32-8E94-9CE04EF6860D}" destId="{BD8F2646-2682-4941-89B3-A1F1CEC2FEC2}" srcOrd="4" destOrd="0" parTransId="{8D33A80A-1CAA-4EE3-A822-F8724A848C77}" sibTransId="{B39EC9A4-9478-4F42-9F1C-155B89FDF0FF}"/>
    <dgm:cxn modelId="{EE90AC4E-BAAA-4EEE-904D-876C4A736ED7}" type="presOf" srcId="{1D5B386C-E409-493C-892C-8FF3AF53AE7B}" destId="{DCCABA9E-4151-44D7-876B-1D17B9B31030}" srcOrd="0" destOrd="0" presId="urn:microsoft.com/office/officeart/2005/8/layout/hList1"/>
    <dgm:cxn modelId="{2C7A765A-8DDC-41A7-A0D8-0F6C81F6BA25}" type="presOf" srcId="{3FE869F0-D045-4A82-A41C-662983CED077}" destId="{90A222B9-56D3-4010-9CE7-1E6003E09F3B}" srcOrd="0" destOrd="3" presId="urn:microsoft.com/office/officeart/2005/8/layout/hList1"/>
    <dgm:cxn modelId="{4BF4017B-5F66-4652-B347-515EE2B00182}" srcId="{B0EA6435-691E-44CC-8542-28408373593A}" destId="{C3B01FED-FE38-4CA9-8963-C789823E92D0}" srcOrd="2" destOrd="0" parTransId="{3129E284-CE0D-42F1-885F-BB790ABDAB1D}" sibTransId="{670C6AD8-9A5F-4153-9A9A-817AF8BDFC56}"/>
    <dgm:cxn modelId="{BA1E128F-A8DB-43F1-9EE5-1561B4BB5399}" srcId="{B0EA6435-691E-44CC-8542-28408373593A}" destId="{75D1B2A5-9A55-40CB-9619-E592333FF859}" srcOrd="0" destOrd="0" parTransId="{C3A220F3-5348-40FF-8248-2585E96B50AC}" sibTransId="{3C6B82B0-F5E7-4219-8B07-99931D3267A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7B9189A8-DECA-4DE1-9B21-BE2631D340F3}" srcId="{B0EA6435-691E-44CC-8542-28408373593A}" destId="{7A123786-6F5A-4CBF-9B55-548E6E77CF41}" srcOrd="1" destOrd="0" parTransId="{7EDAA766-E1DA-4C40-A5FA-45E4CA64BA35}" sibTransId="{E4168EDD-29D6-4450-A25B-B210F10AC70D}"/>
    <dgm:cxn modelId="{717B76B2-413F-4233-8379-B81BB44189CE}" type="presOf" srcId="{70096D66-5E67-4A32-8E94-9CE04EF6860D}" destId="{7E169A81-AB17-4F76-B7DB-9D434BF15411}" srcOrd="0" destOrd="0" presId="urn:microsoft.com/office/officeart/2005/8/layout/hList1"/>
    <dgm:cxn modelId="{A24622B4-BACC-405D-B113-2C261F59A781}" type="presOf" srcId="{89B08E62-C4C7-40E8-8CEA-9B13791E32CC}" destId="{DCCABA9E-4151-44D7-876B-1D17B9B31030}" srcOrd="0" destOrd="3" presId="urn:microsoft.com/office/officeart/2005/8/layout/hList1"/>
    <dgm:cxn modelId="{21C1B1B4-1DDA-4222-9892-9D1E1B5ED5B0}" type="presOf" srcId="{C3B01FED-FE38-4CA9-8963-C789823E92D0}" destId="{90A222B9-56D3-4010-9CE7-1E6003E09F3B}" srcOrd="0" destOrd="2" presId="urn:microsoft.com/office/officeart/2005/8/layout/hList1"/>
    <dgm:cxn modelId="{316AEBB5-27F0-432F-9B35-8DDF48BC72B5}" type="presOf" srcId="{13D946D9-F841-4FC0-BC23-4CCFD8AB8BAE}" destId="{441603C2-CCE9-4E0C-A6E8-F2580D73872F}" srcOrd="0" destOrd="1" presId="urn:microsoft.com/office/officeart/2005/8/layout/hList1"/>
    <dgm:cxn modelId="{E4331DB6-9AB3-4DB8-9ED8-32DEB109B675}" srcId="{70096D66-5E67-4A32-8E94-9CE04EF6860D}" destId="{EAA4F856-F891-4265-9870-EF638046E239}" srcOrd="1" destOrd="0" parTransId="{BD35978F-740E-4C06-AF65-4024D90F8C79}" sibTransId="{C9E9A037-AE6C-4296-93B7-D9E2C73082F0}"/>
    <dgm:cxn modelId="{497E2ABB-CBE2-4E2A-8403-618F6D607785}" type="presOf" srcId="{0B88BEF2-83FE-4B85-BF9B-EAA9BA5ABD0E}" destId="{DCCABA9E-4151-44D7-876B-1D17B9B31030}" srcOrd="0" destOrd="2" presId="urn:microsoft.com/office/officeart/2005/8/layout/hList1"/>
    <dgm:cxn modelId="{948A5FBD-F4BC-45E7-BF53-93F19A38769C}" type="presOf" srcId="{75D1B2A5-9A55-40CB-9619-E592333FF859}" destId="{90A222B9-56D3-4010-9CE7-1E6003E09F3B}" srcOrd="0" destOrd="0" presId="urn:microsoft.com/office/officeart/2005/8/layout/hList1"/>
    <dgm:cxn modelId="{C0F287C1-DE9C-49C3-938E-118F669C983C}" srcId="{70096D66-5E67-4A32-8E94-9CE04EF6860D}" destId="{0B88BEF2-83FE-4B85-BF9B-EAA9BA5ABD0E}" srcOrd="2" destOrd="0" parTransId="{3EB56A3A-EDEA-4C82-8EB5-CF478259D325}" sibTransId="{A98C72DE-CDC8-4031-90F0-F35045063F27}"/>
    <dgm:cxn modelId="{E82667C5-D237-43B2-80D0-243C4D83593C}" srcId="{C039F6F6-EE78-4744-8AB1-83D679A62728}" destId="{31407479-3C9F-4C35-BE26-3BF25381946C}" srcOrd="2" destOrd="0" parTransId="{7BEAB1E0-9AB4-4688-A8CA-08E86425AF52}" sibTransId="{0F06087C-E86D-494F-8814-DBDF81C62FF0}"/>
    <dgm:cxn modelId="{291D18C9-0409-425C-8591-3AC99EA25C0E}" srcId="{098FD910-236A-4C87-B7F9-8F92F2B54FD2}" destId="{C039F6F6-EE78-4744-8AB1-83D679A62728}" srcOrd="0" destOrd="0" parTransId="{D2EDC21F-7D86-482F-A9F8-7A938A47C213}" sibTransId="{18777E02-2325-4264-A21B-38999CAF5A75}"/>
    <dgm:cxn modelId="{1693BDD9-D419-48A8-81E2-C77819F9B6C5}" type="presOf" srcId="{9BD24849-3607-4BE6-BAA4-A1F1A0DEED72}" destId="{441603C2-CCE9-4E0C-A6E8-F2580D73872F}" srcOrd="0" destOrd="0" presId="urn:microsoft.com/office/officeart/2005/8/layout/hList1"/>
    <dgm:cxn modelId="{20FBB3E3-B8CE-47A5-BCBA-81315B4CCEBE}" type="presOf" srcId="{BD8F2646-2682-4941-89B3-A1F1CEC2FEC2}" destId="{DCCABA9E-4151-44D7-876B-1D17B9B31030}" srcOrd="0" destOrd="4" presId="urn:microsoft.com/office/officeart/2005/8/layout/hList1"/>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C75A6AFE-8026-4EC7-9E27-9D415B589E61}" type="presOf" srcId="{7A123786-6F5A-4CBF-9B55-548E6E77CF41}" destId="{90A222B9-56D3-4010-9CE7-1E6003E09F3B}"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2850310-425E-447C-BE5F-D194C12D22C4}" type="doc">
      <dgm:prSet loTypeId="urn:microsoft.com/office/officeart/2005/8/layout/hierarchy6" loCatId="hierarchy" qsTypeId="urn:microsoft.com/office/officeart/2005/8/quickstyle/simple3" qsCatId="simple" csTypeId="urn:microsoft.com/office/officeart/2005/8/colors/colorful3" csCatId="colorful" phldr="1"/>
      <dgm:spPr/>
      <dgm:t>
        <a:bodyPr/>
        <a:lstStyle/>
        <a:p>
          <a:endParaRPr lang="en-IN"/>
        </a:p>
      </dgm:t>
    </dgm:pt>
    <dgm:pt modelId="{BE38F97F-39A2-4A2A-890C-96A24065ECAE}">
      <dgm:prSet phldrT="[Text]" custT="1"/>
      <dgm:spPr/>
      <dgm:t>
        <a:bodyPr/>
        <a:lstStyle/>
        <a:p>
          <a:r>
            <a:rPr lang="en-US" sz="1800" b="1" dirty="0"/>
            <a:t>Main Databases</a:t>
          </a:r>
          <a:endParaRPr lang="en-IN" sz="1800" b="1" dirty="0"/>
        </a:p>
      </dgm:t>
    </dgm:pt>
    <dgm:pt modelId="{228B1622-8E2F-4BA0-B9C9-D693B32181BE}" type="parTrans" cxnId="{513F5931-80B3-4B21-A1C4-641A7333753C}">
      <dgm:prSet/>
      <dgm:spPr/>
      <dgm:t>
        <a:bodyPr/>
        <a:lstStyle/>
        <a:p>
          <a:endParaRPr lang="en-IN" sz="1800" b="1"/>
        </a:p>
      </dgm:t>
    </dgm:pt>
    <dgm:pt modelId="{A01C0989-F180-4F67-9C80-0E6E044AED98}" type="sibTrans" cxnId="{513F5931-80B3-4B21-A1C4-641A7333753C}">
      <dgm:prSet/>
      <dgm:spPr/>
      <dgm:t>
        <a:bodyPr/>
        <a:lstStyle/>
        <a:p>
          <a:endParaRPr lang="en-IN" sz="1800" b="1"/>
        </a:p>
      </dgm:t>
    </dgm:pt>
    <dgm:pt modelId="{D5958B78-7B30-46D6-81DB-58C97CCEF256}">
      <dgm:prSet phldrT="[Text]" custT="1"/>
      <dgm:spPr/>
      <dgm:t>
        <a:bodyPr/>
        <a:lstStyle/>
        <a:p>
          <a:r>
            <a:rPr lang="en-IN" sz="1800" b="1" i="0" dirty="0"/>
            <a:t>RDBMS</a:t>
          </a:r>
          <a:endParaRPr lang="en-IN" sz="1800" b="1" dirty="0"/>
        </a:p>
      </dgm:t>
    </dgm:pt>
    <dgm:pt modelId="{14F86E88-DF97-4541-9E76-BCDBF87CC4D5}" type="parTrans" cxnId="{55746AB1-B325-4021-9878-3B15031550DE}">
      <dgm:prSet/>
      <dgm:spPr/>
      <dgm:t>
        <a:bodyPr/>
        <a:lstStyle/>
        <a:p>
          <a:endParaRPr lang="en-IN" sz="1800" b="1"/>
        </a:p>
      </dgm:t>
    </dgm:pt>
    <dgm:pt modelId="{39E19175-BC8B-4362-B5EA-D10B1C56182A}" type="sibTrans" cxnId="{55746AB1-B325-4021-9878-3B15031550DE}">
      <dgm:prSet/>
      <dgm:spPr/>
      <dgm:t>
        <a:bodyPr/>
        <a:lstStyle/>
        <a:p>
          <a:endParaRPr lang="en-IN" sz="1800" b="1"/>
        </a:p>
      </dgm:t>
    </dgm:pt>
    <dgm:pt modelId="{922DE10F-5F40-48AF-9590-E22FA0EA8179}">
      <dgm:prSet phldrT="[Text]" custT="1"/>
      <dgm:spPr/>
      <dgm:t>
        <a:bodyPr/>
        <a:lstStyle/>
        <a:p>
          <a:r>
            <a:rPr lang="en-IN" sz="1800" b="1" i="0" dirty="0"/>
            <a:t>MySQL</a:t>
          </a:r>
          <a:endParaRPr lang="en-IN" sz="1800" b="1" dirty="0"/>
        </a:p>
      </dgm:t>
    </dgm:pt>
    <dgm:pt modelId="{367F9943-FBB9-43BA-8EE0-6D711C46D774}" type="parTrans" cxnId="{50629A26-B9F2-4376-B1B9-BA14451A8651}">
      <dgm:prSet/>
      <dgm:spPr/>
      <dgm:t>
        <a:bodyPr/>
        <a:lstStyle/>
        <a:p>
          <a:endParaRPr lang="en-IN" sz="1800" b="1"/>
        </a:p>
      </dgm:t>
    </dgm:pt>
    <dgm:pt modelId="{7645D02B-758C-4820-883C-07D41EE78BC3}" type="sibTrans" cxnId="{50629A26-B9F2-4376-B1B9-BA14451A8651}">
      <dgm:prSet/>
      <dgm:spPr/>
      <dgm:t>
        <a:bodyPr/>
        <a:lstStyle/>
        <a:p>
          <a:endParaRPr lang="en-IN" sz="1800" b="1"/>
        </a:p>
      </dgm:t>
    </dgm:pt>
    <dgm:pt modelId="{480A8576-41CA-4A26-956D-F8C36DD7383C}">
      <dgm:prSet phldrT="[Text]" custT="1"/>
      <dgm:spPr/>
      <dgm:t>
        <a:bodyPr/>
        <a:lstStyle/>
        <a:p>
          <a:r>
            <a:rPr lang="en-IN" sz="1800" b="1" i="0" dirty="0"/>
            <a:t>Oracle</a:t>
          </a:r>
          <a:endParaRPr lang="en-IN" sz="1800" b="1" dirty="0"/>
        </a:p>
      </dgm:t>
    </dgm:pt>
    <dgm:pt modelId="{863E5B3D-50F1-4E51-846B-9A54D73B0D1E}" type="parTrans" cxnId="{A0389DF7-A6FA-4A56-ADCB-27258F59836D}">
      <dgm:prSet/>
      <dgm:spPr/>
      <dgm:t>
        <a:bodyPr/>
        <a:lstStyle/>
        <a:p>
          <a:endParaRPr lang="en-IN" sz="1800" b="1"/>
        </a:p>
      </dgm:t>
    </dgm:pt>
    <dgm:pt modelId="{ECA262D4-AA1F-47EA-AD0D-3A81EE3CA8FB}" type="sibTrans" cxnId="{A0389DF7-A6FA-4A56-ADCB-27258F59836D}">
      <dgm:prSet/>
      <dgm:spPr/>
      <dgm:t>
        <a:bodyPr/>
        <a:lstStyle/>
        <a:p>
          <a:endParaRPr lang="en-IN" sz="1800" b="1"/>
        </a:p>
      </dgm:t>
    </dgm:pt>
    <dgm:pt modelId="{DA7190B3-137A-4165-8F22-B7DA2CBE8E54}">
      <dgm:prSet phldrT="[Text]" custT="1"/>
      <dgm:spPr/>
      <dgm:t>
        <a:bodyPr/>
        <a:lstStyle/>
        <a:p>
          <a:r>
            <a:rPr lang="en-IN" sz="1800" b="1" i="0" dirty="0"/>
            <a:t>NoSQL</a:t>
          </a:r>
          <a:endParaRPr lang="en-IN" sz="1800" b="1" dirty="0"/>
        </a:p>
      </dgm:t>
    </dgm:pt>
    <dgm:pt modelId="{E15D0C31-7E31-46A3-B768-10DEA54A7F76}" type="parTrans" cxnId="{E4922C18-24DF-4112-9346-99E22BBF9FC2}">
      <dgm:prSet/>
      <dgm:spPr/>
      <dgm:t>
        <a:bodyPr/>
        <a:lstStyle/>
        <a:p>
          <a:endParaRPr lang="en-IN" sz="1800" b="1"/>
        </a:p>
      </dgm:t>
    </dgm:pt>
    <dgm:pt modelId="{FEFDDA9C-E771-4B5A-86C9-288006553F7C}" type="sibTrans" cxnId="{E4922C18-24DF-4112-9346-99E22BBF9FC2}">
      <dgm:prSet/>
      <dgm:spPr/>
      <dgm:t>
        <a:bodyPr/>
        <a:lstStyle/>
        <a:p>
          <a:endParaRPr lang="en-IN" sz="1800" b="1"/>
        </a:p>
      </dgm:t>
    </dgm:pt>
    <dgm:pt modelId="{34D8E9FD-6BF6-452C-8031-7BC16A53AF71}">
      <dgm:prSet phldrT="[Text]" custT="1"/>
      <dgm:spPr/>
      <dgm:t>
        <a:bodyPr/>
        <a:lstStyle/>
        <a:p>
          <a:r>
            <a:rPr lang="en-US" sz="1800" b="1" dirty="0"/>
            <a:t>Categories/ types</a:t>
          </a:r>
          <a:endParaRPr lang="en-IN" sz="1800" b="1" dirty="0"/>
        </a:p>
      </dgm:t>
    </dgm:pt>
    <dgm:pt modelId="{6DAA2EAD-3D82-4390-B01F-F633D84AD797}" type="parTrans" cxnId="{E7F05DC4-BF81-4048-BD5E-B6551F705FED}">
      <dgm:prSet/>
      <dgm:spPr/>
      <dgm:t>
        <a:bodyPr/>
        <a:lstStyle/>
        <a:p>
          <a:endParaRPr lang="en-IN" sz="1800" b="1"/>
        </a:p>
      </dgm:t>
    </dgm:pt>
    <dgm:pt modelId="{91156D40-C205-4E4C-9037-FE24266AC8B9}" type="sibTrans" cxnId="{E7F05DC4-BF81-4048-BD5E-B6551F705FED}">
      <dgm:prSet/>
      <dgm:spPr/>
      <dgm:t>
        <a:bodyPr/>
        <a:lstStyle/>
        <a:p>
          <a:endParaRPr lang="en-IN" sz="1800" b="1"/>
        </a:p>
      </dgm:t>
    </dgm:pt>
    <dgm:pt modelId="{27F19D0C-40F0-44F3-8040-D2D459CAB994}">
      <dgm:prSet phldrT="[Text]" custT="1"/>
      <dgm:spPr/>
      <dgm:t>
        <a:bodyPr/>
        <a:lstStyle/>
        <a:p>
          <a:r>
            <a:rPr lang="en-US" sz="1800" b="1" dirty="0"/>
            <a:t>Examples</a:t>
          </a:r>
          <a:endParaRPr lang="en-IN" sz="1800" b="1" dirty="0"/>
        </a:p>
      </dgm:t>
    </dgm:pt>
    <dgm:pt modelId="{BA048D88-7CC7-428D-A30A-FB962E9C3F28}" type="parTrans" cxnId="{DC7F3AB2-2BF3-42C6-A2AC-D87D3F643D45}">
      <dgm:prSet/>
      <dgm:spPr/>
      <dgm:t>
        <a:bodyPr/>
        <a:lstStyle/>
        <a:p>
          <a:endParaRPr lang="en-IN" sz="1800" b="1"/>
        </a:p>
      </dgm:t>
    </dgm:pt>
    <dgm:pt modelId="{586AC1A2-7357-4F81-8D1D-735CB7108FB5}" type="sibTrans" cxnId="{DC7F3AB2-2BF3-42C6-A2AC-D87D3F643D45}">
      <dgm:prSet/>
      <dgm:spPr/>
      <dgm:t>
        <a:bodyPr/>
        <a:lstStyle/>
        <a:p>
          <a:endParaRPr lang="en-IN" sz="1800" b="1"/>
        </a:p>
      </dgm:t>
    </dgm:pt>
    <dgm:pt modelId="{EFD93B8F-36F8-4464-B817-8798448C97C1}">
      <dgm:prSet custT="1"/>
      <dgm:spPr/>
      <dgm:t>
        <a:bodyPr/>
        <a:lstStyle/>
        <a:p>
          <a:r>
            <a:rPr lang="en-IN" sz="1800" b="1" i="0" dirty="0"/>
            <a:t>SQL Server</a:t>
          </a:r>
          <a:endParaRPr lang="en-IN" sz="1800" b="1" dirty="0"/>
        </a:p>
      </dgm:t>
    </dgm:pt>
    <dgm:pt modelId="{A711E7AE-3E7F-456D-A2F1-41D76747D3D4}" type="parTrans" cxnId="{31D5A93F-2967-49BB-B76F-AA4EA625BC59}">
      <dgm:prSet/>
      <dgm:spPr/>
      <dgm:t>
        <a:bodyPr/>
        <a:lstStyle/>
        <a:p>
          <a:endParaRPr lang="en-IN" sz="1800" b="1"/>
        </a:p>
      </dgm:t>
    </dgm:pt>
    <dgm:pt modelId="{0474F2A2-5FCD-4776-A04D-14443B75384F}" type="sibTrans" cxnId="{31D5A93F-2967-49BB-B76F-AA4EA625BC59}">
      <dgm:prSet/>
      <dgm:spPr/>
      <dgm:t>
        <a:bodyPr/>
        <a:lstStyle/>
        <a:p>
          <a:endParaRPr lang="en-IN" sz="1800" b="1"/>
        </a:p>
      </dgm:t>
    </dgm:pt>
    <dgm:pt modelId="{BF1BA002-15F7-40BB-9B40-927418F778E9}">
      <dgm:prSet custT="1"/>
      <dgm:spPr/>
      <dgm:t>
        <a:bodyPr/>
        <a:lstStyle/>
        <a:p>
          <a:r>
            <a:rPr lang="en-IN" sz="1800" b="1" i="0"/>
            <a:t>MongoDB</a:t>
          </a:r>
          <a:endParaRPr lang="en-IN" sz="1800" b="1"/>
        </a:p>
      </dgm:t>
    </dgm:pt>
    <dgm:pt modelId="{B933EEBB-6211-4DB3-BD6A-2BCD0043C5B8}" type="parTrans" cxnId="{4BD18800-72C7-4311-B9B4-AF02C6D99B31}">
      <dgm:prSet/>
      <dgm:spPr/>
      <dgm:t>
        <a:bodyPr/>
        <a:lstStyle/>
        <a:p>
          <a:endParaRPr lang="en-IN" sz="1800" b="1"/>
        </a:p>
      </dgm:t>
    </dgm:pt>
    <dgm:pt modelId="{46C1BDBE-62C1-4A48-8F0A-61D49A7612DB}" type="sibTrans" cxnId="{4BD18800-72C7-4311-B9B4-AF02C6D99B31}">
      <dgm:prSet/>
      <dgm:spPr/>
      <dgm:t>
        <a:bodyPr/>
        <a:lstStyle/>
        <a:p>
          <a:endParaRPr lang="en-IN" sz="1800" b="1"/>
        </a:p>
      </dgm:t>
    </dgm:pt>
    <dgm:pt modelId="{BCE0D8E8-D918-41B2-8745-F44434A1A8B6}">
      <dgm:prSet custT="1"/>
      <dgm:spPr/>
      <dgm:t>
        <a:bodyPr/>
        <a:lstStyle/>
        <a:p>
          <a:r>
            <a:rPr lang="en-IN" sz="1800" b="1" i="0"/>
            <a:t>Redis</a:t>
          </a:r>
          <a:endParaRPr lang="en-IN" sz="1800" b="1"/>
        </a:p>
      </dgm:t>
    </dgm:pt>
    <dgm:pt modelId="{0F846556-DD67-414F-B536-187FB791F9DF}" type="parTrans" cxnId="{7752FCC3-07C2-4E0F-AEA1-CAF745DB29E6}">
      <dgm:prSet/>
      <dgm:spPr/>
      <dgm:t>
        <a:bodyPr/>
        <a:lstStyle/>
        <a:p>
          <a:endParaRPr lang="en-IN" sz="1800" b="1"/>
        </a:p>
      </dgm:t>
    </dgm:pt>
    <dgm:pt modelId="{6185B6C5-A857-4570-A5D8-3BCC1251DDC9}" type="sibTrans" cxnId="{7752FCC3-07C2-4E0F-AEA1-CAF745DB29E6}">
      <dgm:prSet/>
      <dgm:spPr/>
      <dgm:t>
        <a:bodyPr/>
        <a:lstStyle/>
        <a:p>
          <a:endParaRPr lang="en-IN" sz="1800" b="1"/>
        </a:p>
      </dgm:t>
    </dgm:pt>
    <dgm:pt modelId="{C2FE2603-E306-49E7-9DD3-60333682D12A}">
      <dgm:prSet phldrT="[Text]" custT="1"/>
      <dgm:spPr/>
      <dgm:t>
        <a:bodyPr/>
        <a:lstStyle/>
        <a:p>
          <a:endParaRPr lang="en-IN" sz="1800" b="1" dirty="0"/>
        </a:p>
      </dgm:t>
    </dgm:pt>
    <dgm:pt modelId="{8D724A23-DA20-46F0-B375-19A60E10EB30}" type="sibTrans" cxnId="{4FFD57A7-B41B-492C-84D4-E7590B24CBE9}">
      <dgm:prSet/>
      <dgm:spPr/>
      <dgm:t>
        <a:bodyPr/>
        <a:lstStyle/>
        <a:p>
          <a:endParaRPr lang="en-IN" sz="1800" b="1"/>
        </a:p>
      </dgm:t>
    </dgm:pt>
    <dgm:pt modelId="{BB747177-29C5-40A2-B821-A671C67CA55B}" type="parTrans" cxnId="{4FFD57A7-B41B-492C-84D4-E7590B24CBE9}">
      <dgm:prSet/>
      <dgm:spPr/>
      <dgm:t>
        <a:bodyPr/>
        <a:lstStyle/>
        <a:p>
          <a:endParaRPr lang="en-IN" sz="1800" b="1"/>
        </a:p>
      </dgm:t>
    </dgm:pt>
    <dgm:pt modelId="{453D0544-B949-42FD-8291-533D3AE8BBC0}" type="pres">
      <dgm:prSet presAssocID="{F2850310-425E-447C-BE5F-D194C12D22C4}" presName="mainComposite" presStyleCnt="0">
        <dgm:presLayoutVars>
          <dgm:chPref val="1"/>
          <dgm:dir/>
          <dgm:animOne val="branch"/>
          <dgm:animLvl val="lvl"/>
          <dgm:resizeHandles val="exact"/>
        </dgm:presLayoutVars>
      </dgm:prSet>
      <dgm:spPr/>
    </dgm:pt>
    <dgm:pt modelId="{902F8EA9-C9A0-476D-96A1-74ADB34A49AB}" type="pres">
      <dgm:prSet presAssocID="{F2850310-425E-447C-BE5F-D194C12D22C4}" presName="hierFlow" presStyleCnt="0"/>
      <dgm:spPr/>
    </dgm:pt>
    <dgm:pt modelId="{F04A6611-DA18-484C-8DBB-B716FBD02EB0}" type="pres">
      <dgm:prSet presAssocID="{F2850310-425E-447C-BE5F-D194C12D22C4}" presName="firstBuf" presStyleCnt="0"/>
      <dgm:spPr/>
    </dgm:pt>
    <dgm:pt modelId="{ADF7A4EA-7974-4404-A444-7984D322B230}" type="pres">
      <dgm:prSet presAssocID="{F2850310-425E-447C-BE5F-D194C12D22C4}" presName="hierChild1" presStyleCnt="0">
        <dgm:presLayoutVars>
          <dgm:chPref val="1"/>
          <dgm:animOne val="branch"/>
          <dgm:animLvl val="lvl"/>
        </dgm:presLayoutVars>
      </dgm:prSet>
      <dgm:spPr/>
    </dgm:pt>
    <dgm:pt modelId="{A2C36F92-628A-4A8A-BB48-8BF6315967A5}" type="pres">
      <dgm:prSet presAssocID="{BE38F97F-39A2-4A2A-890C-96A24065ECAE}" presName="Name14" presStyleCnt="0"/>
      <dgm:spPr/>
    </dgm:pt>
    <dgm:pt modelId="{17E07CAC-D78B-419F-8AE9-DFE1D8969BB2}" type="pres">
      <dgm:prSet presAssocID="{BE38F97F-39A2-4A2A-890C-96A24065ECAE}" presName="level1Shape" presStyleLbl="node0" presStyleIdx="0" presStyleCnt="1" custScaleX="166987" custLinFactNeighborY="-36648">
        <dgm:presLayoutVars>
          <dgm:chPref val="3"/>
        </dgm:presLayoutVars>
      </dgm:prSet>
      <dgm:spPr/>
    </dgm:pt>
    <dgm:pt modelId="{51A751D3-95DF-406E-8DAB-AEF3C0C7F998}" type="pres">
      <dgm:prSet presAssocID="{BE38F97F-39A2-4A2A-890C-96A24065ECAE}" presName="hierChild2" presStyleCnt="0"/>
      <dgm:spPr/>
    </dgm:pt>
    <dgm:pt modelId="{A648FD55-4ABF-46A0-8275-B28E75571653}" type="pres">
      <dgm:prSet presAssocID="{14F86E88-DF97-4541-9E76-BCDBF87CC4D5}" presName="Name19" presStyleLbl="parChTrans1D2" presStyleIdx="0" presStyleCnt="2"/>
      <dgm:spPr/>
    </dgm:pt>
    <dgm:pt modelId="{084C5C96-607D-4BCC-8CF8-DFC8EE88E28D}" type="pres">
      <dgm:prSet presAssocID="{D5958B78-7B30-46D6-81DB-58C97CCEF256}" presName="Name21" presStyleCnt="0"/>
      <dgm:spPr/>
    </dgm:pt>
    <dgm:pt modelId="{ADED4955-BCF0-4BD7-B8EA-33907F6C7882}" type="pres">
      <dgm:prSet presAssocID="{D5958B78-7B30-46D6-81DB-58C97CCEF256}" presName="level2Shape" presStyleLbl="node2" presStyleIdx="0" presStyleCnt="2" custScaleX="184486" custLinFactNeighborY="-12216"/>
      <dgm:spPr/>
    </dgm:pt>
    <dgm:pt modelId="{EEAE8E84-D876-4D32-941A-D3F5A033E48A}" type="pres">
      <dgm:prSet presAssocID="{D5958B78-7B30-46D6-81DB-58C97CCEF256}" presName="hierChild3" presStyleCnt="0"/>
      <dgm:spPr/>
    </dgm:pt>
    <dgm:pt modelId="{AA5B6B74-1F8E-42D5-AB0C-BE672501ADB7}" type="pres">
      <dgm:prSet presAssocID="{367F9943-FBB9-43BA-8EE0-6D711C46D774}" presName="Name19" presStyleLbl="parChTrans1D3" presStyleIdx="0" presStyleCnt="5"/>
      <dgm:spPr/>
    </dgm:pt>
    <dgm:pt modelId="{F3F7993C-C0C3-4031-AB39-75997274ECF4}" type="pres">
      <dgm:prSet presAssocID="{922DE10F-5F40-48AF-9590-E22FA0EA8179}" presName="Name21" presStyleCnt="0"/>
      <dgm:spPr/>
    </dgm:pt>
    <dgm:pt modelId="{B8E79EE5-1531-4237-BEC9-3D6C83A69B14}" type="pres">
      <dgm:prSet presAssocID="{922DE10F-5F40-48AF-9590-E22FA0EA8179}" presName="level2Shape" presStyleLbl="node3" presStyleIdx="0" presStyleCnt="5" custLinFactNeighborY="19851"/>
      <dgm:spPr/>
    </dgm:pt>
    <dgm:pt modelId="{B8F2C0E7-65AE-4FD7-8B82-E277D5C5F851}" type="pres">
      <dgm:prSet presAssocID="{922DE10F-5F40-48AF-9590-E22FA0EA8179}" presName="hierChild3" presStyleCnt="0"/>
      <dgm:spPr/>
    </dgm:pt>
    <dgm:pt modelId="{4A34AEE8-0006-4A19-8300-E82CDBE293A2}" type="pres">
      <dgm:prSet presAssocID="{863E5B3D-50F1-4E51-846B-9A54D73B0D1E}" presName="Name19" presStyleLbl="parChTrans1D3" presStyleIdx="1" presStyleCnt="5"/>
      <dgm:spPr/>
    </dgm:pt>
    <dgm:pt modelId="{9668D30B-7B85-4095-AED7-E0BCBABAFFB1}" type="pres">
      <dgm:prSet presAssocID="{480A8576-41CA-4A26-956D-F8C36DD7383C}" presName="Name21" presStyleCnt="0"/>
      <dgm:spPr/>
    </dgm:pt>
    <dgm:pt modelId="{6395182C-7D5F-4808-ACC0-169765897A12}" type="pres">
      <dgm:prSet presAssocID="{480A8576-41CA-4A26-956D-F8C36DD7383C}" presName="level2Shape" presStyleLbl="node3" presStyleIdx="1" presStyleCnt="5" custLinFactNeighborY="19851"/>
      <dgm:spPr/>
    </dgm:pt>
    <dgm:pt modelId="{639D43D8-C47E-4B30-90DB-6F185BEE4542}" type="pres">
      <dgm:prSet presAssocID="{480A8576-41CA-4A26-956D-F8C36DD7383C}" presName="hierChild3" presStyleCnt="0"/>
      <dgm:spPr/>
    </dgm:pt>
    <dgm:pt modelId="{D89AA197-CF7A-4B69-988D-948FBCDAECD2}" type="pres">
      <dgm:prSet presAssocID="{A711E7AE-3E7F-456D-A2F1-41D76747D3D4}" presName="Name19" presStyleLbl="parChTrans1D3" presStyleIdx="2" presStyleCnt="5"/>
      <dgm:spPr/>
    </dgm:pt>
    <dgm:pt modelId="{9D610EBC-2144-4606-BBBA-75B3EB123FB5}" type="pres">
      <dgm:prSet presAssocID="{EFD93B8F-36F8-4464-B817-8798448C97C1}" presName="Name21" presStyleCnt="0"/>
      <dgm:spPr/>
    </dgm:pt>
    <dgm:pt modelId="{5C9F0E1D-457E-4482-853E-31C922B5114E}" type="pres">
      <dgm:prSet presAssocID="{EFD93B8F-36F8-4464-B817-8798448C97C1}" presName="level2Shape" presStyleLbl="node3" presStyleIdx="2" presStyleCnt="5" custLinFactNeighborY="19851"/>
      <dgm:spPr/>
    </dgm:pt>
    <dgm:pt modelId="{40C51A05-CE89-4BEB-A177-38CD466A9E9D}" type="pres">
      <dgm:prSet presAssocID="{EFD93B8F-36F8-4464-B817-8798448C97C1}" presName="hierChild3" presStyleCnt="0"/>
      <dgm:spPr/>
    </dgm:pt>
    <dgm:pt modelId="{D37A3CC5-0313-4626-BC3A-BB4B42A5A040}" type="pres">
      <dgm:prSet presAssocID="{E15D0C31-7E31-46A3-B768-10DEA54A7F76}" presName="Name19" presStyleLbl="parChTrans1D2" presStyleIdx="1" presStyleCnt="2"/>
      <dgm:spPr/>
    </dgm:pt>
    <dgm:pt modelId="{4EF06200-5BC1-484A-B3D4-E91889697599}" type="pres">
      <dgm:prSet presAssocID="{DA7190B3-137A-4165-8F22-B7DA2CBE8E54}" presName="Name21" presStyleCnt="0"/>
      <dgm:spPr/>
    </dgm:pt>
    <dgm:pt modelId="{706444D1-893B-4E24-A1DB-BB779414B649}" type="pres">
      <dgm:prSet presAssocID="{DA7190B3-137A-4165-8F22-B7DA2CBE8E54}" presName="level2Shape" presStyleLbl="node2" presStyleIdx="1" presStyleCnt="2" custScaleX="184486" custLinFactNeighborY="-12216"/>
      <dgm:spPr/>
    </dgm:pt>
    <dgm:pt modelId="{5FF741C9-1EFE-4DF8-919E-9D45D8BD489E}" type="pres">
      <dgm:prSet presAssocID="{DA7190B3-137A-4165-8F22-B7DA2CBE8E54}" presName="hierChild3" presStyleCnt="0"/>
      <dgm:spPr/>
    </dgm:pt>
    <dgm:pt modelId="{2F5CA9B4-9171-461E-B070-EC03724FC4D5}" type="pres">
      <dgm:prSet presAssocID="{B933EEBB-6211-4DB3-BD6A-2BCD0043C5B8}" presName="Name19" presStyleLbl="parChTrans1D3" presStyleIdx="3" presStyleCnt="5"/>
      <dgm:spPr/>
    </dgm:pt>
    <dgm:pt modelId="{87FC6F02-78ED-4888-81BA-EB2C855D6929}" type="pres">
      <dgm:prSet presAssocID="{BF1BA002-15F7-40BB-9B40-927418F778E9}" presName="Name21" presStyleCnt="0"/>
      <dgm:spPr/>
    </dgm:pt>
    <dgm:pt modelId="{83E59A04-9B53-4F96-9379-B9ECEDA2C800}" type="pres">
      <dgm:prSet presAssocID="{BF1BA002-15F7-40BB-9B40-927418F778E9}" presName="level2Shape" presStyleLbl="node3" presStyleIdx="3" presStyleCnt="5" custLinFactNeighborY="19851"/>
      <dgm:spPr/>
    </dgm:pt>
    <dgm:pt modelId="{DA5BDA4E-7D8E-4B85-BCD0-F7F5EFD79A32}" type="pres">
      <dgm:prSet presAssocID="{BF1BA002-15F7-40BB-9B40-927418F778E9}" presName="hierChild3" presStyleCnt="0"/>
      <dgm:spPr/>
    </dgm:pt>
    <dgm:pt modelId="{643F1B4F-5FCE-4A73-9460-F9CC3CE29F2C}" type="pres">
      <dgm:prSet presAssocID="{0F846556-DD67-414F-B536-187FB791F9DF}" presName="Name19" presStyleLbl="parChTrans1D3" presStyleIdx="4" presStyleCnt="5"/>
      <dgm:spPr/>
    </dgm:pt>
    <dgm:pt modelId="{1B735D6B-E47C-45B3-983B-92BA3849F595}" type="pres">
      <dgm:prSet presAssocID="{BCE0D8E8-D918-41B2-8745-F44434A1A8B6}" presName="Name21" presStyleCnt="0"/>
      <dgm:spPr/>
    </dgm:pt>
    <dgm:pt modelId="{1A96AD65-E4AD-40AD-BE50-754878CDB3CC}" type="pres">
      <dgm:prSet presAssocID="{BCE0D8E8-D918-41B2-8745-F44434A1A8B6}" presName="level2Shape" presStyleLbl="node3" presStyleIdx="4" presStyleCnt="5" custLinFactNeighborY="19851"/>
      <dgm:spPr/>
    </dgm:pt>
    <dgm:pt modelId="{65FF048F-4F28-4514-9413-6CC0DCB9361A}" type="pres">
      <dgm:prSet presAssocID="{BCE0D8E8-D918-41B2-8745-F44434A1A8B6}" presName="hierChild3" presStyleCnt="0"/>
      <dgm:spPr/>
    </dgm:pt>
    <dgm:pt modelId="{0ADB35C4-865F-4591-827B-B90823C98C1B}" type="pres">
      <dgm:prSet presAssocID="{F2850310-425E-447C-BE5F-D194C12D22C4}" presName="bgShapesFlow" presStyleCnt="0"/>
      <dgm:spPr/>
    </dgm:pt>
    <dgm:pt modelId="{73154E09-6299-405A-80EC-C3609F397CBF}" type="pres">
      <dgm:prSet presAssocID="{C2FE2603-E306-49E7-9DD3-60333682D12A}" presName="rectComp" presStyleCnt="0"/>
      <dgm:spPr/>
    </dgm:pt>
    <dgm:pt modelId="{EB89AFC9-E0C4-4B52-AB7A-3BA80F9BD659}" type="pres">
      <dgm:prSet presAssocID="{C2FE2603-E306-49E7-9DD3-60333682D12A}" presName="bgRect" presStyleLbl="bgShp" presStyleIdx="0" presStyleCnt="3" custLinFactNeighborY="-30552"/>
      <dgm:spPr/>
    </dgm:pt>
    <dgm:pt modelId="{44B88177-AEA9-45E3-B0C9-24416B7167C9}" type="pres">
      <dgm:prSet presAssocID="{C2FE2603-E306-49E7-9DD3-60333682D12A}" presName="bgRectTx" presStyleLbl="bgShp" presStyleIdx="0" presStyleCnt="3">
        <dgm:presLayoutVars>
          <dgm:bulletEnabled val="1"/>
        </dgm:presLayoutVars>
      </dgm:prSet>
      <dgm:spPr/>
    </dgm:pt>
    <dgm:pt modelId="{4FE30456-8CE2-4DA4-A0E5-23EF7049B220}" type="pres">
      <dgm:prSet presAssocID="{C2FE2603-E306-49E7-9DD3-60333682D12A}" presName="spComp" presStyleCnt="0"/>
      <dgm:spPr/>
    </dgm:pt>
    <dgm:pt modelId="{8E9C889F-794D-4D70-80D5-5E2ED62F2250}" type="pres">
      <dgm:prSet presAssocID="{C2FE2603-E306-49E7-9DD3-60333682D12A}" presName="vSp" presStyleCnt="0"/>
      <dgm:spPr/>
    </dgm:pt>
    <dgm:pt modelId="{88198AA1-98D8-49F1-B46D-B1CA9D0CCF00}" type="pres">
      <dgm:prSet presAssocID="{34D8E9FD-6BF6-452C-8031-7BC16A53AF71}" presName="rectComp" presStyleCnt="0"/>
      <dgm:spPr/>
    </dgm:pt>
    <dgm:pt modelId="{8C272AE4-5553-4118-BFF7-8C4C109A8BD5}" type="pres">
      <dgm:prSet presAssocID="{34D8E9FD-6BF6-452C-8031-7BC16A53AF71}" presName="bgRect" presStyleLbl="bgShp" presStyleIdx="1" presStyleCnt="3" custLinFactNeighborY="-10184"/>
      <dgm:spPr/>
    </dgm:pt>
    <dgm:pt modelId="{DC024BA8-B3CE-4C2B-86A5-ABF1FDB3D07D}" type="pres">
      <dgm:prSet presAssocID="{34D8E9FD-6BF6-452C-8031-7BC16A53AF71}" presName="bgRectTx" presStyleLbl="bgShp" presStyleIdx="1" presStyleCnt="3">
        <dgm:presLayoutVars>
          <dgm:bulletEnabled val="1"/>
        </dgm:presLayoutVars>
      </dgm:prSet>
      <dgm:spPr/>
    </dgm:pt>
    <dgm:pt modelId="{0EC93D5C-515B-4FA3-9096-6C8B6CDB47E3}" type="pres">
      <dgm:prSet presAssocID="{34D8E9FD-6BF6-452C-8031-7BC16A53AF71}" presName="spComp" presStyleCnt="0"/>
      <dgm:spPr/>
    </dgm:pt>
    <dgm:pt modelId="{8E0F9E15-77B6-437F-B320-75262EE4DD2B}" type="pres">
      <dgm:prSet presAssocID="{34D8E9FD-6BF6-452C-8031-7BC16A53AF71}" presName="vSp" presStyleCnt="0"/>
      <dgm:spPr/>
    </dgm:pt>
    <dgm:pt modelId="{7EC6CC05-5063-4730-ADD4-5AA0649DE560}" type="pres">
      <dgm:prSet presAssocID="{27F19D0C-40F0-44F3-8040-D2D459CAB994}" presName="rectComp" presStyleCnt="0"/>
      <dgm:spPr/>
    </dgm:pt>
    <dgm:pt modelId="{BF1E5C97-8276-4B70-AF80-849C71A724C2}" type="pres">
      <dgm:prSet presAssocID="{27F19D0C-40F0-44F3-8040-D2D459CAB994}" presName="bgRect" presStyleLbl="bgShp" presStyleIdx="2" presStyleCnt="3" custLinFactNeighborY="16549"/>
      <dgm:spPr/>
    </dgm:pt>
    <dgm:pt modelId="{4BDF87DE-0303-4069-85C2-813C77B9F123}" type="pres">
      <dgm:prSet presAssocID="{27F19D0C-40F0-44F3-8040-D2D459CAB994}" presName="bgRectTx" presStyleLbl="bgShp" presStyleIdx="2" presStyleCnt="3">
        <dgm:presLayoutVars>
          <dgm:bulletEnabled val="1"/>
        </dgm:presLayoutVars>
      </dgm:prSet>
      <dgm:spPr/>
    </dgm:pt>
  </dgm:ptLst>
  <dgm:cxnLst>
    <dgm:cxn modelId="{4BD18800-72C7-4311-B9B4-AF02C6D99B31}" srcId="{DA7190B3-137A-4165-8F22-B7DA2CBE8E54}" destId="{BF1BA002-15F7-40BB-9B40-927418F778E9}" srcOrd="0" destOrd="0" parTransId="{B933EEBB-6211-4DB3-BD6A-2BCD0043C5B8}" sibTransId="{46C1BDBE-62C1-4A48-8F0A-61D49A7612DB}"/>
    <dgm:cxn modelId="{24699A0D-CA4A-4164-A70B-A4E80689985C}" type="presOf" srcId="{B933EEBB-6211-4DB3-BD6A-2BCD0043C5B8}" destId="{2F5CA9B4-9171-461E-B070-EC03724FC4D5}" srcOrd="0" destOrd="0" presId="urn:microsoft.com/office/officeart/2005/8/layout/hierarchy6"/>
    <dgm:cxn modelId="{BB53700F-47C1-4091-80CA-24DCCE0F26CE}" type="presOf" srcId="{E15D0C31-7E31-46A3-B768-10DEA54A7F76}" destId="{D37A3CC5-0313-4626-BC3A-BB4B42A5A040}" srcOrd="0" destOrd="0" presId="urn:microsoft.com/office/officeart/2005/8/layout/hierarchy6"/>
    <dgm:cxn modelId="{E4922C18-24DF-4112-9346-99E22BBF9FC2}" srcId="{BE38F97F-39A2-4A2A-890C-96A24065ECAE}" destId="{DA7190B3-137A-4165-8F22-B7DA2CBE8E54}" srcOrd="1" destOrd="0" parTransId="{E15D0C31-7E31-46A3-B768-10DEA54A7F76}" sibTransId="{FEFDDA9C-E771-4B5A-86C9-288006553F7C}"/>
    <dgm:cxn modelId="{50629A26-B9F2-4376-B1B9-BA14451A8651}" srcId="{D5958B78-7B30-46D6-81DB-58C97CCEF256}" destId="{922DE10F-5F40-48AF-9590-E22FA0EA8179}" srcOrd="0" destOrd="0" parTransId="{367F9943-FBB9-43BA-8EE0-6D711C46D774}" sibTransId="{7645D02B-758C-4820-883C-07D41EE78BC3}"/>
    <dgm:cxn modelId="{513F5931-80B3-4B21-A1C4-641A7333753C}" srcId="{F2850310-425E-447C-BE5F-D194C12D22C4}" destId="{BE38F97F-39A2-4A2A-890C-96A24065ECAE}" srcOrd="0" destOrd="0" parTransId="{228B1622-8E2F-4BA0-B9C9-D693B32181BE}" sibTransId="{A01C0989-F180-4F67-9C80-0E6E044AED98}"/>
    <dgm:cxn modelId="{26A25635-5BED-405E-B2ED-309F1707437B}" type="presOf" srcId="{14F86E88-DF97-4541-9E76-BCDBF87CC4D5}" destId="{A648FD55-4ABF-46A0-8275-B28E75571653}" srcOrd="0" destOrd="0" presId="urn:microsoft.com/office/officeart/2005/8/layout/hierarchy6"/>
    <dgm:cxn modelId="{1C9FE03A-0C33-440E-877E-593DB6DBEBE3}" type="presOf" srcId="{BF1BA002-15F7-40BB-9B40-927418F778E9}" destId="{83E59A04-9B53-4F96-9379-B9ECEDA2C800}" srcOrd="0" destOrd="0" presId="urn:microsoft.com/office/officeart/2005/8/layout/hierarchy6"/>
    <dgm:cxn modelId="{31D5A93F-2967-49BB-B76F-AA4EA625BC59}" srcId="{D5958B78-7B30-46D6-81DB-58C97CCEF256}" destId="{EFD93B8F-36F8-4464-B817-8798448C97C1}" srcOrd="2" destOrd="0" parTransId="{A711E7AE-3E7F-456D-A2F1-41D76747D3D4}" sibTransId="{0474F2A2-5FCD-4776-A04D-14443B75384F}"/>
    <dgm:cxn modelId="{B9F4AB61-B63C-4802-965E-836518CFF0AC}" type="presOf" srcId="{34D8E9FD-6BF6-452C-8031-7BC16A53AF71}" destId="{DC024BA8-B3CE-4C2B-86A5-ABF1FDB3D07D}" srcOrd="1" destOrd="0" presId="urn:microsoft.com/office/officeart/2005/8/layout/hierarchy6"/>
    <dgm:cxn modelId="{3DA6B742-8CCE-4CB3-BBD2-54AA67D49165}" type="presOf" srcId="{367F9943-FBB9-43BA-8EE0-6D711C46D774}" destId="{AA5B6B74-1F8E-42D5-AB0C-BE672501ADB7}" srcOrd="0" destOrd="0" presId="urn:microsoft.com/office/officeart/2005/8/layout/hierarchy6"/>
    <dgm:cxn modelId="{DFEC8845-FF00-4869-AB8F-B0DBC567A71D}" type="presOf" srcId="{A711E7AE-3E7F-456D-A2F1-41D76747D3D4}" destId="{D89AA197-CF7A-4B69-988D-948FBCDAECD2}" srcOrd="0" destOrd="0" presId="urn:microsoft.com/office/officeart/2005/8/layout/hierarchy6"/>
    <dgm:cxn modelId="{74FFB865-2E14-41BB-AFDE-92B07C713FAB}" type="presOf" srcId="{27F19D0C-40F0-44F3-8040-D2D459CAB994}" destId="{BF1E5C97-8276-4B70-AF80-849C71A724C2}" srcOrd="0" destOrd="0" presId="urn:microsoft.com/office/officeart/2005/8/layout/hierarchy6"/>
    <dgm:cxn modelId="{4DD34548-63CD-447C-961B-C1BF9790E623}" type="presOf" srcId="{34D8E9FD-6BF6-452C-8031-7BC16A53AF71}" destId="{8C272AE4-5553-4118-BFF7-8C4C109A8BD5}" srcOrd="0" destOrd="0" presId="urn:microsoft.com/office/officeart/2005/8/layout/hierarchy6"/>
    <dgm:cxn modelId="{BCAC276F-CE97-462D-AA9F-A85E83FB8158}" type="presOf" srcId="{DA7190B3-137A-4165-8F22-B7DA2CBE8E54}" destId="{706444D1-893B-4E24-A1DB-BB779414B649}" srcOrd="0" destOrd="0" presId="urn:microsoft.com/office/officeart/2005/8/layout/hierarchy6"/>
    <dgm:cxn modelId="{5649E670-5951-4B1C-99DD-F36EB4C4C46E}" type="presOf" srcId="{BE38F97F-39A2-4A2A-890C-96A24065ECAE}" destId="{17E07CAC-D78B-419F-8AE9-DFE1D8969BB2}" srcOrd="0" destOrd="0" presId="urn:microsoft.com/office/officeart/2005/8/layout/hierarchy6"/>
    <dgm:cxn modelId="{783B5257-A297-4175-B500-FC2CEFE755CB}" type="presOf" srcId="{D5958B78-7B30-46D6-81DB-58C97CCEF256}" destId="{ADED4955-BCF0-4BD7-B8EA-33907F6C7882}" srcOrd="0" destOrd="0" presId="urn:microsoft.com/office/officeart/2005/8/layout/hierarchy6"/>
    <dgm:cxn modelId="{0817CA91-D04D-40E7-B8BC-29E576E0A290}" type="presOf" srcId="{F2850310-425E-447C-BE5F-D194C12D22C4}" destId="{453D0544-B949-42FD-8291-533D3AE8BBC0}" srcOrd="0" destOrd="0" presId="urn:microsoft.com/office/officeart/2005/8/layout/hierarchy6"/>
    <dgm:cxn modelId="{0822CE96-EF2C-435B-BCDD-4BCD55222CFC}" type="presOf" srcId="{863E5B3D-50F1-4E51-846B-9A54D73B0D1E}" destId="{4A34AEE8-0006-4A19-8300-E82CDBE293A2}" srcOrd="0" destOrd="0" presId="urn:microsoft.com/office/officeart/2005/8/layout/hierarchy6"/>
    <dgm:cxn modelId="{97D3DFA1-0EB8-405A-9E0F-821254214F24}" type="presOf" srcId="{0F846556-DD67-414F-B536-187FB791F9DF}" destId="{643F1B4F-5FCE-4A73-9460-F9CC3CE29F2C}" srcOrd="0" destOrd="0" presId="urn:microsoft.com/office/officeart/2005/8/layout/hierarchy6"/>
    <dgm:cxn modelId="{4FFD57A7-B41B-492C-84D4-E7590B24CBE9}" srcId="{F2850310-425E-447C-BE5F-D194C12D22C4}" destId="{C2FE2603-E306-49E7-9DD3-60333682D12A}" srcOrd="1" destOrd="0" parTransId="{BB747177-29C5-40A2-B821-A671C67CA55B}" sibTransId="{8D724A23-DA20-46F0-B375-19A60E10EB30}"/>
    <dgm:cxn modelId="{55746AB1-B325-4021-9878-3B15031550DE}" srcId="{BE38F97F-39A2-4A2A-890C-96A24065ECAE}" destId="{D5958B78-7B30-46D6-81DB-58C97CCEF256}" srcOrd="0" destOrd="0" parTransId="{14F86E88-DF97-4541-9E76-BCDBF87CC4D5}" sibTransId="{39E19175-BC8B-4362-B5EA-D10B1C56182A}"/>
    <dgm:cxn modelId="{DC7F3AB2-2BF3-42C6-A2AC-D87D3F643D45}" srcId="{F2850310-425E-447C-BE5F-D194C12D22C4}" destId="{27F19D0C-40F0-44F3-8040-D2D459CAB994}" srcOrd="3" destOrd="0" parTransId="{BA048D88-7CC7-428D-A30A-FB962E9C3F28}" sibTransId="{586AC1A2-7357-4F81-8D1D-735CB7108FB5}"/>
    <dgm:cxn modelId="{9D6798C0-0FFA-4C4A-BD5C-5082F9354847}" type="presOf" srcId="{C2FE2603-E306-49E7-9DD3-60333682D12A}" destId="{44B88177-AEA9-45E3-B0C9-24416B7167C9}" srcOrd="1" destOrd="0" presId="urn:microsoft.com/office/officeart/2005/8/layout/hierarchy6"/>
    <dgm:cxn modelId="{7752FCC3-07C2-4E0F-AEA1-CAF745DB29E6}" srcId="{DA7190B3-137A-4165-8F22-B7DA2CBE8E54}" destId="{BCE0D8E8-D918-41B2-8745-F44434A1A8B6}" srcOrd="1" destOrd="0" parTransId="{0F846556-DD67-414F-B536-187FB791F9DF}" sibTransId="{6185B6C5-A857-4570-A5D8-3BCC1251DDC9}"/>
    <dgm:cxn modelId="{E7F05DC4-BF81-4048-BD5E-B6551F705FED}" srcId="{F2850310-425E-447C-BE5F-D194C12D22C4}" destId="{34D8E9FD-6BF6-452C-8031-7BC16A53AF71}" srcOrd="2" destOrd="0" parTransId="{6DAA2EAD-3D82-4390-B01F-F633D84AD797}" sibTransId="{91156D40-C205-4E4C-9037-FE24266AC8B9}"/>
    <dgm:cxn modelId="{02E5FDC7-BB74-491C-B813-B986974A64EB}" type="presOf" srcId="{BCE0D8E8-D918-41B2-8745-F44434A1A8B6}" destId="{1A96AD65-E4AD-40AD-BE50-754878CDB3CC}" srcOrd="0" destOrd="0" presId="urn:microsoft.com/office/officeart/2005/8/layout/hierarchy6"/>
    <dgm:cxn modelId="{E1060BD3-0EA6-4E90-93AB-901F0E175B1E}" type="presOf" srcId="{480A8576-41CA-4A26-956D-F8C36DD7383C}" destId="{6395182C-7D5F-4808-ACC0-169765897A12}" srcOrd="0" destOrd="0" presId="urn:microsoft.com/office/officeart/2005/8/layout/hierarchy6"/>
    <dgm:cxn modelId="{DB8D33E6-FDFF-48AA-B213-7C22D6EAD321}" type="presOf" srcId="{27F19D0C-40F0-44F3-8040-D2D459CAB994}" destId="{4BDF87DE-0303-4069-85C2-813C77B9F123}" srcOrd="1" destOrd="0" presId="urn:microsoft.com/office/officeart/2005/8/layout/hierarchy6"/>
    <dgm:cxn modelId="{A36FC4F0-07F5-4F76-8124-9AE822A50D64}" type="presOf" srcId="{EFD93B8F-36F8-4464-B817-8798448C97C1}" destId="{5C9F0E1D-457E-4482-853E-31C922B5114E}" srcOrd="0" destOrd="0" presId="urn:microsoft.com/office/officeart/2005/8/layout/hierarchy6"/>
    <dgm:cxn modelId="{45B99DF2-45BA-4653-9EE1-B9D6706DA926}" type="presOf" srcId="{C2FE2603-E306-49E7-9DD3-60333682D12A}" destId="{EB89AFC9-E0C4-4B52-AB7A-3BA80F9BD659}" srcOrd="0" destOrd="0" presId="urn:microsoft.com/office/officeart/2005/8/layout/hierarchy6"/>
    <dgm:cxn modelId="{383FC1F3-BA05-488B-9C6C-A92DE397BEAD}" type="presOf" srcId="{922DE10F-5F40-48AF-9590-E22FA0EA8179}" destId="{B8E79EE5-1531-4237-BEC9-3D6C83A69B14}" srcOrd="0" destOrd="0" presId="urn:microsoft.com/office/officeart/2005/8/layout/hierarchy6"/>
    <dgm:cxn modelId="{A0389DF7-A6FA-4A56-ADCB-27258F59836D}" srcId="{D5958B78-7B30-46D6-81DB-58C97CCEF256}" destId="{480A8576-41CA-4A26-956D-F8C36DD7383C}" srcOrd="1" destOrd="0" parTransId="{863E5B3D-50F1-4E51-846B-9A54D73B0D1E}" sibTransId="{ECA262D4-AA1F-47EA-AD0D-3A81EE3CA8FB}"/>
    <dgm:cxn modelId="{E8AE1DFB-936A-4C28-9F3E-B81D5C92FAE4}" type="presParOf" srcId="{453D0544-B949-42FD-8291-533D3AE8BBC0}" destId="{902F8EA9-C9A0-476D-96A1-74ADB34A49AB}" srcOrd="0" destOrd="0" presId="urn:microsoft.com/office/officeart/2005/8/layout/hierarchy6"/>
    <dgm:cxn modelId="{43669E2D-2F90-4615-A95A-BF1C86C74E77}" type="presParOf" srcId="{902F8EA9-C9A0-476D-96A1-74ADB34A49AB}" destId="{F04A6611-DA18-484C-8DBB-B716FBD02EB0}" srcOrd="0" destOrd="0" presId="urn:microsoft.com/office/officeart/2005/8/layout/hierarchy6"/>
    <dgm:cxn modelId="{3BF00EA3-B0BD-4EA9-99D6-A54DE14E574C}" type="presParOf" srcId="{902F8EA9-C9A0-476D-96A1-74ADB34A49AB}" destId="{ADF7A4EA-7974-4404-A444-7984D322B230}" srcOrd="1" destOrd="0" presId="urn:microsoft.com/office/officeart/2005/8/layout/hierarchy6"/>
    <dgm:cxn modelId="{2183D8E1-9119-4322-993F-25B35FB6D53D}" type="presParOf" srcId="{ADF7A4EA-7974-4404-A444-7984D322B230}" destId="{A2C36F92-628A-4A8A-BB48-8BF6315967A5}" srcOrd="0" destOrd="0" presId="urn:microsoft.com/office/officeart/2005/8/layout/hierarchy6"/>
    <dgm:cxn modelId="{FFA34A5E-1A77-4F35-945D-611C305A946B}" type="presParOf" srcId="{A2C36F92-628A-4A8A-BB48-8BF6315967A5}" destId="{17E07CAC-D78B-419F-8AE9-DFE1D8969BB2}" srcOrd="0" destOrd="0" presId="urn:microsoft.com/office/officeart/2005/8/layout/hierarchy6"/>
    <dgm:cxn modelId="{EB1627C3-9DBD-437B-96DE-87D7ABCA5F01}" type="presParOf" srcId="{A2C36F92-628A-4A8A-BB48-8BF6315967A5}" destId="{51A751D3-95DF-406E-8DAB-AEF3C0C7F998}" srcOrd="1" destOrd="0" presId="urn:microsoft.com/office/officeart/2005/8/layout/hierarchy6"/>
    <dgm:cxn modelId="{31AE3C20-8A06-44D4-9A1A-76B3D5962452}" type="presParOf" srcId="{51A751D3-95DF-406E-8DAB-AEF3C0C7F998}" destId="{A648FD55-4ABF-46A0-8275-B28E75571653}" srcOrd="0" destOrd="0" presId="urn:microsoft.com/office/officeart/2005/8/layout/hierarchy6"/>
    <dgm:cxn modelId="{2854B9FC-F15F-4CDD-A373-1E09187F52C4}" type="presParOf" srcId="{51A751D3-95DF-406E-8DAB-AEF3C0C7F998}" destId="{084C5C96-607D-4BCC-8CF8-DFC8EE88E28D}" srcOrd="1" destOrd="0" presId="urn:microsoft.com/office/officeart/2005/8/layout/hierarchy6"/>
    <dgm:cxn modelId="{49B3BF2B-7FFE-4E2F-93DB-21AA57272DB1}" type="presParOf" srcId="{084C5C96-607D-4BCC-8CF8-DFC8EE88E28D}" destId="{ADED4955-BCF0-4BD7-B8EA-33907F6C7882}" srcOrd="0" destOrd="0" presId="urn:microsoft.com/office/officeart/2005/8/layout/hierarchy6"/>
    <dgm:cxn modelId="{036DCCFD-0CBA-48C8-AA18-292DF6948244}" type="presParOf" srcId="{084C5C96-607D-4BCC-8CF8-DFC8EE88E28D}" destId="{EEAE8E84-D876-4D32-941A-D3F5A033E48A}" srcOrd="1" destOrd="0" presId="urn:microsoft.com/office/officeart/2005/8/layout/hierarchy6"/>
    <dgm:cxn modelId="{40B43E4A-31F4-4A39-8718-2AD17CA3844D}" type="presParOf" srcId="{EEAE8E84-D876-4D32-941A-D3F5A033E48A}" destId="{AA5B6B74-1F8E-42D5-AB0C-BE672501ADB7}" srcOrd="0" destOrd="0" presId="urn:microsoft.com/office/officeart/2005/8/layout/hierarchy6"/>
    <dgm:cxn modelId="{5A8275AA-9D34-4335-8B91-66AF46A8815F}" type="presParOf" srcId="{EEAE8E84-D876-4D32-941A-D3F5A033E48A}" destId="{F3F7993C-C0C3-4031-AB39-75997274ECF4}" srcOrd="1" destOrd="0" presId="urn:microsoft.com/office/officeart/2005/8/layout/hierarchy6"/>
    <dgm:cxn modelId="{2765A93D-5D9B-4128-9E0A-49505185AE6C}" type="presParOf" srcId="{F3F7993C-C0C3-4031-AB39-75997274ECF4}" destId="{B8E79EE5-1531-4237-BEC9-3D6C83A69B14}" srcOrd="0" destOrd="0" presId="urn:microsoft.com/office/officeart/2005/8/layout/hierarchy6"/>
    <dgm:cxn modelId="{F4C012AB-BA3F-4670-A72F-61043894F332}" type="presParOf" srcId="{F3F7993C-C0C3-4031-AB39-75997274ECF4}" destId="{B8F2C0E7-65AE-4FD7-8B82-E277D5C5F851}" srcOrd="1" destOrd="0" presId="urn:microsoft.com/office/officeart/2005/8/layout/hierarchy6"/>
    <dgm:cxn modelId="{A6F41C06-7E6F-4AAF-A896-43F60C35BDFD}" type="presParOf" srcId="{EEAE8E84-D876-4D32-941A-D3F5A033E48A}" destId="{4A34AEE8-0006-4A19-8300-E82CDBE293A2}" srcOrd="2" destOrd="0" presId="urn:microsoft.com/office/officeart/2005/8/layout/hierarchy6"/>
    <dgm:cxn modelId="{83DE92F9-6D30-435D-9F51-63508F9862F0}" type="presParOf" srcId="{EEAE8E84-D876-4D32-941A-D3F5A033E48A}" destId="{9668D30B-7B85-4095-AED7-E0BCBABAFFB1}" srcOrd="3" destOrd="0" presId="urn:microsoft.com/office/officeart/2005/8/layout/hierarchy6"/>
    <dgm:cxn modelId="{082E227B-A5E7-4A1E-A739-A890C706AAED}" type="presParOf" srcId="{9668D30B-7B85-4095-AED7-E0BCBABAFFB1}" destId="{6395182C-7D5F-4808-ACC0-169765897A12}" srcOrd="0" destOrd="0" presId="urn:microsoft.com/office/officeart/2005/8/layout/hierarchy6"/>
    <dgm:cxn modelId="{E0383050-B687-4ACE-94AD-5FEF86FFCFC8}" type="presParOf" srcId="{9668D30B-7B85-4095-AED7-E0BCBABAFFB1}" destId="{639D43D8-C47E-4B30-90DB-6F185BEE4542}" srcOrd="1" destOrd="0" presId="urn:microsoft.com/office/officeart/2005/8/layout/hierarchy6"/>
    <dgm:cxn modelId="{5AC464B3-F86B-4E15-8AB4-337707ADBF64}" type="presParOf" srcId="{EEAE8E84-D876-4D32-941A-D3F5A033E48A}" destId="{D89AA197-CF7A-4B69-988D-948FBCDAECD2}" srcOrd="4" destOrd="0" presId="urn:microsoft.com/office/officeart/2005/8/layout/hierarchy6"/>
    <dgm:cxn modelId="{F3959D11-88F4-4FDE-8A50-38DAE8228B7A}" type="presParOf" srcId="{EEAE8E84-D876-4D32-941A-D3F5A033E48A}" destId="{9D610EBC-2144-4606-BBBA-75B3EB123FB5}" srcOrd="5" destOrd="0" presId="urn:microsoft.com/office/officeart/2005/8/layout/hierarchy6"/>
    <dgm:cxn modelId="{2EBCD5FD-12A8-466D-996A-6B74C77C3489}" type="presParOf" srcId="{9D610EBC-2144-4606-BBBA-75B3EB123FB5}" destId="{5C9F0E1D-457E-4482-853E-31C922B5114E}" srcOrd="0" destOrd="0" presId="urn:microsoft.com/office/officeart/2005/8/layout/hierarchy6"/>
    <dgm:cxn modelId="{F1AA9D60-F64F-425E-8085-AEA74220B9AC}" type="presParOf" srcId="{9D610EBC-2144-4606-BBBA-75B3EB123FB5}" destId="{40C51A05-CE89-4BEB-A177-38CD466A9E9D}" srcOrd="1" destOrd="0" presId="urn:microsoft.com/office/officeart/2005/8/layout/hierarchy6"/>
    <dgm:cxn modelId="{CE68AA1E-9C72-444A-A4A0-01D12AA95884}" type="presParOf" srcId="{51A751D3-95DF-406E-8DAB-AEF3C0C7F998}" destId="{D37A3CC5-0313-4626-BC3A-BB4B42A5A040}" srcOrd="2" destOrd="0" presId="urn:microsoft.com/office/officeart/2005/8/layout/hierarchy6"/>
    <dgm:cxn modelId="{211BF32E-3123-47F7-9391-B9BC81A90B0F}" type="presParOf" srcId="{51A751D3-95DF-406E-8DAB-AEF3C0C7F998}" destId="{4EF06200-5BC1-484A-B3D4-E91889697599}" srcOrd="3" destOrd="0" presId="urn:microsoft.com/office/officeart/2005/8/layout/hierarchy6"/>
    <dgm:cxn modelId="{752B4FDE-C0D9-4E37-98FE-9102AEB5EC0B}" type="presParOf" srcId="{4EF06200-5BC1-484A-B3D4-E91889697599}" destId="{706444D1-893B-4E24-A1DB-BB779414B649}" srcOrd="0" destOrd="0" presId="urn:microsoft.com/office/officeart/2005/8/layout/hierarchy6"/>
    <dgm:cxn modelId="{17C00797-C692-4406-BB3E-7D6FAC655DE0}" type="presParOf" srcId="{4EF06200-5BC1-484A-B3D4-E91889697599}" destId="{5FF741C9-1EFE-4DF8-919E-9D45D8BD489E}" srcOrd="1" destOrd="0" presId="urn:microsoft.com/office/officeart/2005/8/layout/hierarchy6"/>
    <dgm:cxn modelId="{F7BB4779-D1DF-438F-B3DF-8A09CD11393C}" type="presParOf" srcId="{5FF741C9-1EFE-4DF8-919E-9D45D8BD489E}" destId="{2F5CA9B4-9171-461E-B070-EC03724FC4D5}" srcOrd="0" destOrd="0" presId="urn:microsoft.com/office/officeart/2005/8/layout/hierarchy6"/>
    <dgm:cxn modelId="{C992C0F5-858E-4590-A550-24B3DB2B8BDC}" type="presParOf" srcId="{5FF741C9-1EFE-4DF8-919E-9D45D8BD489E}" destId="{87FC6F02-78ED-4888-81BA-EB2C855D6929}" srcOrd="1" destOrd="0" presId="urn:microsoft.com/office/officeart/2005/8/layout/hierarchy6"/>
    <dgm:cxn modelId="{85C85B97-1932-4079-B4D5-7D36FA54B4AA}" type="presParOf" srcId="{87FC6F02-78ED-4888-81BA-EB2C855D6929}" destId="{83E59A04-9B53-4F96-9379-B9ECEDA2C800}" srcOrd="0" destOrd="0" presId="urn:microsoft.com/office/officeart/2005/8/layout/hierarchy6"/>
    <dgm:cxn modelId="{B6BC8459-2144-4CF8-8115-D2FBF4CCFDDB}" type="presParOf" srcId="{87FC6F02-78ED-4888-81BA-EB2C855D6929}" destId="{DA5BDA4E-7D8E-4B85-BCD0-F7F5EFD79A32}" srcOrd="1" destOrd="0" presId="urn:microsoft.com/office/officeart/2005/8/layout/hierarchy6"/>
    <dgm:cxn modelId="{C3D19B0F-B678-47C7-8863-770A4AE90915}" type="presParOf" srcId="{5FF741C9-1EFE-4DF8-919E-9D45D8BD489E}" destId="{643F1B4F-5FCE-4A73-9460-F9CC3CE29F2C}" srcOrd="2" destOrd="0" presId="urn:microsoft.com/office/officeart/2005/8/layout/hierarchy6"/>
    <dgm:cxn modelId="{2CA5D5AC-B912-4EC1-93A4-3A950E0E8A4E}" type="presParOf" srcId="{5FF741C9-1EFE-4DF8-919E-9D45D8BD489E}" destId="{1B735D6B-E47C-45B3-983B-92BA3849F595}" srcOrd="3" destOrd="0" presId="urn:microsoft.com/office/officeart/2005/8/layout/hierarchy6"/>
    <dgm:cxn modelId="{A0D82589-AF3B-4F80-8A44-1F3A429FB588}" type="presParOf" srcId="{1B735D6B-E47C-45B3-983B-92BA3849F595}" destId="{1A96AD65-E4AD-40AD-BE50-754878CDB3CC}" srcOrd="0" destOrd="0" presId="urn:microsoft.com/office/officeart/2005/8/layout/hierarchy6"/>
    <dgm:cxn modelId="{DBCA4A71-2ECF-45F2-8E0D-3E0AB5240A6C}" type="presParOf" srcId="{1B735D6B-E47C-45B3-983B-92BA3849F595}" destId="{65FF048F-4F28-4514-9413-6CC0DCB9361A}" srcOrd="1" destOrd="0" presId="urn:microsoft.com/office/officeart/2005/8/layout/hierarchy6"/>
    <dgm:cxn modelId="{6D0159CF-BDF8-42E4-B13C-E4D8471B4CCA}" type="presParOf" srcId="{453D0544-B949-42FD-8291-533D3AE8BBC0}" destId="{0ADB35C4-865F-4591-827B-B90823C98C1B}" srcOrd="1" destOrd="0" presId="urn:microsoft.com/office/officeart/2005/8/layout/hierarchy6"/>
    <dgm:cxn modelId="{42D175B8-EA1D-45B9-899D-ED8E0B5D7D3B}" type="presParOf" srcId="{0ADB35C4-865F-4591-827B-B90823C98C1B}" destId="{73154E09-6299-405A-80EC-C3609F397CBF}" srcOrd="0" destOrd="0" presId="urn:microsoft.com/office/officeart/2005/8/layout/hierarchy6"/>
    <dgm:cxn modelId="{63A73561-342E-4536-B99C-C0EB2A21E7DB}" type="presParOf" srcId="{73154E09-6299-405A-80EC-C3609F397CBF}" destId="{EB89AFC9-E0C4-4B52-AB7A-3BA80F9BD659}" srcOrd="0" destOrd="0" presId="urn:microsoft.com/office/officeart/2005/8/layout/hierarchy6"/>
    <dgm:cxn modelId="{601B5C62-F790-4F4C-ADA9-86BB4FE5565D}" type="presParOf" srcId="{73154E09-6299-405A-80EC-C3609F397CBF}" destId="{44B88177-AEA9-45E3-B0C9-24416B7167C9}" srcOrd="1" destOrd="0" presId="urn:microsoft.com/office/officeart/2005/8/layout/hierarchy6"/>
    <dgm:cxn modelId="{47C2CB01-FD38-4895-8EEC-EDB70F343C85}" type="presParOf" srcId="{0ADB35C4-865F-4591-827B-B90823C98C1B}" destId="{4FE30456-8CE2-4DA4-A0E5-23EF7049B220}" srcOrd="1" destOrd="0" presId="urn:microsoft.com/office/officeart/2005/8/layout/hierarchy6"/>
    <dgm:cxn modelId="{A47985D2-0522-4A47-A883-52436DCA172C}" type="presParOf" srcId="{4FE30456-8CE2-4DA4-A0E5-23EF7049B220}" destId="{8E9C889F-794D-4D70-80D5-5E2ED62F2250}" srcOrd="0" destOrd="0" presId="urn:microsoft.com/office/officeart/2005/8/layout/hierarchy6"/>
    <dgm:cxn modelId="{F3F079A8-636D-4475-9FCB-F3FF6ED8C4CD}" type="presParOf" srcId="{0ADB35C4-865F-4591-827B-B90823C98C1B}" destId="{88198AA1-98D8-49F1-B46D-B1CA9D0CCF00}" srcOrd="2" destOrd="0" presId="urn:microsoft.com/office/officeart/2005/8/layout/hierarchy6"/>
    <dgm:cxn modelId="{F5D61D5F-F1A5-48F4-B015-737C5E0FF1ED}" type="presParOf" srcId="{88198AA1-98D8-49F1-B46D-B1CA9D0CCF00}" destId="{8C272AE4-5553-4118-BFF7-8C4C109A8BD5}" srcOrd="0" destOrd="0" presId="urn:microsoft.com/office/officeart/2005/8/layout/hierarchy6"/>
    <dgm:cxn modelId="{C03893C4-3ACD-47CA-AEE4-40E5D807A751}" type="presParOf" srcId="{88198AA1-98D8-49F1-B46D-B1CA9D0CCF00}" destId="{DC024BA8-B3CE-4C2B-86A5-ABF1FDB3D07D}" srcOrd="1" destOrd="0" presId="urn:microsoft.com/office/officeart/2005/8/layout/hierarchy6"/>
    <dgm:cxn modelId="{1912D8EE-832E-4E72-B53C-9D58D40340B5}" type="presParOf" srcId="{0ADB35C4-865F-4591-827B-B90823C98C1B}" destId="{0EC93D5C-515B-4FA3-9096-6C8B6CDB47E3}" srcOrd="3" destOrd="0" presId="urn:microsoft.com/office/officeart/2005/8/layout/hierarchy6"/>
    <dgm:cxn modelId="{631D714C-0C0D-488D-BD82-DFABC8205A8C}" type="presParOf" srcId="{0EC93D5C-515B-4FA3-9096-6C8B6CDB47E3}" destId="{8E0F9E15-77B6-437F-B320-75262EE4DD2B}" srcOrd="0" destOrd="0" presId="urn:microsoft.com/office/officeart/2005/8/layout/hierarchy6"/>
    <dgm:cxn modelId="{965A413F-2E76-439C-AE6C-D09C65EBBFE9}" type="presParOf" srcId="{0ADB35C4-865F-4591-827B-B90823C98C1B}" destId="{7EC6CC05-5063-4730-ADD4-5AA0649DE560}" srcOrd="4" destOrd="0" presId="urn:microsoft.com/office/officeart/2005/8/layout/hierarchy6"/>
    <dgm:cxn modelId="{611388FA-D5A2-4B49-9FC8-385D62227C55}" type="presParOf" srcId="{7EC6CC05-5063-4730-ADD4-5AA0649DE560}" destId="{BF1E5C97-8276-4B70-AF80-849C71A724C2}" srcOrd="0" destOrd="0" presId="urn:microsoft.com/office/officeart/2005/8/layout/hierarchy6"/>
    <dgm:cxn modelId="{42A862E1-51E6-42FF-A94F-C27ED12AEB53}" type="presParOf" srcId="{7EC6CC05-5063-4730-ADD4-5AA0649DE560}" destId="{4BDF87DE-0303-4069-85C2-813C77B9F123}"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3695543-DAB1-451A-ABAA-D662640721E1}"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IN"/>
        </a:p>
      </dgm:t>
    </dgm:pt>
    <dgm:pt modelId="{4EAB898F-CE4B-43DA-BF2D-14EEEB4E4CD3}">
      <dgm:prSet custT="1"/>
      <dgm:spPr/>
      <dgm:t>
        <a:bodyPr/>
        <a:lstStyle/>
        <a:p>
          <a:r>
            <a:rPr lang="en-US" sz="1600" dirty="0"/>
            <a:t>NoSQL adapts easily to changing data structures, allowing data storage without strict schema requirements.</a:t>
          </a:r>
          <a:endParaRPr lang="en-IN" sz="1600" dirty="0"/>
        </a:p>
      </dgm:t>
    </dgm:pt>
    <dgm:pt modelId="{73C8D508-BEC8-4633-BC0A-C8FE0A822788}" type="parTrans" cxnId="{D196B5CC-2DC7-4DE6-8AE9-0C6012751A1A}">
      <dgm:prSet/>
      <dgm:spPr/>
      <dgm:t>
        <a:bodyPr/>
        <a:lstStyle/>
        <a:p>
          <a:endParaRPr lang="en-IN" sz="1800"/>
        </a:p>
      </dgm:t>
    </dgm:pt>
    <dgm:pt modelId="{45C65D45-EB0F-4C8B-9B03-60F53E158DD1}" type="sibTrans" cxnId="{D196B5CC-2DC7-4DE6-8AE9-0C6012751A1A}">
      <dgm:prSet/>
      <dgm:spPr/>
      <dgm:t>
        <a:bodyPr/>
        <a:lstStyle/>
        <a:p>
          <a:endParaRPr lang="en-IN" sz="1800"/>
        </a:p>
      </dgm:t>
    </dgm:pt>
    <dgm:pt modelId="{B75C7E91-2A52-49BE-B11E-52A006076D7B}">
      <dgm:prSet custT="1"/>
      <dgm:spPr/>
      <dgm:t>
        <a:bodyPr/>
        <a:lstStyle/>
        <a:p>
          <a:r>
            <a:rPr lang="en-US" sz="1600" dirty="0"/>
            <a:t>NoSQL databases offer speedy operations for both reading and writing data, particularly beneficial for handling large datasets.</a:t>
          </a:r>
          <a:endParaRPr lang="en-IN" sz="1600" dirty="0"/>
        </a:p>
      </dgm:t>
    </dgm:pt>
    <dgm:pt modelId="{1817051A-6B07-49B2-B968-004B7BC6AF0E}" type="parTrans" cxnId="{03E76F16-22F3-4BDA-8F51-9AE284EEC589}">
      <dgm:prSet/>
      <dgm:spPr/>
      <dgm:t>
        <a:bodyPr/>
        <a:lstStyle/>
        <a:p>
          <a:endParaRPr lang="en-IN" sz="1800"/>
        </a:p>
      </dgm:t>
    </dgm:pt>
    <dgm:pt modelId="{4910D139-2384-4804-ACBC-612419CC3787}" type="sibTrans" cxnId="{03E76F16-22F3-4BDA-8F51-9AE284EEC589}">
      <dgm:prSet/>
      <dgm:spPr/>
      <dgm:t>
        <a:bodyPr/>
        <a:lstStyle/>
        <a:p>
          <a:endParaRPr lang="en-IN" sz="1800"/>
        </a:p>
      </dgm:t>
    </dgm:pt>
    <dgm:pt modelId="{3BCB211C-8154-4C04-B6E8-DFC3DE9C9904}">
      <dgm:prSet custT="1"/>
      <dgm:spPr/>
      <dgm:t>
        <a:bodyPr/>
        <a:lstStyle/>
        <a:p>
          <a:r>
            <a:rPr lang="en-US" sz="1600" dirty="0"/>
            <a:t>NoSQL accommodates various data types and structures, providing flexibility in data modeling. For example, document store, graph store, key-value store etc.</a:t>
          </a:r>
          <a:endParaRPr lang="en-IN" sz="1600" dirty="0"/>
        </a:p>
      </dgm:t>
    </dgm:pt>
    <dgm:pt modelId="{B5A517A0-B723-4991-98A0-A3C4B5F85CDA}" type="parTrans" cxnId="{85AF5C90-5136-44AE-BB2E-F067B3461A38}">
      <dgm:prSet/>
      <dgm:spPr/>
      <dgm:t>
        <a:bodyPr/>
        <a:lstStyle/>
        <a:p>
          <a:endParaRPr lang="en-IN" sz="1800"/>
        </a:p>
      </dgm:t>
    </dgm:pt>
    <dgm:pt modelId="{6B3108F8-0CE6-4DCF-83EB-808C99991D94}" type="sibTrans" cxnId="{85AF5C90-5136-44AE-BB2E-F067B3461A38}">
      <dgm:prSet/>
      <dgm:spPr/>
      <dgm:t>
        <a:bodyPr/>
        <a:lstStyle/>
        <a:p>
          <a:endParaRPr lang="en-IN" sz="1800"/>
        </a:p>
      </dgm:t>
    </dgm:pt>
    <dgm:pt modelId="{081E50A1-2831-45E0-A02B-7FA6E8FF05CF}">
      <dgm:prSet custT="1"/>
      <dgm:spPr/>
      <dgm:t>
        <a:bodyPr/>
        <a:lstStyle/>
        <a:p>
          <a:pPr algn="l"/>
          <a:r>
            <a:rPr lang="en-IN" sz="1800" b="1" dirty="0"/>
            <a:t>1. Schema Flexibility</a:t>
          </a:r>
        </a:p>
      </dgm:t>
    </dgm:pt>
    <dgm:pt modelId="{2C9997CE-4187-426E-AF88-23F77A9E53A0}" type="parTrans" cxnId="{C4522567-114D-40A3-924D-C14A26C33B64}">
      <dgm:prSet/>
      <dgm:spPr/>
      <dgm:t>
        <a:bodyPr/>
        <a:lstStyle/>
        <a:p>
          <a:endParaRPr lang="en-IN" sz="1800"/>
        </a:p>
      </dgm:t>
    </dgm:pt>
    <dgm:pt modelId="{68E44B7B-E794-423B-920F-22FC024D771D}" type="sibTrans" cxnId="{C4522567-114D-40A3-924D-C14A26C33B64}">
      <dgm:prSet/>
      <dgm:spPr/>
      <dgm:t>
        <a:bodyPr/>
        <a:lstStyle/>
        <a:p>
          <a:endParaRPr lang="en-IN" sz="1800"/>
        </a:p>
      </dgm:t>
    </dgm:pt>
    <dgm:pt modelId="{B57A0CD4-5F15-4451-9540-6D4644F5D6D6}">
      <dgm:prSet custT="1"/>
      <dgm:spPr/>
      <dgm:t>
        <a:bodyPr/>
        <a:lstStyle/>
        <a:p>
          <a:pPr algn="l"/>
          <a:r>
            <a:rPr lang="en-IN" sz="1800" b="1" dirty="0"/>
            <a:t>2. Scalability</a:t>
          </a:r>
        </a:p>
      </dgm:t>
    </dgm:pt>
    <dgm:pt modelId="{BCFE7DE8-0838-400D-BB76-2946FDB2626C}" type="parTrans" cxnId="{FB8595DC-A829-4E46-8039-D3C3FA5C238D}">
      <dgm:prSet/>
      <dgm:spPr/>
      <dgm:t>
        <a:bodyPr/>
        <a:lstStyle/>
        <a:p>
          <a:endParaRPr lang="en-IN" sz="1800"/>
        </a:p>
      </dgm:t>
    </dgm:pt>
    <dgm:pt modelId="{0F5EFACD-B54B-4A2C-B021-361BA7A00892}" type="sibTrans" cxnId="{FB8595DC-A829-4E46-8039-D3C3FA5C238D}">
      <dgm:prSet/>
      <dgm:spPr/>
      <dgm:t>
        <a:bodyPr/>
        <a:lstStyle/>
        <a:p>
          <a:endParaRPr lang="en-IN" sz="1800"/>
        </a:p>
      </dgm:t>
    </dgm:pt>
    <dgm:pt modelId="{778B712D-28BA-4A3B-8A20-8417079F044A}">
      <dgm:prSet custT="1"/>
      <dgm:spPr/>
      <dgm:t>
        <a:bodyPr/>
        <a:lstStyle/>
        <a:p>
          <a:pPr algn="l"/>
          <a:r>
            <a:rPr lang="en-IN" sz="1800" b="1" dirty="0"/>
            <a:t>3. High Performance</a:t>
          </a:r>
        </a:p>
      </dgm:t>
    </dgm:pt>
    <dgm:pt modelId="{60E317E2-933F-4510-92D5-3D9EEED317FA}" type="parTrans" cxnId="{6EFE954A-A08A-4296-95A7-E136DBA390A9}">
      <dgm:prSet/>
      <dgm:spPr/>
      <dgm:t>
        <a:bodyPr/>
        <a:lstStyle/>
        <a:p>
          <a:endParaRPr lang="en-IN" sz="1800"/>
        </a:p>
      </dgm:t>
    </dgm:pt>
    <dgm:pt modelId="{4E4EC539-DA0B-4AF6-A9D1-251D38C1E9AF}" type="sibTrans" cxnId="{6EFE954A-A08A-4296-95A7-E136DBA390A9}">
      <dgm:prSet/>
      <dgm:spPr/>
      <dgm:t>
        <a:bodyPr/>
        <a:lstStyle/>
        <a:p>
          <a:endParaRPr lang="en-IN" sz="1800"/>
        </a:p>
      </dgm:t>
    </dgm:pt>
    <dgm:pt modelId="{67C2E00F-7087-46D3-83B3-907041A0ECF5}">
      <dgm:prSet custT="1"/>
      <dgm:spPr/>
      <dgm:t>
        <a:bodyPr/>
        <a:lstStyle/>
        <a:p>
          <a:r>
            <a:rPr lang="en-US" sz="1600" dirty="0"/>
            <a:t>NoSQL scales efficiently by spreading data across multiple servers, handling large volumes effectively.</a:t>
          </a:r>
          <a:endParaRPr lang="en-IN" sz="1600" dirty="0"/>
        </a:p>
      </dgm:t>
    </dgm:pt>
    <dgm:pt modelId="{3B03EA53-BA60-4E9D-911C-3BAF6FCDF752}" type="parTrans" cxnId="{F4B85B5B-5D00-44B7-91C1-27AFA0CA4853}">
      <dgm:prSet/>
      <dgm:spPr/>
      <dgm:t>
        <a:bodyPr/>
        <a:lstStyle/>
        <a:p>
          <a:endParaRPr lang="en-IN" sz="1800"/>
        </a:p>
      </dgm:t>
    </dgm:pt>
    <dgm:pt modelId="{8415D2A7-27C4-46FA-9DA6-1F10E89D4398}" type="sibTrans" cxnId="{F4B85B5B-5D00-44B7-91C1-27AFA0CA4853}">
      <dgm:prSet/>
      <dgm:spPr/>
      <dgm:t>
        <a:bodyPr/>
        <a:lstStyle/>
        <a:p>
          <a:endParaRPr lang="en-IN" sz="1800"/>
        </a:p>
      </dgm:t>
    </dgm:pt>
    <dgm:pt modelId="{303A80F2-1F83-473C-BE80-3C79CD59C1EB}">
      <dgm:prSet custT="1"/>
      <dgm:spPr/>
      <dgm:t>
        <a:bodyPr/>
        <a:lstStyle/>
        <a:p>
          <a:pPr algn="l"/>
          <a:r>
            <a:rPr lang="en-IN" sz="1600" b="1" dirty="0"/>
            <a:t>4. Support for Diverse Data Models</a:t>
          </a:r>
        </a:p>
      </dgm:t>
    </dgm:pt>
    <dgm:pt modelId="{3DF33C5A-72D5-4A3C-9234-65178F1E9431}" type="sibTrans" cxnId="{8266135C-AE11-47FB-82CF-89A2FD30DD93}">
      <dgm:prSet/>
      <dgm:spPr/>
      <dgm:t>
        <a:bodyPr/>
        <a:lstStyle/>
        <a:p>
          <a:endParaRPr lang="en-IN" sz="1800"/>
        </a:p>
      </dgm:t>
    </dgm:pt>
    <dgm:pt modelId="{6FB116A7-1D73-4EE9-96B5-7ACD9854857C}" type="parTrans" cxnId="{8266135C-AE11-47FB-82CF-89A2FD30DD93}">
      <dgm:prSet/>
      <dgm:spPr/>
      <dgm:t>
        <a:bodyPr/>
        <a:lstStyle/>
        <a:p>
          <a:endParaRPr lang="en-IN" sz="1800"/>
        </a:p>
      </dgm:t>
    </dgm:pt>
    <dgm:pt modelId="{F34C5E08-EF08-4764-8B15-5B101AF321DB}">
      <dgm:prSet custT="1"/>
      <dgm:spPr/>
      <dgm:t>
        <a:bodyPr/>
        <a:lstStyle/>
        <a:p>
          <a:pPr algn="l"/>
          <a:r>
            <a:rPr lang="en-IN" sz="1800" b="1" i="0" dirty="0"/>
            <a:t> 5. Cost-Effectiveness</a:t>
          </a:r>
          <a:endParaRPr lang="en-IN" sz="1800" b="1" dirty="0"/>
        </a:p>
      </dgm:t>
    </dgm:pt>
    <dgm:pt modelId="{A1B3D94A-A9E8-480F-97E2-15B03AF95CF8}" type="parTrans" cxnId="{B597AE8B-7DEF-4BD4-BB43-645708753166}">
      <dgm:prSet/>
      <dgm:spPr/>
      <dgm:t>
        <a:bodyPr/>
        <a:lstStyle/>
        <a:p>
          <a:endParaRPr lang="en-IN"/>
        </a:p>
      </dgm:t>
    </dgm:pt>
    <dgm:pt modelId="{4D4F44E8-864A-411B-B32B-10967BCEE397}" type="sibTrans" cxnId="{B597AE8B-7DEF-4BD4-BB43-645708753166}">
      <dgm:prSet/>
      <dgm:spPr/>
      <dgm:t>
        <a:bodyPr/>
        <a:lstStyle/>
        <a:p>
          <a:endParaRPr lang="en-IN"/>
        </a:p>
      </dgm:t>
    </dgm:pt>
    <dgm:pt modelId="{2819270C-BD6F-43A9-9597-E92FC5237907}">
      <dgm:prSet custT="1"/>
      <dgm:spPr/>
      <dgm:t>
        <a:bodyPr/>
        <a:lstStyle/>
        <a:p>
          <a:r>
            <a:rPr lang="en-US" sz="1600" b="0" i="0" dirty="0"/>
            <a:t>NoSQL solutions can be cost-efficient with open-source options and flexible pricing models available.</a:t>
          </a:r>
          <a:endParaRPr lang="en-IN" sz="1600" dirty="0"/>
        </a:p>
      </dgm:t>
    </dgm:pt>
    <dgm:pt modelId="{EF947F5E-28C5-472B-927E-34A4E6F11CC3}" type="parTrans" cxnId="{1412FE09-F412-4711-BFFB-FBC0AB60A97F}">
      <dgm:prSet/>
      <dgm:spPr/>
      <dgm:t>
        <a:bodyPr/>
        <a:lstStyle/>
        <a:p>
          <a:endParaRPr lang="en-IN"/>
        </a:p>
      </dgm:t>
    </dgm:pt>
    <dgm:pt modelId="{762FA6F3-AD32-462C-A07E-BE5A413FEC04}" type="sibTrans" cxnId="{1412FE09-F412-4711-BFFB-FBC0AB60A97F}">
      <dgm:prSet/>
      <dgm:spPr/>
      <dgm:t>
        <a:bodyPr/>
        <a:lstStyle/>
        <a:p>
          <a:endParaRPr lang="en-IN"/>
        </a:p>
      </dgm:t>
    </dgm:pt>
    <dgm:pt modelId="{DFDE9920-C6F1-44CB-AF10-93A36919E842}" type="pres">
      <dgm:prSet presAssocID="{53695543-DAB1-451A-ABAA-D662640721E1}" presName="Name0" presStyleCnt="0">
        <dgm:presLayoutVars>
          <dgm:chMax/>
          <dgm:chPref val="3"/>
          <dgm:dir/>
          <dgm:animOne val="branch"/>
          <dgm:animLvl val="lvl"/>
        </dgm:presLayoutVars>
      </dgm:prSet>
      <dgm:spPr/>
    </dgm:pt>
    <dgm:pt modelId="{0AF47C9F-E3ED-4960-82DC-A72BB34DC4EC}" type="pres">
      <dgm:prSet presAssocID="{081E50A1-2831-45E0-A02B-7FA6E8FF05CF}" presName="composite" presStyleCnt="0"/>
      <dgm:spPr/>
    </dgm:pt>
    <dgm:pt modelId="{1EA41976-EF33-4830-BB5C-14CCFF96DFB4}" type="pres">
      <dgm:prSet presAssocID="{081E50A1-2831-45E0-A02B-7FA6E8FF05CF}" presName="FirstChild" presStyleLbl="revTx" presStyleIdx="0" presStyleCnt="5" custScaleX="89651">
        <dgm:presLayoutVars>
          <dgm:chMax val="0"/>
          <dgm:chPref val="0"/>
          <dgm:bulletEnabled val="1"/>
        </dgm:presLayoutVars>
      </dgm:prSet>
      <dgm:spPr/>
    </dgm:pt>
    <dgm:pt modelId="{0F7CC490-E4BB-4F6D-A631-6DF8E5A6C26F}" type="pres">
      <dgm:prSet presAssocID="{081E50A1-2831-45E0-A02B-7FA6E8FF05CF}" presName="Parent" presStyleLbl="alignNode1" presStyleIdx="0" presStyleCnt="5" custScaleX="119708">
        <dgm:presLayoutVars>
          <dgm:chMax val="3"/>
          <dgm:chPref val="3"/>
          <dgm:bulletEnabled val="1"/>
        </dgm:presLayoutVars>
      </dgm:prSet>
      <dgm:spPr/>
    </dgm:pt>
    <dgm:pt modelId="{4ADF05F0-098F-4B31-B464-6385D48F57AD}" type="pres">
      <dgm:prSet presAssocID="{081E50A1-2831-45E0-A02B-7FA6E8FF05CF}" presName="Accent" presStyleLbl="parChTrans1D1" presStyleIdx="0" presStyleCnt="5"/>
      <dgm:spPr/>
    </dgm:pt>
    <dgm:pt modelId="{82774AD8-E0C7-4801-9EB4-17A2BF7087EE}" type="pres">
      <dgm:prSet presAssocID="{68E44B7B-E794-423B-920F-22FC024D771D}" presName="sibTrans" presStyleCnt="0"/>
      <dgm:spPr/>
    </dgm:pt>
    <dgm:pt modelId="{02F85A9F-2BF4-428E-9FB1-4BA27FE70D2F}" type="pres">
      <dgm:prSet presAssocID="{B57A0CD4-5F15-4451-9540-6D4644F5D6D6}" presName="composite" presStyleCnt="0"/>
      <dgm:spPr/>
    </dgm:pt>
    <dgm:pt modelId="{D3A977A5-E656-4232-8B37-FC1A34355934}" type="pres">
      <dgm:prSet presAssocID="{B57A0CD4-5F15-4451-9540-6D4644F5D6D6}" presName="FirstChild" presStyleLbl="revTx" presStyleIdx="1" presStyleCnt="5" custScaleX="89651">
        <dgm:presLayoutVars>
          <dgm:chMax val="0"/>
          <dgm:chPref val="0"/>
          <dgm:bulletEnabled val="1"/>
        </dgm:presLayoutVars>
      </dgm:prSet>
      <dgm:spPr/>
    </dgm:pt>
    <dgm:pt modelId="{563D3789-AD13-4D03-93BE-678BFA32D822}" type="pres">
      <dgm:prSet presAssocID="{B57A0CD4-5F15-4451-9540-6D4644F5D6D6}" presName="Parent" presStyleLbl="alignNode1" presStyleIdx="1" presStyleCnt="5" custScaleX="119708">
        <dgm:presLayoutVars>
          <dgm:chMax val="3"/>
          <dgm:chPref val="3"/>
          <dgm:bulletEnabled val="1"/>
        </dgm:presLayoutVars>
      </dgm:prSet>
      <dgm:spPr/>
    </dgm:pt>
    <dgm:pt modelId="{9BA193DB-AA1A-4DF7-8492-B8105E6F8B97}" type="pres">
      <dgm:prSet presAssocID="{B57A0CD4-5F15-4451-9540-6D4644F5D6D6}" presName="Accent" presStyleLbl="parChTrans1D1" presStyleIdx="1" presStyleCnt="5"/>
      <dgm:spPr/>
    </dgm:pt>
    <dgm:pt modelId="{380AD19D-7891-44B2-BCC6-0E514B1136F2}" type="pres">
      <dgm:prSet presAssocID="{0F5EFACD-B54B-4A2C-B021-361BA7A00892}" presName="sibTrans" presStyleCnt="0"/>
      <dgm:spPr/>
    </dgm:pt>
    <dgm:pt modelId="{CFBC0409-A6B5-4951-9932-E9C0F4C85B7B}" type="pres">
      <dgm:prSet presAssocID="{778B712D-28BA-4A3B-8A20-8417079F044A}" presName="composite" presStyleCnt="0"/>
      <dgm:spPr/>
    </dgm:pt>
    <dgm:pt modelId="{673A56F2-4AD7-4CF8-A1BB-FE0CCAE51EEF}" type="pres">
      <dgm:prSet presAssocID="{778B712D-28BA-4A3B-8A20-8417079F044A}" presName="FirstChild" presStyleLbl="revTx" presStyleIdx="2" presStyleCnt="5" custScaleX="89651">
        <dgm:presLayoutVars>
          <dgm:chMax val="0"/>
          <dgm:chPref val="0"/>
          <dgm:bulletEnabled val="1"/>
        </dgm:presLayoutVars>
      </dgm:prSet>
      <dgm:spPr/>
    </dgm:pt>
    <dgm:pt modelId="{7CF6BC22-8A5C-4C28-AB80-9101BF59B420}" type="pres">
      <dgm:prSet presAssocID="{778B712D-28BA-4A3B-8A20-8417079F044A}" presName="Parent" presStyleLbl="alignNode1" presStyleIdx="2" presStyleCnt="5" custScaleX="119708">
        <dgm:presLayoutVars>
          <dgm:chMax val="3"/>
          <dgm:chPref val="3"/>
          <dgm:bulletEnabled val="1"/>
        </dgm:presLayoutVars>
      </dgm:prSet>
      <dgm:spPr/>
    </dgm:pt>
    <dgm:pt modelId="{1AF0454F-7990-4053-A302-0849A3BAAE7C}" type="pres">
      <dgm:prSet presAssocID="{778B712D-28BA-4A3B-8A20-8417079F044A}" presName="Accent" presStyleLbl="parChTrans1D1" presStyleIdx="2" presStyleCnt="5"/>
      <dgm:spPr/>
    </dgm:pt>
    <dgm:pt modelId="{CBCB4FF7-6D89-471B-A4BC-A929256DB650}" type="pres">
      <dgm:prSet presAssocID="{4E4EC539-DA0B-4AF6-A9D1-251D38C1E9AF}" presName="sibTrans" presStyleCnt="0"/>
      <dgm:spPr/>
    </dgm:pt>
    <dgm:pt modelId="{8A1ED8F5-18E4-4917-A49F-AAD7CF7AED6A}" type="pres">
      <dgm:prSet presAssocID="{303A80F2-1F83-473C-BE80-3C79CD59C1EB}" presName="composite" presStyleCnt="0"/>
      <dgm:spPr/>
    </dgm:pt>
    <dgm:pt modelId="{3022BDB2-DBCB-48B0-BA81-ECE33AF23FA3}" type="pres">
      <dgm:prSet presAssocID="{303A80F2-1F83-473C-BE80-3C79CD59C1EB}" presName="FirstChild" presStyleLbl="revTx" presStyleIdx="3" presStyleCnt="5" custScaleX="89651">
        <dgm:presLayoutVars>
          <dgm:chMax val="0"/>
          <dgm:chPref val="0"/>
          <dgm:bulletEnabled val="1"/>
        </dgm:presLayoutVars>
      </dgm:prSet>
      <dgm:spPr/>
    </dgm:pt>
    <dgm:pt modelId="{D805397F-1834-43DF-B2C0-4078845ADFEE}" type="pres">
      <dgm:prSet presAssocID="{303A80F2-1F83-473C-BE80-3C79CD59C1EB}" presName="Parent" presStyleLbl="alignNode1" presStyleIdx="3" presStyleCnt="5" custScaleX="119708">
        <dgm:presLayoutVars>
          <dgm:chMax val="3"/>
          <dgm:chPref val="3"/>
          <dgm:bulletEnabled val="1"/>
        </dgm:presLayoutVars>
      </dgm:prSet>
      <dgm:spPr/>
    </dgm:pt>
    <dgm:pt modelId="{616ECC8D-2105-47CF-B7D9-DD5C1969964C}" type="pres">
      <dgm:prSet presAssocID="{303A80F2-1F83-473C-BE80-3C79CD59C1EB}" presName="Accent" presStyleLbl="parChTrans1D1" presStyleIdx="3" presStyleCnt="5"/>
      <dgm:spPr/>
    </dgm:pt>
    <dgm:pt modelId="{72AA0C94-612D-43EC-A904-0410F0360FD7}" type="pres">
      <dgm:prSet presAssocID="{3DF33C5A-72D5-4A3C-9234-65178F1E9431}" presName="sibTrans" presStyleCnt="0"/>
      <dgm:spPr/>
    </dgm:pt>
    <dgm:pt modelId="{2BABFE93-E240-48C0-9C78-D842D25E9E97}" type="pres">
      <dgm:prSet presAssocID="{F34C5E08-EF08-4764-8B15-5B101AF321DB}" presName="composite" presStyleCnt="0"/>
      <dgm:spPr/>
    </dgm:pt>
    <dgm:pt modelId="{D6D5FAB7-61DD-4477-AD89-138D020E0EAE}" type="pres">
      <dgm:prSet presAssocID="{F34C5E08-EF08-4764-8B15-5B101AF321DB}" presName="FirstChild" presStyleLbl="revTx" presStyleIdx="4" presStyleCnt="5" custScaleX="89008">
        <dgm:presLayoutVars>
          <dgm:chMax val="0"/>
          <dgm:chPref val="0"/>
          <dgm:bulletEnabled val="1"/>
        </dgm:presLayoutVars>
      </dgm:prSet>
      <dgm:spPr/>
    </dgm:pt>
    <dgm:pt modelId="{E361A885-305D-4625-A10C-8E71E09DC989}" type="pres">
      <dgm:prSet presAssocID="{F34C5E08-EF08-4764-8B15-5B101AF321DB}" presName="Parent" presStyleLbl="alignNode1" presStyleIdx="4" presStyleCnt="5" custScaleX="118000">
        <dgm:presLayoutVars>
          <dgm:chMax val="3"/>
          <dgm:chPref val="3"/>
          <dgm:bulletEnabled val="1"/>
        </dgm:presLayoutVars>
      </dgm:prSet>
      <dgm:spPr/>
    </dgm:pt>
    <dgm:pt modelId="{1EDA4A1F-659B-4688-AA12-97C39F13106B}" type="pres">
      <dgm:prSet presAssocID="{F34C5E08-EF08-4764-8B15-5B101AF321DB}" presName="Accent" presStyleLbl="parChTrans1D1" presStyleIdx="4" presStyleCnt="5"/>
      <dgm:spPr/>
    </dgm:pt>
  </dgm:ptLst>
  <dgm:cxnLst>
    <dgm:cxn modelId="{32F89D04-D8ED-45F5-BE58-11AED3F15CD2}" type="presOf" srcId="{3BCB211C-8154-4C04-B6E8-DFC3DE9C9904}" destId="{3022BDB2-DBCB-48B0-BA81-ECE33AF23FA3}" srcOrd="0" destOrd="0" presId="urn:microsoft.com/office/officeart/2011/layout/TabList"/>
    <dgm:cxn modelId="{1412FE09-F412-4711-BFFB-FBC0AB60A97F}" srcId="{F34C5E08-EF08-4764-8B15-5B101AF321DB}" destId="{2819270C-BD6F-43A9-9597-E92FC5237907}" srcOrd="0" destOrd="0" parTransId="{EF947F5E-28C5-472B-927E-34A4E6F11CC3}" sibTransId="{762FA6F3-AD32-462C-A07E-BE5A413FEC04}"/>
    <dgm:cxn modelId="{11461016-606B-4CCD-8633-FCB522E239BD}" type="presOf" srcId="{4EAB898F-CE4B-43DA-BF2D-14EEEB4E4CD3}" destId="{1EA41976-EF33-4830-BB5C-14CCFF96DFB4}" srcOrd="0" destOrd="0" presId="urn:microsoft.com/office/officeart/2011/layout/TabList"/>
    <dgm:cxn modelId="{03E76F16-22F3-4BDA-8F51-9AE284EEC589}" srcId="{778B712D-28BA-4A3B-8A20-8417079F044A}" destId="{B75C7E91-2A52-49BE-B11E-52A006076D7B}" srcOrd="0" destOrd="0" parTransId="{1817051A-6B07-49B2-B968-004B7BC6AF0E}" sibTransId="{4910D139-2384-4804-ACBC-612419CC3787}"/>
    <dgm:cxn modelId="{FCE4471C-E296-406E-B869-04243CABD558}" type="presOf" srcId="{778B712D-28BA-4A3B-8A20-8417079F044A}" destId="{7CF6BC22-8A5C-4C28-AB80-9101BF59B420}" srcOrd="0" destOrd="0" presId="urn:microsoft.com/office/officeart/2011/layout/TabList"/>
    <dgm:cxn modelId="{BFCC7D22-6219-4A7E-B874-2A29B1C8CC8F}" type="presOf" srcId="{53695543-DAB1-451A-ABAA-D662640721E1}" destId="{DFDE9920-C6F1-44CB-AF10-93A36919E842}" srcOrd="0" destOrd="0" presId="urn:microsoft.com/office/officeart/2011/layout/TabList"/>
    <dgm:cxn modelId="{13C5C72B-4EB4-4C04-8D00-74A86CE0B73E}" type="presOf" srcId="{B75C7E91-2A52-49BE-B11E-52A006076D7B}" destId="{673A56F2-4AD7-4CF8-A1BB-FE0CCAE51EEF}" srcOrd="0" destOrd="0" presId="urn:microsoft.com/office/officeart/2011/layout/TabList"/>
    <dgm:cxn modelId="{F4B85B5B-5D00-44B7-91C1-27AFA0CA4853}" srcId="{B57A0CD4-5F15-4451-9540-6D4644F5D6D6}" destId="{67C2E00F-7087-46D3-83B3-907041A0ECF5}" srcOrd="0" destOrd="0" parTransId="{3B03EA53-BA60-4E9D-911C-3BAF6FCDF752}" sibTransId="{8415D2A7-27C4-46FA-9DA6-1F10E89D4398}"/>
    <dgm:cxn modelId="{8266135C-AE11-47FB-82CF-89A2FD30DD93}" srcId="{53695543-DAB1-451A-ABAA-D662640721E1}" destId="{303A80F2-1F83-473C-BE80-3C79CD59C1EB}" srcOrd="3" destOrd="0" parTransId="{6FB116A7-1D73-4EE9-96B5-7ACD9854857C}" sibTransId="{3DF33C5A-72D5-4A3C-9234-65178F1E9431}"/>
    <dgm:cxn modelId="{C4522567-114D-40A3-924D-C14A26C33B64}" srcId="{53695543-DAB1-451A-ABAA-D662640721E1}" destId="{081E50A1-2831-45E0-A02B-7FA6E8FF05CF}" srcOrd="0" destOrd="0" parTransId="{2C9997CE-4187-426E-AF88-23F77A9E53A0}" sibTransId="{68E44B7B-E794-423B-920F-22FC024D771D}"/>
    <dgm:cxn modelId="{6EFE954A-A08A-4296-95A7-E136DBA390A9}" srcId="{53695543-DAB1-451A-ABAA-D662640721E1}" destId="{778B712D-28BA-4A3B-8A20-8417079F044A}" srcOrd="2" destOrd="0" parTransId="{60E317E2-933F-4510-92D5-3D9EEED317FA}" sibTransId="{4E4EC539-DA0B-4AF6-A9D1-251D38C1E9AF}"/>
    <dgm:cxn modelId="{2DFD6B71-56C2-4E4C-8A98-324774B1C5A8}" type="presOf" srcId="{2819270C-BD6F-43A9-9597-E92FC5237907}" destId="{D6D5FAB7-61DD-4477-AD89-138D020E0EAE}" srcOrd="0" destOrd="0" presId="urn:microsoft.com/office/officeart/2011/layout/TabList"/>
    <dgm:cxn modelId="{273F8572-A344-4D6D-8332-C89C3EACD8CA}" type="presOf" srcId="{303A80F2-1F83-473C-BE80-3C79CD59C1EB}" destId="{D805397F-1834-43DF-B2C0-4078845ADFEE}" srcOrd="0" destOrd="0" presId="urn:microsoft.com/office/officeart/2011/layout/TabList"/>
    <dgm:cxn modelId="{4DE8237D-0FAF-4587-8872-DF0D955E8E31}" type="presOf" srcId="{081E50A1-2831-45E0-A02B-7FA6E8FF05CF}" destId="{0F7CC490-E4BB-4F6D-A631-6DF8E5A6C26F}" srcOrd="0" destOrd="0" presId="urn:microsoft.com/office/officeart/2011/layout/TabList"/>
    <dgm:cxn modelId="{B597AE8B-7DEF-4BD4-BB43-645708753166}" srcId="{53695543-DAB1-451A-ABAA-D662640721E1}" destId="{F34C5E08-EF08-4764-8B15-5B101AF321DB}" srcOrd="4" destOrd="0" parTransId="{A1B3D94A-A9E8-480F-97E2-15B03AF95CF8}" sibTransId="{4D4F44E8-864A-411B-B32B-10967BCEE397}"/>
    <dgm:cxn modelId="{85AF5C90-5136-44AE-BB2E-F067B3461A38}" srcId="{303A80F2-1F83-473C-BE80-3C79CD59C1EB}" destId="{3BCB211C-8154-4C04-B6E8-DFC3DE9C9904}" srcOrd="0" destOrd="0" parTransId="{B5A517A0-B723-4991-98A0-A3C4B5F85CDA}" sibTransId="{6B3108F8-0CE6-4DCF-83EB-808C99991D94}"/>
    <dgm:cxn modelId="{95E4B0C9-A2D3-4989-9592-3C10FE19D3D9}" type="presOf" srcId="{F34C5E08-EF08-4764-8B15-5B101AF321DB}" destId="{E361A885-305D-4625-A10C-8E71E09DC989}" srcOrd="0" destOrd="0" presId="urn:microsoft.com/office/officeart/2011/layout/TabList"/>
    <dgm:cxn modelId="{D196B5CC-2DC7-4DE6-8AE9-0C6012751A1A}" srcId="{081E50A1-2831-45E0-A02B-7FA6E8FF05CF}" destId="{4EAB898F-CE4B-43DA-BF2D-14EEEB4E4CD3}" srcOrd="0" destOrd="0" parTransId="{73C8D508-BEC8-4633-BC0A-C8FE0A822788}" sibTransId="{45C65D45-EB0F-4C8B-9B03-60F53E158DD1}"/>
    <dgm:cxn modelId="{FB8595DC-A829-4E46-8039-D3C3FA5C238D}" srcId="{53695543-DAB1-451A-ABAA-D662640721E1}" destId="{B57A0CD4-5F15-4451-9540-6D4644F5D6D6}" srcOrd="1" destOrd="0" parTransId="{BCFE7DE8-0838-400D-BB76-2946FDB2626C}" sibTransId="{0F5EFACD-B54B-4A2C-B021-361BA7A00892}"/>
    <dgm:cxn modelId="{9DD5D6EC-5C41-4439-9C2E-DB49DC6D2518}" type="presOf" srcId="{B57A0CD4-5F15-4451-9540-6D4644F5D6D6}" destId="{563D3789-AD13-4D03-93BE-678BFA32D822}" srcOrd="0" destOrd="0" presId="urn:microsoft.com/office/officeart/2011/layout/TabList"/>
    <dgm:cxn modelId="{2BBE97FD-0FA5-472E-AE56-EDD71656ECD6}" type="presOf" srcId="{67C2E00F-7087-46D3-83B3-907041A0ECF5}" destId="{D3A977A5-E656-4232-8B37-FC1A34355934}" srcOrd="0" destOrd="0" presId="urn:microsoft.com/office/officeart/2011/layout/TabList"/>
    <dgm:cxn modelId="{01537A33-3FBC-4707-B703-39721AF2165E}" type="presParOf" srcId="{DFDE9920-C6F1-44CB-AF10-93A36919E842}" destId="{0AF47C9F-E3ED-4960-82DC-A72BB34DC4EC}" srcOrd="0" destOrd="0" presId="urn:microsoft.com/office/officeart/2011/layout/TabList"/>
    <dgm:cxn modelId="{EC2854ED-DB29-4AD1-8DAB-3D208926087B}" type="presParOf" srcId="{0AF47C9F-E3ED-4960-82DC-A72BB34DC4EC}" destId="{1EA41976-EF33-4830-BB5C-14CCFF96DFB4}" srcOrd="0" destOrd="0" presId="urn:microsoft.com/office/officeart/2011/layout/TabList"/>
    <dgm:cxn modelId="{9D2B4BC5-D505-48CE-87DA-48D19EDF4FFB}" type="presParOf" srcId="{0AF47C9F-E3ED-4960-82DC-A72BB34DC4EC}" destId="{0F7CC490-E4BB-4F6D-A631-6DF8E5A6C26F}" srcOrd="1" destOrd="0" presId="urn:microsoft.com/office/officeart/2011/layout/TabList"/>
    <dgm:cxn modelId="{EC3DEB09-5F7E-4717-824C-ED311982E35C}" type="presParOf" srcId="{0AF47C9F-E3ED-4960-82DC-A72BB34DC4EC}" destId="{4ADF05F0-098F-4B31-B464-6385D48F57AD}" srcOrd="2" destOrd="0" presId="urn:microsoft.com/office/officeart/2011/layout/TabList"/>
    <dgm:cxn modelId="{C4C3A0D2-62F2-4849-8115-CD0F6F055DE9}" type="presParOf" srcId="{DFDE9920-C6F1-44CB-AF10-93A36919E842}" destId="{82774AD8-E0C7-4801-9EB4-17A2BF7087EE}" srcOrd="1" destOrd="0" presId="urn:microsoft.com/office/officeart/2011/layout/TabList"/>
    <dgm:cxn modelId="{BCA0885E-2293-4989-8C8A-81E9DECC8964}" type="presParOf" srcId="{DFDE9920-C6F1-44CB-AF10-93A36919E842}" destId="{02F85A9F-2BF4-428E-9FB1-4BA27FE70D2F}" srcOrd="2" destOrd="0" presId="urn:microsoft.com/office/officeart/2011/layout/TabList"/>
    <dgm:cxn modelId="{2F636821-2690-440C-893A-0BAE2ED3DFA5}" type="presParOf" srcId="{02F85A9F-2BF4-428E-9FB1-4BA27FE70D2F}" destId="{D3A977A5-E656-4232-8B37-FC1A34355934}" srcOrd="0" destOrd="0" presId="urn:microsoft.com/office/officeart/2011/layout/TabList"/>
    <dgm:cxn modelId="{3A275548-B529-4951-834C-EC73496AD08F}" type="presParOf" srcId="{02F85A9F-2BF4-428E-9FB1-4BA27FE70D2F}" destId="{563D3789-AD13-4D03-93BE-678BFA32D822}" srcOrd="1" destOrd="0" presId="urn:microsoft.com/office/officeart/2011/layout/TabList"/>
    <dgm:cxn modelId="{0D8DFD5E-F3C7-4D27-8A99-1434C030FFFB}" type="presParOf" srcId="{02F85A9F-2BF4-428E-9FB1-4BA27FE70D2F}" destId="{9BA193DB-AA1A-4DF7-8492-B8105E6F8B97}" srcOrd="2" destOrd="0" presId="urn:microsoft.com/office/officeart/2011/layout/TabList"/>
    <dgm:cxn modelId="{4A4E2D2D-E55F-425D-803D-480A877A9C69}" type="presParOf" srcId="{DFDE9920-C6F1-44CB-AF10-93A36919E842}" destId="{380AD19D-7891-44B2-BCC6-0E514B1136F2}" srcOrd="3" destOrd="0" presId="urn:microsoft.com/office/officeart/2011/layout/TabList"/>
    <dgm:cxn modelId="{DBCB177E-1257-470A-B5FA-A3214EF21500}" type="presParOf" srcId="{DFDE9920-C6F1-44CB-AF10-93A36919E842}" destId="{CFBC0409-A6B5-4951-9932-E9C0F4C85B7B}" srcOrd="4" destOrd="0" presId="urn:microsoft.com/office/officeart/2011/layout/TabList"/>
    <dgm:cxn modelId="{D5935D15-44E2-4DEB-8803-6C1342599EB2}" type="presParOf" srcId="{CFBC0409-A6B5-4951-9932-E9C0F4C85B7B}" destId="{673A56F2-4AD7-4CF8-A1BB-FE0CCAE51EEF}" srcOrd="0" destOrd="0" presId="urn:microsoft.com/office/officeart/2011/layout/TabList"/>
    <dgm:cxn modelId="{A7715065-18FB-4B54-B0E5-0FF77DD8F06E}" type="presParOf" srcId="{CFBC0409-A6B5-4951-9932-E9C0F4C85B7B}" destId="{7CF6BC22-8A5C-4C28-AB80-9101BF59B420}" srcOrd="1" destOrd="0" presId="urn:microsoft.com/office/officeart/2011/layout/TabList"/>
    <dgm:cxn modelId="{996475E6-5477-44B4-8D43-0BE8AB45B049}" type="presParOf" srcId="{CFBC0409-A6B5-4951-9932-E9C0F4C85B7B}" destId="{1AF0454F-7990-4053-A302-0849A3BAAE7C}" srcOrd="2" destOrd="0" presId="urn:microsoft.com/office/officeart/2011/layout/TabList"/>
    <dgm:cxn modelId="{838183AC-2E76-403A-B878-2E1218C0E692}" type="presParOf" srcId="{DFDE9920-C6F1-44CB-AF10-93A36919E842}" destId="{CBCB4FF7-6D89-471B-A4BC-A929256DB650}" srcOrd="5" destOrd="0" presId="urn:microsoft.com/office/officeart/2011/layout/TabList"/>
    <dgm:cxn modelId="{491BE2A2-031B-40CA-88C1-255EA0DE8C43}" type="presParOf" srcId="{DFDE9920-C6F1-44CB-AF10-93A36919E842}" destId="{8A1ED8F5-18E4-4917-A49F-AAD7CF7AED6A}" srcOrd="6" destOrd="0" presId="urn:microsoft.com/office/officeart/2011/layout/TabList"/>
    <dgm:cxn modelId="{C08C1CF3-B3EF-46CB-88B7-CBCC2C77C93C}" type="presParOf" srcId="{8A1ED8F5-18E4-4917-A49F-AAD7CF7AED6A}" destId="{3022BDB2-DBCB-48B0-BA81-ECE33AF23FA3}" srcOrd="0" destOrd="0" presId="urn:microsoft.com/office/officeart/2011/layout/TabList"/>
    <dgm:cxn modelId="{04F722E7-5E63-4AF0-A6D8-0F17944898BD}" type="presParOf" srcId="{8A1ED8F5-18E4-4917-A49F-AAD7CF7AED6A}" destId="{D805397F-1834-43DF-B2C0-4078845ADFEE}" srcOrd="1" destOrd="0" presId="urn:microsoft.com/office/officeart/2011/layout/TabList"/>
    <dgm:cxn modelId="{728C740D-B86E-47B2-8B8B-1D27C74B7F28}" type="presParOf" srcId="{8A1ED8F5-18E4-4917-A49F-AAD7CF7AED6A}" destId="{616ECC8D-2105-47CF-B7D9-DD5C1969964C}" srcOrd="2" destOrd="0" presId="urn:microsoft.com/office/officeart/2011/layout/TabList"/>
    <dgm:cxn modelId="{5C4A4569-D31B-43B9-8098-95E9211E7BF1}" type="presParOf" srcId="{DFDE9920-C6F1-44CB-AF10-93A36919E842}" destId="{72AA0C94-612D-43EC-A904-0410F0360FD7}" srcOrd="7" destOrd="0" presId="urn:microsoft.com/office/officeart/2011/layout/TabList"/>
    <dgm:cxn modelId="{6E0BFD93-2710-47A0-ADB8-809023F0B966}" type="presParOf" srcId="{DFDE9920-C6F1-44CB-AF10-93A36919E842}" destId="{2BABFE93-E240-48C0-9C78-D842D25E9E97}" srcOrd="8" destOrd="0" presId="urn:microsoft.com/office/officeart/2011/layout/TabList"/>
    <dgm:cxn modelId="{085807A8-2436-49C0-8E61-31006CD0FD7A}" type="presParOf" srcId="{2BABFE93-E240-48C0-9C78-D842D25E9E97}" destId="{D6D5FAB7-61DD-4477-AD89-138D020E0EAE}" srcOrd="0" destOrd="0" presId="urn:microsoft.com/office/officeart/2011/layout/TabList"/>
    <dgm:cxn modelId="{8DD1D0F5-9829-4F22-8D9A-37CE208C79A4}" type="presParOf" srcId="{2BABFE93-E240-48C0-9C78-D842D25E9E97}" destId="{E361A885-305D-4625-A10C-8E71E09DC989}" srcOrd="1" destOrd="0" presId="urn:microsoft.com/office/officeart/2011/layout/TabList"/>
    <dgm:cxn modelId="{10C9E5D9-F97E-4CCA-968B-808381ADBF95}" type="presParOf" srcId="{2BABFE93-E240-48C0-9C78-D842D25E9E97}" destId="{1EDA4A1F-659B-4688-AA12-97C39F13106B}"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53695543-DAB1-451A-ABAA-D662640721E1}" type="doc">
      <dgm:prSet loTypeId="urn:microsoft.com/office/officeart/2011/layout/TabList" loCatId="list" qsTypeId="urn:microsoft.com/office/officeart/2005/8/quickstyle/simple3" qsCatId="simple" csTypeId="urn:microsoft.com/office/officeart/2005/8/colors/colorful4" csCatId="colorful" phldr="1"/>
      <dgm:spPr/>
      <dgm:t>
        <a:bodyPr/>
        <a:lstStyle/>
        <a:p>
          <a:endParaRPr lang="en-IN"/>
        </a:p>
      </dgm:t>
    </dgm:pt>
    <dgm:pt modelId="{4EAB898F-CE4B-43DA-BF2D-14EEEB4E4CD3}">
      <dgm:prSet custT="1"/>
      <dgm:spPr/>
      <dgm:t>
        <a:bodyPr/>
        <a:lstStyle/>
        <a:p>
          <a:r>
            <a:rPr lang="en-US" sz="1600" dirty="0"/>
            <a:t>NoSQL databases lack a standardized query language like SQL, which can lead to a learning curve and inconsistency across different databases.</a:t>
          </a:r>
          <a:endParaRPr lang="en-IN" sz="1600" dirty="0"/>
        </a:p>
      </dgm:t>
    </dgm:pt>
    <dgm:pt modelId="{73C8D508-BEC8-4633-BC0A-C8FE0A822788}" type="parTrans" cxnId="{D196B5CC-2DC7-4DE6-8AE9-0C6012751A1A}">
      <dgm:prSet/>
      <dgm:spPr/>
      <dgm:t>
        <a:bodyPr/>
        <a:lstStyle/>
        <a:p>
          <a:endParaRPr lang="en-IN" sz="1800"/>
        </a:p>
      </dgm:t>
    </dgm:pt>
    <dgm:pt modelId="{45C65D45-EB0F-4C8B-9B03-60F53E158DD1}" type="sibTrans" cxnId="{D196B5CC-2DC7-4DE6-8AE9-0C6012751A1A}">
      <dgm:prSet/>
      <dgm:spPr/>
      <dgm:t>
        <a:bodyPr/>
        <a:lstStyle/>
        <a:p>
          <a:endParaRPr lang="en-IN" sz="1800"/>
        </a:p>
      </dgm:t>
    </dgm:pt>
    <dgm:pt modelId="{B75C7E91-2A52-49BE-B11E-52A006076D7B}">
      <dgm:prSet custT="1"/>
      <dgm:spPr/>
      <dgm:t>
        <a:bodyPr/>
        <a:lstStyle/>
        <a:p>
          <a:r>
            <a:rPr lang="en-US" sz="1600" dirty="0"/>
            <a:t>NoSQL databases may have limited support for complex transactions involving multiple operations across different documents or records.</a:t>
          </a:r>
          <a:endParaRPr lang="en-IN" sz="1600" dirty="0"/>
        </a:p>
      </dgm:t>
    </dgm:pt>
    <dgm:pt modelId="{1817051A-6B07-49B2-B968-004B7BC6AF0E}" type="parTrans" cxnId="{03E76F16-22F3-4BDA-8F51-9AE284EEC589}">
      <dgm:prSet/>
      <dgm:spPr/>
      <dgm:t>
        <a:bodyPr/>
        <a:lstStyle/>
        <a:p>
          <a:endParaRPr lang="en-IN" sz="1800"/>
        </a:p>
      </dgm:t>
    </dgm:pt>
    <dgm:pt modelId="{4910D139-2384-4804-ACBC-612419CC3787}" type="sibTrans" cxnId="{03E76F16-22F3-4BDA-8F51-9AE284EEC589}">
      <dgm:prSet/>
      <dgm:spPr/>
      <dgm:t>
        <a:bodyPr/>
        <a:lstStyle/>
        <a:p>
          <a:endParaRPr lang="en-IN" sz="1800"/>
        </a:p>
      </dgm:t>
    </dgm:pt>
    <dgm:pt modelId="{3BCB211C-8154-4C04-B6E8-DFC3DE9C9904}">
      <dgm:prSet custT="1"/>
      <dgm:spPr/>
      <dgm:t>
        <a:bodyPr/>
        <a:lstStyle/>
        <a:p>
          <a:r>
            <a:rPr lang="en-US" sz="1600" dirty="0"/>
            <a:t>The NoSQL ecosystem may be less mature compared to RDBMS, resulting in fewer tools, libraries, and community support for some NoSQL databases.</a:t>
          </a:r>
          <a:endParaRPr lang="en-IN" sz="1600" dirty="0"/>
        </a:p>
      </dgm:t>
    </dgm:pt>
    <dgm:pt modelId="{B5A517A0-B723-4991-98A0-A3C4B5F85CDA}" type="parTrans" cxnId="{85AF5C90-5136-44AE-BB2E-F067B3461A38}">
      <dgm:prSet/>
      <dgm:spPr/>
      <dgm:t>
        <a:bodyPr/>
        <a:lstStyle/>
        <a:p>
          <a:endParaRPr lang="en-IN" sz="1800"/>
        </a:p>
      </dgm:t>
    </dgm:pt>
    <dgm:pt modelId="{6B3108F8-0CE6-4DCF-83EB-808C99991D94}" type="sibTrans" cxnId="{85AF5C90-5136-44AE-BB2E-F067B3461A38}">
      <dgm:prSet/>
      <dgm:spPr/>
      <dgm:t>
        <a:bodyPr/>
        <a:lstStyle/>
        <a:p>
          <a:endParaRPr lang="en-IN" sz="1800"/>
        </a:p>
      </dgm:t>
    </dgm:pt>
    <dgm:pt modelId="{081E50A1-2831-45E0-A02B-7FA6E8FF05CF}">
      <dgm:prSet custT="1"/>
      <dgm:spPr/>
      <dgm:t>
        <a:bodyPr/>
        <a:lstStyle/>
        <a:p>
          <a:pPr algn="l"/>
          <a:r>
            <a:rPr lang="en-IN" sz="1800" b="1" dirty="0"/>
            <a:t>1. Lack of standard query language</a:t>
          </a:r>
        </a:p>
      </dgm:t>
    </dgm:pt>
    <dgm:pt modelId="{2C9997CE-4187-426E-AF88-23F77A9E53A0}" type="parTrans" cxnId="{C4522567-114D-40A3-924D-C14A26C33B64}">
      <dgm:prSet/>
      <dgm:spPr/>
      <dgm:t>
        <a:bodyPr/>
        <a:lstStyle/>
        <a:p>
          <a:endParaRPr lang="en-IN" sz="1800"/>
        </a:p>
      </dgm:t>
    </dgm:pt>
    <dgm:pt modelId="{68E44B7B-E794-423B-920F-22FC024D771D}" type="sibTrans" cxnId="{C4522567-114D-40A3-924D-C14A26C33B64}">
      <dgm:prSet/>
      <dgm:spPr/>
      <dgm:t>
        <a:bodyPr/>
        <a:lstStyle/>
        <a:p>
          <a:endParaRPr lang="en-IN" sz="1800"/>
        </a:p>
      </dgm:t>
    </dgm:pt>
    <dgm:pt modelId="{B57A0CD4-5F15-4451-9540-6D4644F5D6D6}">
      <dgm:prSet custT="1"/>
      <dgm:spPr/>
      <dgm:t>
        <a:bodyPr/>
        <a:lstStyle/>
        <a:p>
          <a:pPr algn="l"/>
          <a:r>
            <a:rPr lang="en-IN" sz="1800" b="1" dirty="0"/>
            <a:t>2. Weaker consistency guarantees</a:t>
          </a:r>
        </a:p>
      </dgm:t>
    </dgm:pt>
    <dgm:pt modelId="{BCFE7DE8-0838-400D-BB76-2946FDB2626C}" type="parTrans" cxnId="{FB8595DC-A829-4E46-8039-D3C3FA5C238D}">
      <dgm:prSet/>
      <dgm:spPr/>
      <dgm:t>
        <a:bodyPr/>
        <a:lstStyle/>
        <a:p>
          <a:endParaRPr lang="en-IN" sz="1800"/>
        </a:p>
      </dgm:t>
    </dgm:pt>
    <dgm:pt modelId="{0F5EFACD-B54B-4A2C-B021-361BA7A00892}" type="sibTrans" cxnId="{FB8595DC-A829-4E46-8039-D3C3FA5C238D}">
      <dgm:prSet/>
      <dgm:spPr/>
      <dgm:t>
        <a:bodyPr/>
        <a:lstStyle/>
        <a:p>
          <a:endParaRPr lang="en-IN" sz="1800"/>
        </a:p>
      </dgm:t>
    </dgm:pt>
    <dgm:pt modelId="{303A80F2-1F83-473C-BE80-3C79CD59C1EB}">
      <dgm:prSet custT="1"/>
      <dgm:spPr/>
      <dgm:t>
        <a:bodyPr/>
        <a:lstStyle/>
        <a:p>
          <a:pPr algn="l"/>
          <a:r>
            <a:rPr lang="en-IN" sz="1800" b="1" dirty="0"/>
            <a:t>4. Less mature ecosystem</a:t>
          </a:r>
        </a:p>
      </dgm:t>
    </dgm:pt>
    <dgm:pt modelId="{6FB116A7-1D73-4EE9-96B5-7ACD9854857C}" type="parTrans" cxnId="{8266135C-AE11-47FB-82CF-89A2FD30DD93}">
      <dgm:prSet/>
      <dgm:spPr/>
      <dgm:t>
        <a:bodyPr/>
        <a:lstStyle/>
        <a:p>
          <a:endParaRPr lang="en-IN" sz="1800"/>
        </a:p>
      </dgm:t>
    </dgm:pt>
    <dgm:pt modelId="{3DF33C5A-72D5-4A3C-9234-65178F1E9431}" type="sibTrans" cxnId="{8266135C-AE11-47FB-82CF-89A2FD30DD93}">
      <dgm:prSet/>
      <dgm:spPr/>
      <dgm:t>
        <a:bodyPr/>
        <a:lstStyle/>
        <a:p>
          <a:endParaRPr lang="en-IN" sz="1800"/>
        </a:p>
      </dgm:t>
    </dgm:pt>
    <dgm:pt modelId="{778B712D-28BA-4A3B-8A20-8417079F044A}">
      <dgm:prSet custT="1"/>
      <dgm:spPr/>
      <dgm:t>
        <a:bodyPr/>
        <a:lstStyle/>
        <a:p>
          <a:pPr algn="l"/>
          <a:r>
            <a:rPr lang="en-IN" sz="1800" b="1" dirty="0"/>
            <a:t>3. Limited transaction support</a:t>
          </a:r>
        </a:p>
      </dgm:t>
    </dgm:pt>
    <dgm:pt modelId="{60E317E2-933F-4510-92D5-3D9EEED317FA}" type="parTrans" cxnId="{6EFE954A-A08A-4296-95A7-E136DBA390A9}">
      <dgm:prSet/>
      <dgm:spPr/>
      <dgm:t>
        <a:bodyPr/>
        <a:lstStyle/>
        <a:p>
          <a:endParaRPr lang="en-IN" sz="1800"/>
        </a:p>
      </dgm:t>
    </dgm:pt>
    <dgm:pt modelId="{4E4EC539-DA0B-4AF6-A9D1-251D38C1E9AF}" type="sibTrans" cxnId="{6EFE954A-A08A-4296-95A7-E136DBA390A9}">
      <dgm:prSet/>
      <dgm:spPr/>
      <dgm:t>
        <a:bodyPr/>
        <a:lstStyle/>
        <a:p>
          <a:endParaRPr lang="en-IN" sz="1800"/>
        </a:p>
      </dgm:t>
    </dgm:pt>
    <dgm:pt modelId="{67C2E00F-7087-46D3-83B3-907041A0ECF5}">
      <dgm:prSet custT="1"/>
      <dgm:spPr/>
      <dgm:t>
        <a:bodyPr/>
        <a:lstStyle/>
        <a:p>
          <a:r>
            <a:rPr lang="en-US" sz="1600" dirty="0"/>
            <a:t>Some NoSQL databases prioritize availability and speed over consistency, leading to eventual consistency or weaker consistency models.</a:t>
          </a:r>
          <a:endParaRPr lang="en-IN" sz="1600" dirty="0"/>
        </a:p>
      </dgm:t>
    </dgm:pt>
    <dgm:pt modelId="{3B03EA53-BA60-4E9D-911C-3BAF6FCDF752}" type="parTrans" cxnId="{F4B85B5B-5D00-44B7-91C1-27AFA0CA4853}">
      <dgm:prSet/>
      <dgm:spPr/>
      <dgm:t>
        <a:bodyPr/>
        <a:lstStyle/>
        <a:p>
          <a:endParaRPr lang="en-IN" sz="1800"/>
        </a:p>
      </dgm:t>
    </dgm:pt>
    <dgm:pt modelId="{8415D2A7-27C4-46FA-9DA6-1F10E89D4398}" type="sibTrans" cxnId="{F4B85B5B-5D00-44B7-91C1-27AFA0CA4853}">
      <dgm:prSet/>
      <dgm:spPr/>
      <dgm:t>
        <a:bodyPr/>
        <a:lstStyle/>
        <a:p>
          <a:endParaRPr lang="en-IN" sz="1800"/>
        </a:p>
      </dgm:t>
    </dgm:pt>
    <dgm:pt modelId="{DFDE9920-C6F1-44CB-AF10-93A36919E842}" type="pres">
      <dgm:prSet presAssocID="{53695543-DAB1-451A-ABAA-D662640721E1}" presName="Name0" presStyleCnt="0">
        <dgm:presLayoutVars>
          <dgm:chMax/>
          <dgm:chPref val="3"/>
          <dgm:dir/>
          <dgm:animOne val="branch"/>
          <dgm:animLvl val="lvl"/>
        </dgm:presLayoutVars>
      </dgm:prSet>
      <dgm:spPr/>
    </dgm:pt>
    <dgm:pt modelId="{0AF47C9F-E3ED-4960-82DC-A72BB34DC4EC}" type="pres">
      <dgm:prSet presAssocID="{081E50A1-2831-45E0-A02B-7FA6E8FF05CF}" presName="composite" presStyleCnt="0"/>
      <dgm:spPr/>
    </dgm:pt>
    <dgm:pt modelId="{1EA41976-EF33-4830-BB5C-14CCFF96DFB4}" type="pres">
      <dgm:prSet presAssocID="{081E50A1-2831-45E0-A02B-7FA6E8FF05CF}" presName="FirstChild" presStyleLbl="revTx" presStyleIdx="0" presStyleCnt="4" custScaleX="89651">
        <dgm:presLayoutVars>
          <dgm:chMax val="0"/>
          <dgm:chPref val="0"/>
          <dgm:bulletEnabled val="1"/>
        </dgm:presLayoutVars>
      </dgm:prSet>
      <dgm:spPr/>
    </dgm:pt>
    <dgm:pt modelId="{0F7CC490-E4BB-4F6D-A631-6DF8E5A6C26F}" type="pres">
      <dgm:prSet presAssocID="{081E50A1-2831-45E0-A02B-7FA6E8FF05CF}" presName="Parent" presStyleLbl="alignNode1" presStyleIdx="0" presStyleCnt="4" custScaleX="119708">
        <dgm:presLayoutVars>
          <dgm:chMax val="3"/>
          <dgm:chPref val="3"/>
          <dgm:bulletEnabled val="1"/>
        </dgm:presLayoutVars>
      </dgm:prSet>
      <dgm:spPr/>
    </dgm:pt>
    <dgm:pt modelId="{4ADF05F0-098F-4B31-B464-6385D48F57AD}" type="pres">
      <dgm:prSet presAssocID="{081E50A1-2831-45E0-A02B-7FA6E8FF05CF}" presName="Accent" presStyleLbl="parChTrans1D1" presStyleIdx="0" presStyleCnt="4"/>
      <dgm:spPr/>
    </dgm:pt>
    <dgm:pt modelId="{82774AD8-E0C7-4801-9EB4-17A2BF7087EE}" type="pres">
      <dgm:prSet presAssocID="{68E44B7B-E794-423B-920F-22FC024D771D}" presName="sibTrans" presStyleCnt="0"/>
      <dgm:spPr/>
    </dgm:pt>
    <dgm:pt modelId="{02F85A9F-2BF4-428E-9FB1-4BA27FE70D2F}" type="pres">
      <dgm:prSet presAssocID="{B57A0CD4-5F15-4451-9540-6D4644F5D6D6}" presName="composite" presStyleCnt="0"/>
      <dgm:spPr/>
    </dgm:pt>
    <dgm:pt modelId="{D3A977A5-E656-4232-8B37-FC1A34355934}" type="pres">
      <dgm:prSet presAssocID="{B57A0CD4-5F15-4451-9540-6D4644F5D6D6}" presName="FirstChild" presStyleLbl="revTx" presStyleIdx="1" presStyleCnt="4" custScaleX="89651">
        <dgm:presLayoutVars>
          <dgm:chMax val="0"/>
          <dgm:chPref val="0"/>
          <dgm:bulletEnabled val="1"/>
        </dgm:presLayoutVars>
      </dgm:prSet>
      <dgm:spPr/>
    </dgm:pt>
    <dgm:pt modelId="{563D3789-AD13-4D03-93BE-678BFA32D822}" type="pres">
      <dgm:prSet presAssocID="{B57A0CD4-5F15-4451-9540-6D4644F5D6D6}" presName="Parent" presStyleLbl="alignNode1" presStyleIdx="1" presStyleCnt="4" custScaleX="119708">
        <dgm:presLayoutVars>
          <dgm:chMax val="3"/>
          <dgm:chPref val="3"/>
          <dgm:bulletEnabled val="1"/>
        </dgm:presLayoutVars>
      </dgm:prSet>
      <dgm:spPr/>
    </dgm:pt>
    <dgm:pt modelId="{9BA193DB-AA1A-4DF7-8492-B8105E6F8B97}" type="pres">
      <dgm:prSet presAssocID="{B57A0CD4-5F15-4451-9540-6D4644F5D6D6}" presName="Accent" presStyleLbl="parChTrans1D1" presStyleIdx="1" presStyleCnt="4"/>
      <dgm:spPr/>
    </dgm:pt>
    <dgm:pt modelId="{380AD19D-7891-44B2-BCC6-0E514B1136F2}" type="pres">
      <dgm:prSet presAssocID="{0F5EFACD-B54B-4A2C-B021-361BA7A00892}" presName="sibTrans" presStyleCnt="0"/>
      <dgm:spPr/>
    </dgm:pt>
    <dgm:pt modelId="{CFBC0409-A6B5-4951-9932-E9C0F4C85B7B}" type="pres">
      <dgm:prSet presAssocID="{778B712D-28BA-4A3B-8A20-8417079F044A}" presName="composite" presStyleCnt="0"/>
      <dgm:spPr/>
    </dgm:pt>
    <dgm:pt modelId="{673A56F2-4AD7-4CF8-A1BB-FE0CCAE51EEF}" type="pres">
      <dgm:prSet presAssocID="{778B712D-28BA-4A3B-8A20-8417079F044A}" presName="FirstChild" presStyleLbl="revTx" presStyleIdx="2" presStyleCnt="4" custScaleX="89651">
        <dgm:presLayoutVars>
          <dgm:chMax val="0"/>
          <dgm:chPref val="0"/>
          <dgm:bulletEnabled val="1"/>
        </dgm:presLayoutVars>
      </dgm:prSet>
      <dgm:spPr/>
    </dgm:pt>
    <dgm:pt modelId="{7CF6BC22-8A5C-4C28-AB80-9101BF59B420}" type="pres">
      <dgm:prSet presAssocID="{778B712D-28BA-4A3B-8A20-8417079F044A}" presName="Parent" presStyleLbl="alignNode1" presStyleIdx="2" presStyleCnt="4" custScaleX="119708">
        <dgm:presLayoutVars>
          <dgm:chMax val="3"/>
          <dgm:chPref val="3"/>
          <dgm:bulletEnabled val="1"/>
        </dgm:presLayoutVars>
      </dgm:prSet>
      <dgm:spPr/>
    </dgm:pt>
    <dgm:pt modelId="{1AF0454F-7990-4053-A302-0849A3BAAE7C}" type="pres">
      <dgm:prSet presAssocID="{778B712D-28BA-4A3B-8A20-8417079F044A}" presName="Accent" presStyleLbl="parChTrans1D1" presStyleIdx="2" presStyleCnt="4"/>
      <dgm:spPr/>
    </dgm:pt>
    <dgm:pt modelId="{CBCB4FF7-6D89-471B-A4BC-A929256DB650}" type="pres">
      <dgm:prSet presAssocID="{4E4EC539-DA0B-4AF6-A9D1-251D38C1E9AF}" presName="sibTrans" presStyleCnt="0"/>
      <dgm:spPr/>
    </dgm:pt>
    <dgm:pt modelId="{8A1ED8F5-18E4-4917-A49F-AAD7CF7AED6A}" type="pres">
      <dgm:prSet presAssocID="{303A80F2-1F83-473C-BE80-3C79CD59C1EB}" presName="composite" presStyleCnt="0"/>
      <dgm:spPr/>
    </dgm:pt>
    <dgm:pt modelId="{3022BDB2-DBCB-48B0-BA81-ECE33AF23FA3}" type="pres">
      <dgm:prSet presAssocID="{303A80F2-1F83-473C-BE80-3C79CD59C1EB}" presName="FirstChild" presStyleLbl="revTx" presStyleIdx="3" presStyleCnt="4" custScaleX="89651">
        <dgm:presLayoutVars>
          <dgm:chMax val="0"/>
          <dgm:chPref val="0"/>
          <dgm:bulletEnabled val="1"/>
        </dgm:presLayoutVars>
      </dgm:prSet>
      <dgm:spPr/>
    </dgm:pt>
    <dgm:pt modelId="{D805397F-1834-43DF-B2C0-4078845ADFEE}" type="pres">
      <dgm:prSet presAssocID="{303A80F2-1F83-473C-BE80-3C79CD59C1EB}" presName="Parent" presStyleLbl="alignNode1" presStyleIdx="3" presStyleCnt="4" custScaleX="119708">
        <dgm:presLayoutVars>
          <dgm:chMax val="3"/>
          <dgm:chPref val="3"/>
          <dgm:bulletEnabled val="1"/>
        </dgm:presLayoutVars>
      </dgm:prSet>
      <dgm:spPr/>
    </dgm:pt>
    <dgm:pt modelId="{616ECC8D-2105-47CF-B7D9-DD5C1969964C}" type="pres">
      <dgm:prSet presAssocID="{303A80F2-1F83-473C-BE80-3C79CD59C1EB}" presName="Accent" presStyleLbl="parChTrans1D1" presStyleIdx="3" presStyleCnt="4"/>
      <dgm:spPr/>
    </dgm:pt>
  </dgm:ptLst>
  <dgm:cxnLst>
    <dgm:cxn modelId="{32F89D04-D8ED-45F5-BE58-11AED3F15CD2}" type="presOf" srcId="{3BCB211C-8154-4C04-B6E8-DFC3DE9C9904}" destId="{3022BDB2-DBCB-48B0-BA81-ECE33AF23FA3}" srcOrd="0" destOrd="0" presId="urn:microsoft.com/office/officeart/2011/layout/TabList"/>
    <dgm:cxn modelId="{11461016-606B-4CCD-8633-FCB522E239BD}" type="presOf" srcId="{4EAB898F-CE4B-43DA-BF2D-14EEEB4E4CD3}" destId="{1EA41976-EF33-4830-BB5C-14CCFF96DFB4}" srcOrd="0" destOrd="0" presId="urn:microsoft.com/office/officeart/2011/layout/TabList"/>
    <dgm:cxn modelId="{03E76F16-22F3-4BDA-8F51-9AE284EEC589}" srcId="{778B712D-28BA-4A3B-8A20-8417079F044A}" destId="{B75C7E91-2A52-49BE-B11E-52A006076D7B}" srcOrd="0" destOrd="0" parTransId="{1817051A-6B07-49B2-B968-004B7BC6AF0E}" sibTransId="{4910D139-2384-4804-ACBC-612419CC3787}"/>
    <dgm:cxn modelId="{FCE4471C-E296-406E-B869-04243CABD558}" type="presOf" srcId="{778B712D-28BA-4A3B-8A20-8417079F044A}" destId="{7CF6BC22-8A5C-4C28-AB80-9101BF59B420}" srcOrd="0" destOrd="0" presId="urn:microsoft.com/office/officeart/2011/layout/TabList"/>
    <dgm:cxn modelId="{BFCC7D22-6219-4A7E-B874-2A29B1C8CC8F}" type="presOf" srcId="{53695543-DAB1-451A-ABAA-D662640721E1}" destId="{DFDE9920-C6F1-44CB-AF10-93A36919E842}" srcOrd="0" destOrd="0" presId="urn:microsoft.com/office/officeart/2011/layout/TabList"/>
    <dgm:cxn modelId="{13C5C72B-4EB4-4C04-8D00-74A86CE0B73E}" type="presOf" srcId="{B75C7E91-2A52-49BE-B11E-52A006076D7B}" destId="{673A56F2-4AD7-4CF8-A1BB-FE0CCAE51EEF}" srcOrd="0" destOrd="0" presId="urn:microsoft.com/office/officeart/2011/layout/TabList"/>
    <dgm:cxn modelId="{F4B85B5B-5D00-44B7-91C1-27AFA0CA4853}" srcId="{B57A0CD4-5F15-4451-9540-6D4644F5D6D6}" destId="{67C2E00F-7087-46D3-83B3-907041A0ECF5}" srcOrd="0" destOrd="0" parTransId="{3B03EA53-BA60-4E9D-911C-3BAF6FCDF752}" sibTransId="{8415D2A7-27C4-46FA-9DA6-1F10E89D4398}"/>
    <dgm:cxn modelId="{8266135C-AE11-47FB-82CF-89A2FD30DD93}" srcId="{53695543-DAB1-451A-ABAA-D662640721E1}" destId="{303A80F2-1F83-473C-BE80-3C79CD59C1EB}" srcOrd="3" destOrd="0" parTransId="{6FB116A7-1D73-4EE9-96B5-7ACD9854857C}" sibTransId="{3DF33C5A-72D5-4A3C-9234-65178F1E9431}"/>
    <dgm:cxn modelId="{C4522567-114D-40A3-924D-C14A26C33B64}" srcId="{53695543-DAB1-451A-ABAA-D662640721E1}" destId="{081E50A1-2831-45E0-A02B-7FA6E8FF05CF}" srcOrd="0" destOrd="0" parTransId="{2C9997CE-4187-426E-AF88-23F77A9E53A0}" sibTransId="{68E44B7B-E794-423B-920F-22FC024D771D}"/>
    <dgm:cxn modelId="{6EFE954A-A08A-4296-95A7-E136DBA390A9}" srcId="{53695543-DAB1-451A-ABAA-D662640721E1}" destId="{778B712D-28BA-4A3B-8A20-8417079F044A}" srcOrd="2" destOrd="0" parTransId="{60E317E2-933F-4510-92D5-3D9EEED317FA}" sibTransId="{4E4EC539-DA0B-4AF6-A9D1-251D38C1E9AF}"/>
    <dgm:cxn modelId="{273F8572-A344-4D6D-8332-C89C3EACD8CA}" type="presOf" srcId="{303A80F2-1F83-473C-BE80-3C79CD59C1EB}" destId="{D805397F-1834-43DF-B2C0-4078845ADFEE}" srcOrd="0" destOrd="0" presId="urn:microsoft.com/office/officeart/2011/layout/TabList"/>
    <dgm:cxn modelId="{4DE8237D-0FAF-4587-8872-DF0D955E8E31}" type="presOf" srcId="{081E50A1-2831-45E0-A02B-7FA6E8FF05CF}" destId="{0F7CC490-E4BB-4F6D-A631-6DF8E5A6C26F}" srcOrd="0" destOrd="0" presId="urn:microsoft.com/office/officeart/2011/layout/TabList"/>
    <dgm:cxn modelId="{85AF5C90-5136-44AE-BB2E-F067B3461A38}" srcId="{303A80F2-1F83-473C-BE80-3C79CD59C1EB}" destId="{3BCB211C-8154-4C04-B6E8-DFC3DE9C9904}" srcOrd="0" destOrd="0" parTransId="{B5A517A0-B723-4991-98A0-A3C4B5F85CDA}" sibTransId="{6B3108F8-0CE6-4DCF-83EB-808C99991D94}"/>
    <dgm:cxn modelId="{D196B5CC-2DC7-4DE6-8AE9-0C6012751A1A}" srcId="{081E50A1-2831-45E0-A02B-7FA6E8FF05CF}" destId="{4EAB898F-CE4B-43DA-BF2D-14EEEB4E4CD3}" srcOrd="0" destOrd="0" parTransId="{73C8D508-BEC8-4633-BC0A-C8FE0A822788}" sibTransId="{45C65D45-EB0F-4C8B-9B03-60F53E158DD1}"/>
    <dgm:cxn modelId="{FB8595DC-A829-4E46-8039-D3C3FA5C238D}" srcId="{53695543-DAB1-451A-ABAA-D662640721E1}" destId="{B57A0CD4-5F15-4451-9540-6D4644F5D6D6}" srcOrd="1" destOrd="0" parTransId="{BCFE7DE8-0838-400D-BB76-2946FDB2626C}" sibTransId="{0F5EFACD-B54B-4A2C-B021-361BA7A00892}"/>
    <dgm:cxn modelId="{9DD5D6EC-5C41-4439-9C2E-DB49DC6D2518}" type="presOf" srcId="{B57A0CD4-5F15-4451-9540-6D4644F5D6D6}" destId="{563D3789-AD13-4D03-93BE-678BFA32D822}" srcOrd="0" destOrd="0" presId="urn:microsoft.com/office/officeart/2011/layout/TabList"/>
    <dgm:cxn modelId="{2BBE97FD-0FA5-472E-AE56-EDD71656ECD6}" type="presOf" srcId="{67C2E00F-7087-46D3-83B3-907041A0ECF5}" destId="{D3A977A5-E656-4232-8B37-FC1A34355934}" srcOrd="0" destOrd="0" presId="urn:microsoft.com/office/officeart/2011/layout/TabList"/>
    <dgm:cxn modelId="{01537A33-3FBC-4707-B703-39721AF2165E}" type="presParOf" srcId="{DFDE9920-C6F1-44CB-AF10-93A36919E842}" destId="{0AF47C9F-E3ED-4960-82DC-A72BB34DC4EC}" srcOrd="0" destOrd="0" presId="urn:microsoft.com/office/officeart/2011/layout/TabList"/>
    <dgm:cxn modelId="{EC2854ED-DB29-4AD1-8DAB-3D208926087B}" type="presParOf" srcId="{0AF47C9F-E3ED-4960-82DC-A72BB34DC4EC}" destId="{1EA41976-EF33-4830-BB5C-14CCFF96DFB4}" srcOrd="0" destOrd="0" presId="urn:microsoft.com/office/officeart/2011/layout/TabList"/>
    <dgm:cxn modelId="{9D2B4BC5-D505-48CE-87DA-48D19EDF4FFB}" type="presParOf" srcId="{0AF47C9F-E3ED-4960-82DC-A72BB34DC4EC}" destId="{0F7CC490-E4BB-4F6D-A631-6DF8E5A6C26F}" srcOrd="1" destOrd="0" presId="urn:microsoft.com/office/officeart/2011/layout/TabList"/>
    <dgm:cxn modelId="{EC3DEB09-5F7E-4717-824C-ED311982E35C}" type="presParOf" srcId="{0AF47C9F-E3ED-4960-82DC-A72BB34DC4EC}" destId="{4ADF05F0-098F-4B31-B464-6385D48F57AD}" srcOrd="2" destOrd="0" presId="urn:microsoft.com/office/officeart/2011/layout/TabList"/>
    <dgm:cxn modelId="{C4C3A0D2-62F2-4849-8115-CD0F6F055DE9}" type="presParOf" srcId="{DFDE9920-C6F1-44CB-AF10-93A36919E842}" destId="{82774AD8-E0C7-4801-9EB4-17A2BF7087EE}" srcOrd="1" destOrd="0" presId="urn:microsoft.com/office/officeart/2011/layout/TabList"/>
    <dgm:cxn modelId="{BCA0885E-2293-4989-8C8A-81E9DECC8964}" type="presParOf" srcId="{DFDE9920-C6F1-44CB-AF10-93A36919E842}" destId="{02F85A9F-2BF4-428E-9FB1-4BA27FE70D2F}" srcOrd="2" destOrd="0" presId="urn:microsoft.com/office/officeart/2011/layout/TabList"/>
    <dgm:cxn modelId="{2F636821-2690-440C-893A-0BAE2ED3DFA5}" type="presParOf" srcId="{02F85A9F-2BF4-428E-9FB1-4BA27FE70D2F}" destId="{D3A977A5-E656-4232-8B37-FC1A34355934}" srcOrd="0" destOrd="0" presId="urn:microsoft.com/office/officeart/2011/layout/TabList"/>
    <dgm:cxn modelId="{3A275548-B529-4951-834C-EC73496AD08F}" type="presParOf" srcId="{02F85A9F-2BF4-428E-9FB1-4BA27FE70D2F}" destId="{563D3789-AD13-4D03-93BE-678BFA32D822}" srcOrd="1" destOrd="0" presId="urn:microsoft.com/office/officeart/2011/layout/TabList"/>
    <dgm:cxn modelId="{0D8DFD5E-F3C7-4D27-8A99-1434C030FFFB}" type="presParOf" srcId="{02F85A9F-2BF4-428E-9FB1-4BA27FE70D2F}" destId="{9BA193DB-AA1A-4DF7-8492-B8105E6F8B97}" srcOrd="2" destOrd="0" presId="urn:microsoft.com/office/officeart/2011/layout/TabList"/>
    <dgm:cxn modelId="{4A4E2D2D-E55F-425D-803D-480A877A9C69}" type="presParOf" srcId="{DFDE9920-C6F1-44CB-AF10-93A36919E842}" destId="{380AD19D-7891-44B2-BCC6-0E514B1136F2}" srcOrd="3" destOrd="0" presId="urn:microsoft.com/office/officeart/2011/layout/TabList"/>
    <dgm:cxn modelId="{DBCB177E-1257-470A-B5FA-A3214EF21500}" type="presParOf" srcId="{DFDE9920-C6F1-44CB-AF10-93A36919E842}" destId="{CFBC0409-A6B5-4951-9932-E9C0F4C85B7B}" srcOrd="4" destOrd="0" presId="urn:microsoft.com/office/officeart/2011/layout/TabList"/>
    <dgm:cxn modelId="{D5935D15-44E2-4DEB-8803-6C1342599EB2}" type="presParOf" srcId="{CFBC0409-A6B5-4951-9932-E9C0F4C85B7B}" destId="{673A56F2-4AD7-4CF8-A1BB-FE0CCAE51EEF}" srcOrd="0" destOrd="0" presId="urn:microsoft.com/office/officeart/2011/layout/TabList"/>
    <dgm:cxn modelId="{A7715065-18FB-4B54-B0E5-0FF77DD8F06E}" type="presParOf" srcId="{CFBC0409-A6B5-4951-9932-E9C0F4C85B7B}" destId="{7CF6BC22-8A5C-4C28-AB80-9101BF59B420}" srcOrd="1" destOrd="0" presId="urn:microsoft.com/office/officeart/2011/layout/TabList"/>
    <dgm:cxn modelId="{996475E6-5477-44B4-8D43-0BE8AB45B049}" type="presParOf" srcId="{CFBC0409-A6B5-4951-9932-E9C0F4C85B7B}" destId="{1AF0454F-7990-4053-A302-0849A3BAAE7C}" srcOrd="2" destOrd="0" presId="urn:microsoft.com/office/officeart/2011/layout/TabList"/>
    <dgm:cxn modelId="{838183AC-2E76-403A-B878-2E1218C0E692}" type="presParOf" srcId="{DFDE9920-C6F1-44CB-AF10-93A36919E842}" destId="{CBCB4FF7-6D89-471B-A4BC-A929256DB650}" srcOrd="5" destOrd="0" presId="urn:microsoft.com/office/officeart/2011/layout/TabList"/>
    <dgm:cxn modelId="{491BE2A2-031B-40CA-88C1-255EA0DE8C43}" type="presParOf" srcId="{DFDE9920-C6F1-44CB-AF10-93A36919E842}" destId="{8A1ED8F5-18E4-4917-A49F-AAD7CF7AED6A}" srcOrd="6" destOrd="0" presId="urn:microsoft.com/office/officeart/2011/layout/TabList"/>
    <dgm:cxn modelId="{C08C1CF3-B3EF-46CB-88B7-CBCC2C77C93C}" type="presParOf" srcId="{8A1ED8F5-18E4-4917-A49F-AAD7CF7AED6A}" destId="{3022BDB2-DBCB-48B0-BA81-ECE33AF23FA3}" srcOrd="0" destOrd="0" presId="urn:microsoft.com/office/officeart/2011/layout/TabList"/>
    <dgm:cxn modelId="{04F722E7-5E63-4AF0-A6D8-0F17944898BD}" type="presParOf" srcId="{8A1ED8F5-18E4-4917-A49F-AAD7CF7AED6A}" destId="{D805397F-1834-43DF-B2C0-4078845ADFEE}" srcOrd="1" destOrd="0" presId="urn:microsoft.com/office/officeart/2011/layout/TabList"/>
    <dgm:cxn modelId="{728C740D-B86E-47B2-8B8B-1D27C74B7F28}" type="presParOf" srcId="{8A1ED8F5-18E4-4917-A49F-AAD7CF7AED6A}" destId="{616ECC8D-2105-47CF-B7D9-DD5C1969964C}"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EEFBE5E-2EF8-46D2-906B-A61723902D22}" type="doc">
      <dgm:prSet loTypeId="urn:microsoft.com/office/officeart/2005/8/layout/chevron2" loCatId="list" qsTypeId="urn:microsoft.com/office/officeart/2005/8/quickstyle/simple3" qsCatId="simple" csTypeId="urn:microsoft.com/office/officeart/2005/8/colors/colorful1" csCatId="colorful" phldr="1"/>
      <dgm:spPr/>
      <dgm:t>
        <a:bodyPr/>
        <a:lstStyle/>
        <a:p>
          <a:endParaRPr lang="en-IN"/>
        </a:p>
      </dgm:t>
    </dgm:pt>
    <dgm:pt modelId="{C69089A9-D657-4917-8348-BCD7F83C0A1B}">
      <dgm:prSet phldrT="[Text]" custT="1"/>
      <dgm:spPr/>
      <dgm:t>
        <a:bodyPr/>
        <a:lstStyle/>
        <a:p>
          <a:r>
            <a:rPr lang="en-US" sz="2400" b="1" dirty="0"/>
            <a:t>C</a:t>
          </a:r>
          <a:endParaRPr lang="en-IN" sz="2400" b="1" dirty="0"/>
        </a:p>
      </dgm:t>
    </dgm:pt>
    <dgm:pt modelId="{9824CE58-9515-405F-AE62-841B10D35D33}" type="parTrans" cxnId="{40AABCA0-DB41-443E-9AAC-4F52FDA18945}">
      <dgm:prSet/>
      <dgm:spPr/>
      <dgm:t>
        <a:bodyPr/>
        <a:lstStyle/>
        <a:p>
          <a:endParaRPr lang="en-IN" sz="1800"/>
        </a:p>
      </dgm:t>
    </dgm:pt>
    <dgm:pt modelId="{995FC5B2-7152-45A5-B794-3701FBA8F3A4}" type="sibTrans" cxnId="{40AABCA0-DB41-443E-9AAC-4F52FDA18945}">
      <dgm:prSet/>
      <dgm:spPr/>
      <dgm:t>
        <a:bodyPr/>
        <a:lstStyle/>
        <a:p>
          <a:endParaRPr lang="en-IN" sz="1800"/>
        </a:p>
      </dgm:t>
    </dgm:pt>
    <dgm:pt modelId="{DB76282B-58B9-4E4E-9A50-3E3A33711ED8}">
      <dgm:prSet phldrT="[Text]" custT="1"/>
      <dgm:spPr/>
      <dgm:t>
        <a:bodyPr/>
        <a:lstStyle/>
        <a:p>
          <a:r>
            <a:rPr lang="en-US" sz="1800" dirty="0"/>
            <a:t>Create: </a:t>
          </a:r>
          <a:r>
            <a:rPr lang="en-US" sz="1800" b="0" i="0" dirty="0"/>
            <a:t>This operation refers to inserting new documents into a MongoDB collection.</a:t>
          </a:r>
          <a:endParaRPr lang="en-IN" sz="1800" dirty="0"/>
        </a:p>
      </dgm:t>
    </dgm:pt>
    <dgm:pt modelId="{C34F0D9E-654F-408B-A153-F7A2DE2813C5}" type="parTrans" cxnId="{539AD0D2-557F-4B22-8E42-8D7326681EBB}">
      <dgm:prSet/>
      <dgm:spPr/>
      <dgm:t>
        <a:bodyPr/>
        <a:lstStyle/>
        <a:p>
          <a:endParaRPr lang="en-IN" sz="1800"/>
        </a:p>
      </dgm:t>
    </dgm:pt>
    <dgm:pt modelId="{C3AE60AA-344A-4C1D-93EF-D030F4B99EBD}" type="sibTrans" cxnId="{539AD0D2-557F-4B22-8E42-8D7326681EBB}">
      <dgm:prSet/>
      <dgm:spPr/>
      <dgm:t>
        <a:bodyPr/>
        <a:lstStyle/>
        <a:p>
          <a:endParaRPr lang="en-IN" sz="1800"/>
        </a:p>
      </dgm:t>
    </dgm:pt>
    <dgm:pt modelId="{36414029-AC56-408E-957F-55C7F8D919C0}">
      <dgm:prSet phldrT="[Text]" custT="1"/>
      <dgm:spPr/>
      <dgm:t>
        <a:bodyPr/>
        <a:lstStyle/>
        <a:p>
          <a:r>
            <a:rPr lang="en-US" sz="2400" b="1" dirty="0"/>
            <a:t>R</a:t>
          </a:r>
          <a:endParaRPr lang="en-IN" sz="2400" b="1" dirty="0"/>
        </a:p>
      </dgm:t>
    </dgm:pt>
    <dgm:pt modelId="{0EFD3E85-D15E-42AB-A7C4-19184A2AFA57}" type="parTrans" cxnId="{B6AF9BFE-7E8A-4704-A526-B195EB4A6A61}">
      <dgm:prSet/>
      <dgm:spPr/>
      <dgm:t>
        <a:bodyPr/>
        <a:lstStyle/>
        <a:p>
          <a:endParaRPr lang="en-IN" sz="1800"/>
        </a:p>
      </dgm:t>
    </dgm:pt>
    <dgm:pt modelId="{32E3ED6B-4AC1-45C5-830B-30DBDD80EF1D}" type="sibTrans" cxnId="{B6AF9BFE-7E8A-4704-A526-B195EB4A6A61}">
      <dgm:prSet/>
      <dgm:spPr/>
      <dgm:t>
        <a:bodyPr/>
        <a:lstStyle/>
        <a:p>
          <a:endParaRPr lang="en-IN" sz="1800"/>
        </a:p>
      </dgm:t>
    </dgm:pt>
    <dgm:pt modelId="{7949ECC7-2822-42B0-9BEC-E129A141C7DA}">
      <dgm:prSet phldrT="[Text]" custT="1"/>
      <dgm:spPr/>
      <dgm:t>
        <a:bodyPr/>
        <a:lstStyle/>
        <a:p>
          <a:r>
            <a:rPr lang="en-US" sz="1800" dirty="0"/>
            <a:t>Read: </a:t>
          </a:r>
          <a:r>
            <a:rPr lang="en-US" sz="1800" b="0" i="0" dirty="0"/>
            <a:t>This operation refers to retrieving data from a MongoDB collection. </a:t>
          </a:r>
          <a:endParaRPr lang="en-IN" sz="1800" dirty="0"/>
        </a:p>
      </dgm:t>
    </dgm:pt>
    <dgm:pt modelId="{FCE64945-1856-4395-B915-CD344E1040AC}" type="parTrans" cxnId="{19129783-D76C-4DA6-91A7-6C92FE548ABA}">
      <dgm:prSet/>
      <dgm:spPr/>
      <dgm:t>
        <a:bodyPr/>
        <a:lstStyle/>
        <a:p>
          <a:endParaRPr lang="en-IN" sz="1800"/>
        </a:p>
      </dgm:t>
    </dgm:pt>
    <dgm:pt modelId="{088D79B2-81CB-458C-9987-08105A1B4F53}" type="sibTrans" cxnId="{19129783-D76C-4DA6-91A7-6C92FE548ABA}">
      <dgm:prSet/>
      <dgm:spPr/>
      <dgm:t>
        <a:bodyPr/>
        <a:lstStyle/>
        <a:p>
          <a:endParaRPr lang="en-IN" sz="1800"/>
        </a:p>
      </dgm:t>
    </dgm:pt>
    <dgm:pt modelId="{308386B0-204D-4419-8E48-BD52D663A988}">
      <dgm:prSet phldrT="[Text]" custT="1"/>
      <dgm:spPr/>
      <dgm:t>
        <a:bodyPr/>
        <a:lstStyle/>
        <a:p>
          <a:r>
            <a:rPr lang="en-US" sz="2400" b="1" dirty="0"/>
            <a:t>U</a:t>
          </a:r>
          <a:endParaRPr lang="en-IN" sz="2400" b="1" dirty="0"/>
        </a:p>
      </dgm:t>
    </dgm:pt>
    <dgm:pt modelId="{036A401C-E2DC-41D6-804B-11D239A34C84}" type="parTrans" cxnId="{2D446355-5D6D-4ED8-8F34-7F0E5E1297DE}">
      <dgm:prSet/>
      <dgm:spPr/>
      <dgm:t>
        <a:bodyPr/>
        <a:lstStyle/>
        <a:p>
          <a:endParaRPr lang="en-IN" sz="1800"/>
        </a:p>
      </dgm:t>
    </dgm:pt>
    <dgm:pt modelId="{78EE26A5-B69B-460E-8C13-42D765A18226}" type="sibTrans" cxnId="{2D446355-5D6D-4ED8-8F34-7F0E5E1297DE}">
      <dgm:prSet/>
      <dgm:spPr/>
      <dgm:t>
        <a:bodyPr/>
        <a:lstStyle/>
        <a:p>
          <a:endParaRPr lang="en-IN" sz="1800"/>
        </a:p>
      </dgm:t>
    </dgm:pt>
    <dgm:pt modelId="{3E927C87-0895-49E3-8302-B4BE16D959C1}">
      <dgm:prSet phldrT="[Text]" custT="1"/>
      <dgm:spPr/>
      <dgm:t>
        <a:bodyPr/>
        <a:lstStyle/>
        <a:p>
          <a:r>
            <a:rPr lang="en-US" sz="1800" dirty="0"/>
            <a:t>Update: </a:t>
          </a:r>
          <a:r>
            <a:rPr lang="en-US" sz="1800" b="0" i="0" dirty="0"/>
            <a:t>This operation refers to modifying existing documents in a MongoDB collection.</a:t>
          </a:r>
          <a:endParaRPr lang="en-IN" sz="1800" dirty="0"/>
        </a:p>
      </dgm:t>
    </dgm:pt>
    <dgm:pt modelId="{B187CF8A-07D5-462C-80A5-E0B8B664E03A}" type="parTrans" cxnId="{744380B2-91AE-4CFD-9CB5-03321A224537}">
      <dgm:prSet/>
      <dgm:spPr/>
      <dgm:t>
        <a:bodyPr/>
        <a:lstStyle/>
        <a:p>
          <a:endParaRPr lang="en-IN" sz="1800"/>
        </a:p>
      </dgm:t>
    </dgm:pt>
    <dgm:pt modelId="{FBD8CB94-B8E9-4A03-BB6D-E2145BDFF43A}" type="sibTrans" cxnId="{744380B2-91AE-4CFD-9CB5-03321A224537}">
      <dgm:prSet/>
      <dgm:spPr/>
      <dgm:t>
        <a:bodyPr/>
        <a:lstStyle/>
        <a:p>
          <a:endParaRPr lang="en-IN" sz="1800"/>
        </a:p>
      </dgm:t>
    </dgm:pt>
    <dgm:pt modelId="{2F4E5E4D-C29F-4BB1-87B7-23A0883E747A}">
      <dgm:prSet phldrT="[Text]" custT="1"/>
      <dgm:spPr/>
      <dgm:t>
        <a:bodyPr/>
        <a:lstStyle/>
        <a:p>
          <a:r>
            <a:rPr lang="en-US" sz="2400" b="1" dirty="0"/>
            <a:t>D</a:t>
          </a:r>
          <a:endParaRPr lang="en-IN" sz="2400" b="1" dirty="0"/>
        </a:p>
      </dgm:t>
    </dgm:pt>
    <dgm:pt modelId="{7D0C431C-DF45-4B97-BDE4-2B72C9AC6D80}" type="parTrans" cxnId="{9D840BD2-A001-4EAA-B674-AEAE48268970}">
      <dgm:prSet/>
      <dgm:spPr/>
      <dgm:t>
        <a:bodyPr/>
        <a:lstStyle/>
        <a:p>
          <a:endParaRPr lang="en-IN" sz="1800"/>
        </a:p>
      </dgm:t>
    </dgm:pt>
    <dgm:pt modelId="{F78249E2-576E-46CF-AF05-48D39ACEDB5C}" type="sibTrans" cxnId="{9D840BD2-A001-4EAA-B674-AEAE48268970}">
      <dgm:prSet/>
      <dgm:spPr/>
      <dgm:t>
        <a:bodyPr/>
        <a:lstStyle/>
        <a:p>
          <a:endParaRPr lang="en-IN" sz="1800"/>
        </a:p>
      </dgm:t>
    </dgm:pt>
    <dgm:pt modelId="{27FA2A85-0D26-44CC-A018-A0299F107611}">
      <dgm:prSet phldrT="[Text]" custT="1"/>
      <dgm:spPr/>
      <dgm:t>
        <a:bodyPr/>
        <a:lstStyle/>
        <a:p>
          <a:r>
            <a:rPr lang="en-US" sz="1800" dirty="0"/>
            <a:t>Delete: </a:t>
          </a:r>
          <a:r>
            <a:rPr lang="en-US" sz="1800" b="0" i="0" dirty="0"/>
            <a:t>This operation refers to removing documents from a MongoDB collection.</a:t>
          </a:r>
          <a:endParaRPr lang="en-IN" sz="1800" dirty="0"/>
        </a:p>
      </dgm:t>
    </dgm:pt>
    <dgm:pt modelId="{A23AD095-6374-40BA-B928-DFB3604AB5A6}" type="parTrans" cxnId="{53DEC3FB-A4CF-4774-9A7E-0263D22F6246}">
      <dgm:prSet/>
      <dgm:spPr/>
      <dgm:t>
        <a:bodyPr/>
        <a:lstStyle/>
        <a:p>
          <a:endParaRPr lang="en-IN" sz="1800"/>
        </a:p>
      </dgm:t>
    </dgm:pt>
    <dgm:pt modelId="{01F17D06-3F9E-4EE2-980C-C30FF90CFF9E}" type="sibTrans" cxnId="{53DEC3FB-A4CF-4774-9A7E-0263D22F6246}">
      <dgm:prSet/>
      <dgm:spPr/>
      <dgm:t>
        <a:bodyPr/>
        <a:lstStyle/>
        <a:p>
          <a:endParaRPr lang="en-IN" sz="1800"/>
        </a:p>
      </dgm:t>
    </dgm:pt>
    <dgm:pt modelId="{D291CD32-677E-43B6-B068-61C05087DF87}" type="pres">
      <dgm:prSet presAssocID="{3EEFBE5E-2EF8-46D2-906B-A61723902D22}" presName="linearFlow" presStyleCnt="0">
        <dgm:presLayoutVars>
          <dgm:dir/>
          <dgm:animLvl val="lvl"/>
          <dgm:resizeHandles val="exact"/>
        </dgm:presLayoutVars>
      </dgm:prSet>
      <dgm:spPr/>
    </dgm:pt>
    <dgm:pt modelId="{A2B5F12A-542A-41FD-826B-4A549C8F1726}" type="pres">
      <dgm:prSet presAssocID="{C69089A9-D657-4917-8348-BCD7F83C0A1B}" presName="composite" presStyleCnt="0"/>
      <dgm:spPr/>
    </dgm:pt>
    <dgm:pt modelId="{C2CE52C7-B71C-45E2-8840-3FAA68A40D6C}" type="pres">
      <dgm:prSet presAssocID="{C69089A9-D657-4917-8348-BCD7F83C0A1B}" presName="parentText" presStyleLbl="alignNode1" presStyleIdx="0" presStyleCnt="4">
        <dgm:presLayoutVars>
          <dgm:chMax val="1"/>
          <dgm:bulletEnabled val="1"/>
        </dgm:presLayoutVars>
      </dgm:prSet>
      <dgm:spPr/>
    </dgm:pt>
    <dgm:pt modelId="{CD0D5E44-1957-4F95-9554-989A7E9D7EA1}" type="pres">
      <dgm:prSet presAssocID="{C69089A9-D657-4917-8348-BCD7F83C0A1B}" presName="descendantText" presStyleLbl="alignAcc1" presStyleIdx="0" presStyleCnt="4">
        <dgm:presLayoutVars>
          <dgm:bulletEnabled val="1"/>
        </dgm:presLayoutVars>
      </dgm:prSet>
      <dgm:spPr/>
    </dgm:pt>
    <dgm:pt modelId="{CA8A30EA-7425-4228-ACF1-28D11B2261CE}" type="pres">
      <dgm:prSet presAssocID="{995FC5B2-7152-45A5-B794-3701FBA8F3A4}" presName="sp" presStyleCnt="0"/>
      <dgm:spPr/>
    </dgm:pt>
    <dgm:pt modelId="{20F7B3BA-4D8F-4BDB-87BF-62A7E0182255}" type="pres">
      <dgm:prSet presAssocID="{36414029-AC56-408E-957F-55C7F8D919C0}" presName="composite" presStyleCnt="0"/>
      <dgm:spPr/>
    </dgm:pt>
    <dgm:pt modelId="{4A10F50C-914F-4D54-85A6-9551F59F1CD6}" type="pres">
      <dgm:prSet presAssocID="{36414029-AC56-408E-957F-55C7F8D919C0}" presName="parentText" presStyleLbl="alignNode1" presStyleIdx="1" presStyleCnt="4">
        <dgm:presLayoutVars>
          <dgm:chMax val="1"/>
          <dgm:bulletEnabled val="1"/>
        </dgm:presLayoutVars>
      </dgm:prSet>
      <dgm:spPr/>
    </dgm:pt>
    <dgm:pt modelId="{EA70213D-5FD8-4146-AA6E-666A4D056FEF}" type="pres">
      <dgm:prSet presAssocID="{36414029-AC56-408E-957F-55C7F8D919C0}" presName="descendantText" presStyleLbl="alignAcc1" presStyleIdx="1" presStyleCnt="4">
        <dgm:presLayoutVars>
          <dgm:bulletEnabled val="1"/>
        </dgm:presLayoutVars>
      </dgm:prSet>
      <dgm:spPr/>
    </dgm:pt>
    <dgm:pt modelId="{BA6162BB-F7B4-45C2-8DF1-43590EC368D9}" type="pres">
      <dgm:prSet presAssocID="{32E3ED6B-4AC1-45C5-830B-30DBDD80EF1D}" presName="sp" presStyleCnt="0"/>
      <dgm:spPr/>
    </dgm:pt>
    <dgm:pt modelId="{341864CE-B081-41B3-BCB4-22088C12E921}" type="pres">
      <dgm:prSet presAssocID="{308386B0-204D-4419-8E48-BD52D663A988}" presName="composite" presStyleCnt="0"/>
      <dgm:spPr/>
    </dgm:pt>
    <dgm:pt modelId="{6F9036A1-546D-488C-B4C9-586FB7F735AC}" type="pres">
      <dgm:prSet presAssocID="{308386B0-204D-4419-8E48-BD52D663A988}" presName="parentText" presStyleLbl="alignNode1" presStyleIdx="2" presStyleCnt="4">
        <dgm:presLayoutVars>
          <dgm:chMax val="1"/>
          <dgm:bulletEnabled val="1"/>
        </dgm:presLayoutVars>
      </dgm:prSet>
      <dgm:spPr/>
    </dgm:pt>
    <dgm:pt modelId="{75382F40-6DC2-4516-9439-18243358AAC4}" type="pres">
      <dgm:prSet presAssocID="{308386B0-204D-4419-8E48-BD52D663A988}" presName="descendantText" presStyleLbl="alignAcc1" presStyleIdx="2" presStyleCnt="4">
        <dgm:presLayoutVars>
          <dgm:bulletEnabled val="1"/>
        </dgm:presLayoutVars>
      </dgm:prSet>
      <dgm:spPr/>
    </dgm:pt>
    <dgm:pt modelId="{8E17AA60-2618-47CB-A1C2-AAB2A587B887}" type="pres">
      <dgm:prSet presAssocID="{78EE26A5-B69B-460E-8C13-42D765A18226}" presName="sp" presStyleCnt="0"/>
      <dgm:spPr/>
    </dgm:pt>
    <dgm:pt modelId="{1DE23E51-4721-456C-BFDB-55483CD1C10F}" type="pres">
      <dgm:prSet presAssocID="{2F4E5E4D-C29F-4BB1-87B7-23A0883E747A}" presName="composite" presStyleCnt="0"/>
      <dgm:spPr/>
    </dgm:pt>
    <dgm:pt modelId="{EED58A1D-C8A4-471B-BBC3-65EC4A7B616A}" type="pres">
      <dgm:prSet presAssocID="{2F4E5E4D-C29F-4BB1-87B7-23A0883E747A}" presName="parentText" presStyleLbl="alignNode1" presStyleIdx="3" presStyleCnt="4">
        <dgm:presLayoutVars>
          <dgm:chMax val="1"/>
          <dgm:bulletEnabled val="1"/>
        </dgm:presLayoutVars>
      </dgm:prSet>
      <dgm:spPr/>
    </dgm:pt>
    <dgm:pt modelId="{38A6962D-59F9-4082-9F86-F290E0FDB8E6}" type="pres">
      <dgm:prSet presAssocID="{2F4E5E4D-C29F-4BB1-87B7-23A0883E747A}" presName="descendantText" presStyleLbl="alignAcc1" presStyleIdx="3" presStyleCnt="4">
        <dgm:presLayoutVars>
          <dgm:bulletEnabled val="1"/>
        </dgm:presLayoutVars>
      </dgm:prSet>
      <dgm:spPr/>
    </dgm:pt>
  </dgm:ptLst>
  <dgm:cxnLst>
    <dgm:cxn modelId="{0E656643-5D98-4EEA-99FD-FC13DD1CEDF3}" type="presOf" srcId="{3EEFBE5E-2EF8-46D2-906B-A61723902D22}" destId="{D291CD32-677E-43B6-B068-61C05087DF87}" srcOrd="0" destOrd="0" presId="urn:microsoft.com/office/officeart/2005/8/layout/chevron2"/>
    <dgm:cxn modelId="{FB1DF763-EF25-4A83-99A3-5A6FD8C0620E}" type="presOf" srcId="{308386B0-204D-4419-8E48-BD52D663A988}" destId="{6F9036A1-546D-488C-B4C9-586FB7F735AC}" srcOrd="0" destOrd="0" presId="urn:microsoft.com/office/officeart/2005/8/layout/chevron2"/>
    <dgm:cxn modelId="{F62BF448-F476-47CE-A1B1-789A0A94280F}" type="presOf" srcId="{3E927C87-0895-49E3-8302-B4BE16D959C1}" destId="{75382F40-6DC2-4516-9439-18243358AAC4}" srcOrd="0" destOrd="0" presId="urn:microsoft.com/office/officeart/2005/8/layout/chevron2"/>
    <dgm:cxn modelId="{2D446355-5D6D-4ED8-8F34-7F0E5E1297DE}" srcId="{3EEFBE5E-2EF8-46D2-906B-A61723902D22}" destId="{308386B0-204D-4419-8E48-BD52D663A988}" srcOrd="2" destOrd="0" parTransId="{036A401C-E2DC-41D6-804B-11D239A34C84}" sibTransId="{78EE26A5-B69B-460E-8C13-42D765A18226}"/>
    <dgm:cxn modelId="{19129783-D76C-4DA6-91A7-6C92FE548ABA}" srcId="{36414029-AC56-408E-957F-55C7F8D919C0}" destId="{7949ECC7-2822-42B0-9BEC-E129A141C7DA}" srcOrd="0" destOrd="0" parTransId="{FCE64945-1856-4395-B915-CD344E1040AC}" sibTransId="{088D79B2-81CB-458C-9987-08105A1B4F53}"/>
    <dgm:cxn modelId="{40AABCA0-DB41-443E-9AAC-4F52FDA18945}" srcId="{3EEFBE5E-2EF8-46D2-906B-A61723902D22}" destId="{C69089A9-D657-4917-8348-BCD7F83C0A1B}" srcOrd="0" destOrd="0" parTransId="{9824CE58-9515-405F-AE62-841B10D35D33}" sibTransId="{995FC5B2-7152-45A5-B794-3701FBA8F3A4}"/>
    <dgm:cxn modelId="{EB61A9A1-25F7-40C5-9A9A-EC8CB607AFA7}" type="presOf" srcId="{2F4E5E4D-C29F-4BB1-87B7-23A0883E747A}" destId="{EED58A1D-C8A4-471B-BBC3-65EC4A7B616A}" srcOrd="0" destOrd="0" presId="urn:microsoft.com/office/officeart/2005/8/layout/chevron2"/>
    <dgm:cxn modelId="{744380B2-91AE-4CFD-9CB5-03321A224537}" srcId="{308386B0-204D-4419-8E48-BD52D663A988}" destId="{3E927C87-0895-49E3-8302-B4BE16D959C1}" srcOrd="0" destOrd="0" parTransId="{B187CF8A-07D5-462C-80A5-E0B8B664E03A}" sibTransId="{FBD8CB94-B8E9-4A03-BB6D-E2145BDFF43A}"/>
    <dgm:cxn modelId="{C1D4DFB2-4E91-4660-9E22-0E3D8249960D}" type="presOf" srcId="{C69089A9-D657-4917-8348-BCD7F83C0A1B}" destId="{C2CE52C7-B71C-45E2-8840-3FAA68A40D6C}" srcOrd="0" destOrd="0" presId="urn:microsoft.com/office/officeart/2005/8/layout/chevron2"/>
    <dgm:cxn modelId="{B78E59CB-1483-485E-9E48-76559F1E9011}" type="presOf" srcId="{7949ECC7-2822-42B0-9BEC-E129A141C7DA}" destId="{EA70213D-5FD8-4146-AA6E-666A4D056FEF}" srcOrd="0" destOrd="0" presId="urn:microsoft.com/office/officeart/2005/8/layout/chevron2"/>
    <dgm:cxn modelId="{CA5D30D1-3BE1-4CA8-A82E-69B38DE6313A}" type="presOf" srcId="{DB76282B-58B9-4E4E-9A50-3E3A33711ED8}" destId="{CD0D5E44-1957-4F95-9554-989A7E9D7EA1}" srcOrd="0" destOrd="0" presId="urn:microsoft.com/office/officeart/2005/8/layout/chevron2"/>
    <dgm:cxn modelId="{9D840BD2-A001-4EAA-B674-AEAE48268970}" srcId="{3EEFBE5E-2EF8-46D2-906B-A61723902D22}" destId="{2F4E5E4D-C29F-4BB1-87B7-23A0883E747A}" srcOrd="3" destOrd="0" parTransId="{7D0C431C-DF45-4B97-BDE4-2B72C9AC6D80}" sibTransId="{F78249E2-576E-46CF-AF05-48D39ACEDB5C}"/>
    <dgm:cxn modelId="{539AD0D2-557F-4B22-8E42-8D7326681EBB}" srcId="{C69089A9-D657-4917-8348-BCD7F83C0A1B}" destId="{DB76282B-58B9-4E4E-9A50-3E3A33711ED8}" srcOrd="0" destOrd="0" parTransId="{C34F0D9E-654F-408B-A153-F7A2DE2813C5}" sibTransId="{C3AE60AA-344A-4C1D-93EF-D030F4B99EBD}"/>
    <dgm:cxn modelId="{8A7AE2D9-D0D0-4528-8632-3F1114231231}" type="presOf" srcId="{36414029-AC56-408E-957F-55C7F8D919C0}" destId="{4A10F50C-914F-4D54-85A6-9551F59F1CD6}" srcOrd="0" destOrd="0" presId="urn:microsoft.com/office/officeart/2005/8/layout/chevron2"/>
    <dgm:cxn modelId="{A76886ED-7991-476B-A38E-FC4303E3E32D}" type="presOf" srcId="{27FA2A85-0D26-44CC-A018-A0299F107611}" destId="{38A6962D-59F9-4082-9F86-F290E0FDB8E6}" srcOrd="0" destOrd="0" presId="urn:microsoft.com/office/officeart/2005/8/layout/chevron2"/>
    <dgm:cxn modelId="{53DEC3FB-A4CF-4774-9A7E-0263D22F6246}" srcId="{2F4E5E4D-C29F-4BB1-87B7-23A0883E747A}" destId="{27FA2A85-0D26-44CC-A018-A0299F107611}" srcOrd="0" destOrd="0" parTransId="{A23AD095-6374-40BA-B928-DFB3604AB5A6}" sibTransId="{01F17D06-3F9E-4EE2-980C-C30FF90CFF9E}"/>
    <dgm:cxn modelId="{B6AF9BFE-7E8A-4704-A526-B195EB4A6A61}" srcId="{3EEFBE5E-2EF8-46D2-906B-A61723902D22}" destId="{36414029-AC56-408E-957F-55C7F8D919C0}" srcOrd="1" destOrd="0" parTransId="{0EFD3E85-D15E-42AB-A7C4-19184A2AFA57}" sibTransId="{32E3ED6B-4AC1-45C5-830B-30DBDD80EF1D}"/>
    <dgm:cxn modelId="{A53A0670-62EF-42B3-B76B-2D0DC552BF40}" type="presParOf" srcId="{D291CD32-677E-43B6-B068-61C05087DF87}" destId="{A2B5F12A-542A-41FD-826B-4A549C8F1726}" srcOrd="0" destOrd="0" presId="urn:microsoft.com/office/officeart/2005/8/layout/chevron2"/>
    <dgm:cxn modelId="{5656BBBC-5119-4892-B14C-58715F0AE077}" type="presParOf" srcId="{A2B5F12A-542A-41FD-826B-4A549C8F1726}" destId="{C2CE52C7-B71C-45E2-8840-3FAA68A40D6C}" srcOrd="0" destOrd="0" presId="urn:microsoft.com/office/officeart/2005/8/layout/chevron2"/>
    <dgm:cxn modelId="{9703D9CA-BB22-476D-8577-922DC14FE28E}" type="presParOf" srcId="{A2B5F12A-542A-41FD-826B-4A549C8F1726}" destId="{CD0D5E44-1957-4F95-9554-989A7E9D7EA1}" srcOrd="1" destOrd="0" presId="urn:microsoft.com/office/officeart/2005/8/layout/chevron2"/>
    <dgm:cxn modelId="{BCE322B1-0C31-4925-B4F7-AC28E9D4D437}" type="presParOf" srcId="{D291CD32-677E-43B6-B068-61C05087DF87}" destId="{CA8A30EA-7425-4228-ACF1-28D11B2261CE}" srcOrd="1" destOrd="0" presId="urn:microsoft.com/office/officeart/2005/8/layout/chevron2"/>
    <dgm:cxn modelId="{686E0866-A64B-45D7-A78D-37197E5127A6}" type="presParOf" srcId="{D291CD32-677E-43B6-B068-61C05087DF87}" destId="{20F7B3BA-4D8F-4BDB-87BF-62A7E0182255}" srcOrd="2" destOrd="0" presId="urn:microsoft.com/office/officeart/2005/8/layout/chevron2"/>
    <dgm:cxn modelId="{9189E282-DF31-49BB-A07A-316F09412CDE}" type="presParOf" srcId="{20F7B3BA-4D8F-4BDB-87BF-62A7E0182255}" destId="{4A10F50C-914F-4D54-85A6-9551F59F1CD6}" srcOrd="0" destOrd="0" presId="urn:microsoft.com/office/officeart/2005/8/layout/chevron2"/>
    <dgm:cxn modelId="{F384A46D-E4DD-4281-A7FD-4799FA9FAF03}" type="presParOf" srcId="{20F7B3BA-4D8F-4BDB-87BF-62A7E0182255}" destId="{EA70213D-5FD8-4146-AA6E-666A4D056FEF}" srcOrd="1" destOrd="0" presId="urn:microsoft.com/office/officeart/2005/8/layout/chevron2"/>
    <dgm:cxn modelId="{06436AF1-203A-4548-89A7-C37706703D97}" type="presParOf" srcId="{D291CD32-677E-43B6-B068-61C05087DF87}" destId="{BA6162BB-F7B4-45C2-8DF1-43590EC368D9}" srcOrd="3" destOrd="0" presId="urn:microsoft.com/office/officeart/2005/8/layout/chevron2"/>
    <dgm:cxn modelId="{0EC3F6C5-9A1A-427F-A271-C8B0CB1A1BA4}" type="presParOf" srcId="{D291CD32-677E-43B6-B068-61C05087DF87}" destId="{341864CE-B081-41B3-BCB4-22088C12E921}" srcOrd="4" destOrd="0" presId="urn:microsoft.com/office/officeart/2005/8/layout/chevron2"/>
    <dgm:cxn modelId="{BEFF445F-C865-4687-8703-07967A0FE717}" type="presParOf" srcId="{341864CE-B081-41B3-BCB4-22088C12E921}" destId="{6F9036A1-546D-488C-B4C9-586FB7F735AC}" srcOrd="0" destOrd="0" presId="urn:microsoft.com/office/officeart/2005/8/layout/chevron2"/>
    <dgm:cxn modelId="{BF55B1E7-C45F-4788-8BFE-B69923966C5F}" type="presParOf" srcId="{341864CE-B081-41B3-BCB4-22088C12E921}" destId="{75382F40-6DC2-4516-9439-18243358AAC4}" srcOrd="1" destOrd="0" presId="urn:microsoft.com/office/officeart/2005/8/layout/chevron2"/>
    <dgm:cxn modelId="{E90EEAF5-9FC8-4CAA-8BD8-A55FFE47D473}" type="presParOf" srcId="{D291CD32-677E-43B6-B068-61C05087DF87}" destId="{8E17AA60-2618-47CB-A1C2-AAB2A587B887}" srcOrd="5" destOrd="0" presId="urn:microsoft.com/office/officeart/2005/8/layout/chevron2"/>
    <dgm:cxn modelId="{D5F1772A-4749-4719-AE44-BDE406E7FDAD}" type="presParOf" srcId="{D291CD32-677E-43B6-B068-61C05087DF87}" destId="{1DE23E51-4721-456C-BFDB-55483CD1C10F}" srcOrd="6" destOrd="0" presId="urn:microsoft.com/office/officeart/2005/8/layout/chevron2"/>
    <dgm:cxn modelId="{BCA9C543-947D-4AD9-8187-0BFB7DBEB95A}" type="presParOf" srcId="{1DE23E51-4721-456C-BFDB-55483CD1C10F}" destId="{EED58A1D-C8A4-471B-BBC3-65EC4A7B616A}" srcOrd="0" destOrd="0" presId="urn:microsoft.com/office/officeart/2005/8/layout/chevron2"/>
    <dgm:cxn modelId="{7F673836-0BDD-4C1A-BC2D-02C9BA5A4D44}" type="presParOf" srcId="{1DE23E51-4721-456C-BFDB-55483CD1C10F}" destId="{38A6962D-59F9-4082-9F86-F290E0FDB8E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23E250-5274-477C-BBD9-375E6D5B017E}" type="doc">
      <dgm:prSet loTypeId="urn:microsoft.com/office/officeart/2005/8/layout/list1" loCatId="list" qsTypeId="urn:microsoft.com/office/officeart/2005/8/quickstyle/simple3" qsCatId="simple" csTypeId="urn:microsoft.com/office/officeart/2005/8/colors/accent6_2" csCatId="accent6" phldr="1"/>
      <dgm:spPr/>
      <dgm:t>
        <a:bodyPr/>
        <a:lstStyle/>
        <a:p>
          <a:endParaRPr lang="en-IN"/>
        </a:p>
      </dgm:t>
    </dgm:pt>
    <dgm:pt modelId="{57533D5A-0E7C-4BE5-8E17-BF6DCA9F3F49}">
      <dgm:prSet custT="1"/>
      <dgm:spPr/>
      <dgm:t>
        <a:bodyPr/>
        <a:lstStyle/>
        <a:p>
          <a:r>
            <a:rPr lang="en-US" sz="2000" b="1" dirty="0"/>
            <a:t>When to Use Node.js?</a:t>
          </a:r>
          <a:endParaRPr lang="en-IN" sz="2000" dirty="0"/>
        </a:p>
      </dgm:t>
    </dgm:pt>
    <dgm:pt modelId="{E1BB59ED-2EA0-48A3-9C6A-2F79AE9A2914}" type="parTrans" cxnId="{F7813866-BD73-4278-860C-09F021599531}">
      <dgm:prSet/>
      <dgm:spPr/>
      <dgm:t>
        <a:bodyPr/>
        <a:lstStyle/>
        <a:p>
          <a:endParaRPr lang="en-IN" sz="1800"/>
        </a:p>
      </dgm:t>
    </dgm:pt>
    <dgm:pt modelId="{EA9CBEC8-0612-4C21-A909-ABAD6587588D}" type="sibTrans" cxnId="{F7813866-BD73-4278-860C-09F021599531}">
      <dgm:prSet/>
      <dgm:spPr/>
      <dgm:t>
        <a:bodyPr/>
        <a:lstStyle/>
        <a:p>
          <a:endParaRPr lang="en-IN" sz="1800"/>
        </a:p>
      </dgm:t>
    </dgm:pt>
    <dgm:pt modelId="{7C6BCBB3-DF0D-4F0E-B4D2-F4A7D4C0309B}">
      <dgm:prSet custT="1"/>
      <dgm:spPr/>
      <dgm:t>
        <a:bodyPr/>
        <a:lstStyle/>
        <a:p>
          <a:pPr>
            <a:spcBef>
              <a:spcPts val="0"/>
            </a:spcBef>
            <a:buClr>
              <a:schemeClr val="accent4"/>
            </a:buClr>
            <a:buFont typeface="+mj-lt"/>
            <a:buAutoNum type="arabicPeriod"/>
          </a:pPr>
          <a:r>
            <a:rPr lang="en-US" sz="1800" dirty="0"/>
            <a:t> Ideal for </a:t>
          </a:r>
          <a:r>
            <a:rPr lang="en-US" sz="1800" b="1" dirty="0"/>
            <a:t>real-time applications</a:t>
          </a:r>
          <a:r>
            <a:rPr lang="en-US" sz="1800" dirty="0"/>
            <a:t> like chat applications, online gaming, and collaborative tools due to its event-driven architecture.</a:t>
          </a:r>
          <a:endParaRPr lang="en-IN" sz="1800" dirty="0"/>
        </a:p>
      </dgm:t>
    </dgm:pt>
    <dgm:pt modelId="{7357AB0A-CD39-48FA-AFB6-C346FDE7223C}" type="parTrans" cxnId="{BF0EB2EB-15CB-4B02-8C0E-48CE66021A8E}">
      <dgm:prSet/>
      <dgm:spPr/>
      <dgm:t>
        <a:bodyPr/>
        <a:lstStyle/>
        <a:p>
          <a:endParaRPr lang="en-IN" sz="1800"/>
        </a:p>
      </dgm:t>
    </dgm:pt>
    <dgm:pt modelId="{22261FCA-3C37-4BC5-96EB-C70B6C88379E}" type="sibTrans" cxnId="{BF0EB2EB-15CB-4B02-8C0E-48CE66021A8E}">
      <dgm:prSet/>
      <dgm:spPr/>
      <dgm:t>
        <a:bodyPr/>
        <a:lstStyle/>
        <a:p>
          <a:endParaRPr lang="en-IN" sz="1800"/>
        </a:p>
      </dgm:t>
    </dgm:pt>
    <dgm:pt modelId="{116D7D5B-54A0-48FC-8D2B-3AF4D865BD8E}">
      <dgm:prSet custT="1"/>
      <dgm:spPr/>
      <dgm:t>
        <a:bodyPr/>
        <a:lstStyle/>
        <a:p>
          <a:pPr>
            <a:spcBef>
              <a:spcPts val="0"/>
            </a:spcBef>
            <a:buClr>
              <a:schemeClr val="accent4"/>
            </a:buClr>
            <a:buFont typeface="+mj-lt"/>
            <a:buAutoNum type="arabicPeriod"/>
          </a:pPr>
          <a:r>
            <a:rPr lang="en-US" sz="1800" dirty="0"/>
            <a:t> Excellent for building </a:t>
          </a:r>
          <a:r>
            <a:rPr lang="en-US" sz="1800" b="1" dirty="0"/>
            <a:t>lightweight and scalable RESTful APIs</a:t>
          </a:r>
          <a:r>
            <a:rPr lang="en-US" sz="1800" dirty="0"/>
            <a:t> that handle a large number of concurrent connections.</a:t>
          </a:r>
          <a:endParaRPr lang="en-IN" sz="1800" dirty="0"/>
        </a:p>
      </dgm:t>
    </dgm:pt>
    <dgm:pt modelId="{26EF454E-3CD2-4A7A-A614-2C98C154F837}" type="sibTrans" cxnId="{2303F7BB-02F9-47A1-9EBD-5AD395F86908}">
      <dgm:prSet/>
      <dgm:spPr/>
      <dgm:t>
        <a:bodyPr/>
        <a:lstStyle/>
        <a:p>
          <a:endParaRPr lang="en-IN" sz="1800"/>
        </a:p>
      </dgm:t>
    </dgm:pt>
    <dgm:pt modelId="{27BA6ED3-8968-4A56-97B6-0A99951E244C}" type="parTrans" cxnId="{2303F7BB-02F9-47A1-9EBD-5AD395F86908}">
      <dgm:prSet/>
      <dgm:spPr/>
      <dgm:t>
        <a:bodyPr/>
        <a:lstStyle/>
        <a:p>
          <a:endParaRPr lang="en-IN" sz="1800"/>
        </a:p>
      </dgm:t>
    </dgm:pt>
    <dgm:pt modelId="{53BDF29A-A770-41C2-9E6F-7F2D80466D55}">
      <dgm:prSet custT="1"/>
      <dgm:spPr/>
      <dgm:t>
        <a:bodyPr/>
        <a:lstStyle/>
        <a:p>
          <a:pPr>
            <a:spcBef>
              <a:spcPts val="0"/>
            </a:spcBef>
            <a:buClr>
              <a:schemeClr val="accent4"/>
            </a:buClr>
            <a:buFont typeface="+mj-lt"/>
            <a:buAutoNum type="arabicPeriod"/>
          </a:pPr>
          <a:r>
            <a:rPr lang="en-US" sz="1800" dirty="0"/>
            <a:t> Well-suited for building </a:t>
          </a:r>
          <a:r>
            <a:rPr lang="en-US" sz="1800" b="1" dirty="0"/>
            <a:t>microservices-based architectures</a:t>
          </a:r>
          <a:r>
            <a:rPr lang="en-US" sz="1800" dirty="0"/>
            <a:t>, enabling modular and scalable systems.</a:t>
          </a:r>
          <a:endParaRPr lang="en-IN" sz="1800" dirty="0"/>
        </a:p>
      </dgm:t>
    </dgm:pt>
    <dgm:pt modelId="{2D51A2ED-E638-4985-953A-3ADC777C5F43}" type="sibTrans" cxnId="{29433F97-ABFE-4F2E-891E-3FF5051EC91E}">
      <dgm:prSet/>
      <dgm:spPr/>
      <dgm:t>
        <a:bodyPr/>
        <a:lstStyle/>
        <a:p>
          <a:endParaRPr lang="en-IN" sz="1800"/>
        </a:p>
      </dgm:t>
    </dgm:pt>
    <dgm:pt modelId="{D322F8EF-48BB-4B1B-8044-2EDF79FD94DB}" type="parTrans" cxnId="{29433F97-ABFE-4F2E-891E-3FF5051EC91E}">
      <dgm:prSet/>
      <dgm:spPr/>
      <dgm:t>
        <a:bodyPr/>
        <a:lstStyle/>
        <a:p>
          <a:endParaRPr lang="en-IN" sz="1800"/>
        </a:p>
      </dgm:t>
    </dgm:pt>
    <dgm:pt modelId="{FBDD2D5F-F1D1-407E-B007-BE53A87342F9}">
      <dgm:prSet custT="1"/>
      <dgm:spPr/>
      <dgm:t>
        <a:bodyPr/>
        <a:lstStyle/>
        <a:p>
          <a:pPr>
            <a:spcBef>
              <a:spcPts val="0"/>
            </a:spcBef>
            <a:buClr>
              <a:schemeClr val="accent4"/>
            </a:buClr>
            <a:buFont typeface="+mj-lt"/>
            <a:buAutoNum type="arabicPeriod"/>
          </a:pPr>
          <a:endParaRPr lang="en-IN" sz="1800" dirty="0"/>
        </a:p>
      </dgm:t>
    </dgm:pt>
    <dgm:pt modelId="{E8D4A516-72A3-4E16-92A0-6B38A66208F5}" type="parTrans" cxnId="{7D57CFC5-6E0B-45D4-A6E8-49B2B6032826}">
      <dgm:prSet/>
      <dgm:spPr/>
      <dgm:t>
        <a:bodyPr/>
        <a:lstStyle/>
        <a:p>
          <a:endParaRPr lang="en-IN"/>
        </a:p>
      </dgm:t>
    </dgm:pt>
    <dgm:pt modelId="{7FC11CA1-BB93-4D26-A785-1FB6A7C7E8F0}" type="sibTrans" cxnId="{7D57CFC5-6E0B-45D4-A6E8-49B2B6032826}">
      <dgm:prSet/>
      <dgm:spPr/>
      <dgm:t>
        <a:bodyPr/>
        <a:lstStyle/>
        <a:p>
          <a:endParaRPr lang="en-IN"/>
        </a:p>
      </dgm:t>
    </dgm:pt>
    <dgm:pt modelId="{255B89A9-0132-4ED8-932D-2E22EF335378}">
      <dgm:prSet custT="1"/>
      <dgm:spPr/>
      <dgm:t>
        <a:bodyPr/>
        <a:lstStyle/>
        <a:p>
          <a:pPr>
            <a:spcBef>
              <a:spcPts val="0"/>
            </a:spcBef>
            <a:buClr>
              <a:schemeClr val="accent4"/>
            </a:buClr>
            <a:buFont typeface="+mj-lt"/>
            <a:buAutoNum type="arabicPeriod"/>
          </a:pPr>
          <a:endParaRPr lang="en-IN" sz="1800" dirty="0"/>
        </a:p>
      </dgm:t>
    </dgm:pt>
    <dgm:pt modelId="{BE89468F-5098-4890-B59C-842AAC35D3C4}" type="parTrans" cxnId="{0CE201CD-8EB8-4194-A288-DDAC3673D1D7}">
      <dgm:prSet/>
      <dgm:spPr/>
      <dgm:t>
        <a:bodyPr/>
        <a:lstStyle/>
        <a:p>
          <a:endParaRPr lang="en-IN"/>
        </a:p>
      </dgm:t>
    </dgm:pt>
    <dgm:pt modelId="{DDB0180C-636B-432D-B983-800624B6C9F6}" type="sibTrans" cxnId="{0CE201CD-8EB8-4194-A288-DDAC3673D1D7}">
      <dgm:prSet/>
      <dgm:spPr/>
      <dgm:t>
        <a:bodyPr/>
        <a:lstStyle/>
        <a:p>
          <a:endParaRPr lang="en-IN"/>
        </a:p>
      </dgm:t>
    </dgm:pt>
    <dgm:pt modelId="{0536FC37-04AA-4EB0-8067-CB5A0422EE19}" type="pres">
      <dgm:prSet presAssocID="{CE23E250-5274-477C-BBD9-375E6D5B017E}" presName="linear" presStyleCnt="0">
        <dgm:presLayoutVars>
          <dgm:dir/>
          <dgm:animLvl val="lvl"/>
          <dgm:resizeHandles val="exact"/>
        </dgm:presLayoutVars>
      </dgm:prSet>
      <dgm:spPr/>
    </dgm:pt>
    <dgm:pt modelId="{D711EA24-D2BA-44FE-9AD6-8DA3693A9D8D}" type="pres">
      <dgm:prSet presAssocID="{57533D5A-0E7C-4BE5-8E17-BF6DCA9F3F49}" presName="parentLin" presStyleCnt="0"/>
      <dgm:spPr/>
    </dgm:pt>
    <dgm:pt modelId="{B89F06E5-8559-41CB-A908-A123690C90CF}" type="pres">
      <dgm:prSet presAssocID="{57533D5A-0E7C-4BE5-8E17-BF6DCA9F3F49}" presName="parentLeftMargin" presStyleLbl="node1" presStyleIdx="0" presStyleCnt="1"/>
      <dgm:spPr/>
    </dgm:pt>
    <dgm:pt modelId="{207E1646-F6AD-4847-84AB-598CF5CD77B1}" type="pres">
      <dgm:prSet presAssocID="{57533D5A-0E7C-4BE5-8E17-BF6DCA9F3F49}" presName="parentText" presStyleLbl="node1" presStyleIdx="0" presStyleCnt="1" custScaleY="51411" custLinFactNeighborX="2239" custLinFactNeighborY="-16474">
        <dgm:presLayoutVars>
          <dgm:chMax val="0"/>
          <dgm:bulletEnabled val="1"/>
        </dgm:presLayoutVars>
      </dgm:prSet>
      <dgm:spPr/>
    </dgm:pt>
    <dgm:pt modelId="{7D1F2B0E-516F-4356-9E13-E85C35AF670F}" type="pres">
      <dgm:prSet presAssocID="{57533D5A-0E7C-4BE5-8E17-BF6DCA9F3F49}" presName="negativeSpace" presStyleCnt="0"/>
      <dgm:spPr/>
    </dgm:pt>
    <dgm:pt modelId="{82F31851-FD39-4CD1-8D27-5BC94024D8DB}" type="pres">
      <dgm:prSet presAssocID="{57533D5A-0E7C-4BE5-8E17-BF6DCA9F3F49}" presName="childText" presStyleLbl="conFgAcc1" presStyleIdx="0" presStyleCnt="1" custScaleX="82417" custLinFactNeighborX="-3021" custLinFactNeighborY="92454">
        <dgm:presLayoutVars>
          <dgm:bulletEnabled val="1"/>
        </dgm:presLayoutVars>
      </dgm:prSet>
      <dgm:spPr/>
    </dgm:pt>
  </dgm:ptLst>
  <dgm:cxnLst>
    <dgm:cxn modelId="{DFA55009-896B-40E9-B5EA-A98CA37104EC}" type="presOf" srcId="{57533D5A-0E7C-4BE5-8E17-BF6DCA9F3F49}" destId="{207E1646-F6AD-4847-84AB-598CF5CD77B1}" srcOrd="1" destOrd="0" presId="urn:microsoft.com/office/officeart/2005/8/layout/list1"/>
    <dgm:cxn modelId="{F7813866-BD73-4278-860C-09F021599531}" srcId="{CE23E250-5274-477C-BBD9-375E6D5B017E}" destId="{57533D5A-0E7C-4BE5-8E17-BF6DCA9F3F49}" srcOrd="0" destOrd="0" parTransId="{E1BB59ED-2EA0-48A3-9C6A-2F79AE9A2914}" sibTransId="{EA9CBEC8-0612-4C21-A909-ABAD6587588D}"/>
    <dgm:cxn modelId="{E76FBD6C-98F7-47E6-9D72-E6350AB9F765}" type="presOf" srcId="{255B89A9-0132-4ED8-932D-2E22EF335378}" destId="{82F31851-FD39-4CD1-8D27-5BC94024D8DB}" srcOrd="0" destOrd="3" presId="urn:microsoft.com/office/officeart/2005/8/layout/list1"/>
    <dgm:cxn modelId="{112C3F7D-1E78-44CD-BBCB-A902A4016CF4}" type="presOf" srcId="{7C6BCBB3-DF0D-4F0E-B4D2-F4A7D4C0309B}" destId="{82F31851-FD39-4CD1-8D27-5BC94024D8DB}" srcOrd="0" destOrd="0" presId="urn:microsoft.com/office/officeart/2005/8/layout/list1"/>
    <dgm:cxn modelId="{8CB7CA8E-0EFF-44FF-9DE6-3D5CF676D722}" type="presOf" srcId="{FBDD2D5F-F1D1-407E-B007-BE53A87342F9}" destId="{82F31851-FD39-4CD1-8D27-5BC94024D8DB}" srcOrd="0" destOrd="1" presId="urn:microsoft.com/office/officeart/2005/8/layout/list1"/>
    <dgm:cxn modelId="{29433F97-ABFE-4F2E-891E-3FF5051EC91E}" srcId="{57533D5A-0E7C-4BE5-8E17-BF6DCA9F3F49}" destId="{53BDF29A-A770-41C2-9E6F-7F2D80466D55}" srcOrd="4" destOrd="0" parTransId="{D322F8EF-48BB-4B1B-8044-2EDF79FD94DB}" sibTransId="{2D51A2ED-E638-4985-953A-3ADC777C5F43}"/>
    <dgm:cxn modelId="{35F368AD-7DB7-44F9-A8BB-20F33D665B44}" type="presOf" srcId="{57533D5A-0E7C-4BE5-8E17-BF6DCA9F3F49}" destId="{B89F06E5-8559-41CB-A908-A123690C90CF}" srcOrd="0" destOrd="0" presId="urn:microsoft.com/office/officeart/2005/8/layout/list1"/>
    <dgm:cxn modelId="{2303F7BB-02F9-47A1-9EBD-5AD395F86908}" srcId="{57533D5A-0E7C-4BE5-8E17-BF6DCA9F3F49}" destId="{116D7D5B-54A0-48FC-8D2B-3AF4D865BD8E}" srcOrd="2" destOrd="0" parTransId="{27BA6ED3-8968-4A56-97B6-0A99951E244C}" sibTransId="{26EF454E-3CD2-4A7A-A614-2C98C154F837}"/>
    <dgm:cxn modelId="{7D57CFC5-6E0B-45D4-A6E8-49B2B6032826}" srcId="{57533D5A-0E7C-4BE5-8E17-BF6DCA9F3F49}" destId="{FBDD2D5F-F1D1-407E-B007-BE53A87342F9}" srcOrd="1" destOrd="0" parTransId="{E8D4A516-72A3-4E16-92A0-6B38A66208F5}" sibTransId="{7FC11CA1-BB93-4D26-A785-1FB6A7C7E8F0}"/>
    <dgm:cxn modelId="{668424C7-66D8-4999-861D-3F01B94129F0}" type="presOf" srcId="{CE23E250-5274-477C-BBD9-375E6D5B017E}" destId="{0536FC37-04AA-4EB0-8067-CB5A0422EE19}" srcOrd="0" destOrd="0" presId="urn:microsoft.com/office/officeart/2005/8/layout/list1"/>
    <dgm:cxn modelId="{0CE201CD-8EB8-4194-A288-DDAC3673D1D7}" srcId="{57533D5A-0E7C-4BE5-8E17-BF6DCA9F3F49}" destId="{255B89A9-0132-4ED8-932D-2E22EF335378}" srcOrd="3" destOrd="0" parTransId="{BE89468F-5098-4890-B59C-842AAC35D3C4}" sibTransId="{DDB0180C-636B-432D-B983-800624B6C9F6}"/>
    <dgm:cxn modelId="{F5229BD4-DC2E-4C6F-89A5-89C5F34F4AE3}" type="presOf" srcId="{53BDF29A-A770-41C2-9E6F-7F2D80466D55}" destId="{82F31851-FD39-4CD1-8D27-5BC94024D8DB}" srcOrd="0" destOrd="4" presId="urn:microsoft.com/office/officeart/2005/8/layout/list1"/>
    <dgm:cxn modelId="{BF0EB2EB-15CB-4B02-8C0E-48CE66021A8E}" srcId="{57533D5A-0E7C-4BE5-8E17-BF6DCA9F3F49}" destId="{7C6BCBB3-DF0D-4F0E-B4D2-F4A7D4C0309B}" srcOrd="0" destOrd="0" parTransId="{7357AB0A-CD39-48FA-AFB6-C346FDE7223C}" sibTransId="{22261FCA-3C37-4BC5-96EB-C70B6C88379E}"/>
    <dgm:cxn modelId="{29CC5AF5-D824-4A11-8AD8-3902E5DA0EBE}" type="presOf" srcId="{116D7D5B-54A0-48FC-8D2B-3AF4D865BD8E}" destId="{82F31851-FD39-4CD1-8D27-5BC94024D8DB}" srcOrd="0" destOrd="2" presId="urn:microsoft.com/office/officeart/2005/8/layout/list1"/>
    <dgm:cxn modelId="{5E724A4A-B3DC-42BA-8480-59841406B9E4}" type="presParOf" srcId="{0536FC37-04AA-4EB0-8067-CB5A0422EE19}" destId="{D711EA24-D2BA-44FE-9AD6-8DA3693A9D8D}" srcOrd="0" destOrd="0" presId="urn:microsoft.com/office/officeart/2005/8/layout/list1"/>
    <dgm:cxn modelId="{2D6627C0-F2C5-40C9-B580-54649CFEF4F0}" type="presParOf" srcId="{D711EA24-D2BA-44FE-9AD6-8DA3693A9D8D}" destId="{B89F06E5-8559-41CB-A908-A123690C90CF}" srcOrd="0" destOrd="0" presId="urn:microsoft.com/office/officeart/2005/8/layout/list1"/>
    <dgm:cxn modelId="{BBF255DC-03A2-4085-82EA-B9CCB421346B}" type="presParOf" srcId="{D711EA24-D2BA-44FE-9AD6-8DA3693A9D8D}" destId="{207E1646-F6AD-4847-84AB-598CF5CD77B1}" srcOrd="1" destOrd="0" presId="urn:microsoft.com/office/officeart/2005/8/layout/list1"/>
    <dgm:cxn modelId="{547D341F-8B6B-4C72-B0C4-510C3536EEAE}" type="presParOf" srcId="{0536FC37-04AA-4EB0-8067-CB5A0422EE19}" destId="{7D1F2B0E-516F-4356-9E13-E85C35AF670F}" srcOrd="1" destOrd="0" presId="urn:microsoft.com/office/officeart/2005/8/layout/list1"/>
    <dgm:cxn modelId="{7B7C13F1-AED5-4C71-91AB-E320E98A9BF2}" type="presParOf" srcId="{0536FC37-04AA-4EB0-8067-CB5A0422EE19}" destId="{82F31851-FD39-4CD1-8D27-5BC94024D8DB}"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EEFBE5E-2EF8-46D2-906B-A61723902D22}" type="doc">
      <dgm:prSet loTypeId="urn:microsoft.com/office/officeart/2005/8/layout/chevron2" loCatId="list" qsTypeId="urn:microsoft.com/office/officeart/2005/8/quickstyle/simple3" qsCatId="simple" csTypeId="urn:microsoft.com/office/officeart/2005/8/colors/colorful1" csCatId="colorful" phldr="1"/>
      <dgm:spPr/>
      <dgm:t>
        <a:bodyPr/>
        <a:lstStyle/>
        <a:p>
          <a:endParaRPr lang="en-IN"/>
        </a:p>
      </dgm:t>
    </dgm:pt>
    <dgm:pt modelId="{C69089A9-D657-4917-8348-BCD7F83C0A1B}">
      <dgm:prSet phldrT="[Text]" custT="1"/>
      <dgm:spPr/>
      <dgm:t>
        <a:bodyPr/>
        <a:lstStyle/>
        <a:p>
          <a:r>
            <a:rPr lang="en-US" sz="2400" b="1" dirty="0"/>
            <a:t>C</a:t>
          </a:r>
          <a:endParaRPr lang="en-IN" sz="2400" b="1" dirty="0"/>
        </a:p>
      </dgm:t>
    </dgm:pt>
    <dgm:pt modelId="{9824CE58-9515-405F-AE62-841B10D35D33}" type="parTrans" cxnId="{40AABCA0-DB41-443E-9AAC-4F52FDA18945}">
      <dgm:prSet/>
      <dgm:spPr/>
      <dgm:t>
        <a:bodyPr/>
        <a:lstStyle/>
        <a:p>
          <a:endParaRPr lang="en-IN" sz="1800"/>
        </a:p>
      </dgm:t>
    </dgm:pt>
    <dgm:pt modelId="{995FC5B2-7152-45A5-B794-3701FBA8F3A4}" type="sibTrans" cxnId="{40AABCA0-DB41-443E-9AAC-4F52FDA18945}">
      <dgm:prSet/>
      <dgm:spPr/>
      <dgm:t>
        <a:bodyPr/>
        <a:lstStyle/>
        <a:p>
          <a:endParaRPr lang="en-IN" sz="1800"/>
        </a:p>
      </dgm:t>
    </dgm:pt>
    <dgm:pt modelId="{DB76282B-58B9-4E4E-9A50-3E3A33711ED8}">
      <dgm:prSet phldrT="[Text]" custT="1"/>
      <dgm:spPr>
        <a:solidFill>
          <a:srgbClr val="FFFF00">
            <a:alpha val="90000"/>
          </a:srgbClr>
        </a:solidFill>
      </dgm:spPr>
      <dgm:t>
        <a:bodyPr/>
        <a:lstStyle/>
        <a:p>
          <a:r>
            <a:rPr lang="en-US" sz="1800" dirty="0"/>
            <a:t>Create</a:t>
          </a:r>
          <a:endParaRPr lang="en-IN" sz="1800" dirty="0"/>
        </a:p>
      </dgm:t>
    </dgm:pt>
    <dgm:pt modelId="{C34F0D9E-654F-408B-A153-F7A2DE2813C5}" type="parTrans" cxnId="{539AD0D2-557F-4B22-8E42-8D7326681EBB}">
      <dgm:prSet/>
      <dgm:spPr/>
      <dgm:t>
        <a:bodyPr/>
        <a:lstStyle/>
        <a:p>
          <a:endParaRPr lang="en-IN" sz="1800"/>
        </a:p>
      </dgm:t>
    </dgm:pt>
    <dgm:pt modelId="{C3AE60AA-344A-4C1D-93EF-D030F4B99EBD}" type="sibTrans" cxnId="{539AD0D2-557F-4B22-8E42-8D7326681EBB}">
      <dgm:prSet/>
      <dgm:spPr/>
      <dgm:t>
        <a:bodyPr/>
        <a:lstStyle/>
        <a:p>
          <a:endParaRPr lang="en-IN" sz="1800"/>
        </a:p>
      </dgm:t>
    </dgm:pt>
    <dgm:pt modelId="{7949ECC7-2822-42B0-9BEC-E129A141C7DA}">
      <dgm:prSet phldrT="[Text]" custT="1"/>
      <dgm:spPr/>
      <dgm:t>
        <a:bodyPr/>
        <a:lstStyle/>
        <a:p>
          <a:r>
            <a:rPr lang="en-US" sz="1800" dirty="0"/>
            <a:t>Read</a:t>
          </a:r>
          <a:endParaRPr lang="en-IN" sz="1800" dirty="0"/>
        </a:p>
      </dgm:t>
    </dgm:pt>
    <dgm:pt modelId="{FCE64945-1856-4395-B915-CD344E1040AC}" type="parTrans" cxnId="{19129783-D76C-4DA6-91A7-6C92FE548ABA}">
      <dgm:prSet/>
      <dgm:spPr/>
      <dgm:t>
        <a:bodyPr/>
        <a:lstStyle/>
        <a:p>
          <a:endParaRPr lang="en-IN" sz="1800"/>
        </a:p>
      </dgm:t>
    </dgm:pt>
    <dgm:pt modelId="{088D79B2-81CB-458C-9987-08105A1B4F53}" type="sibTrans" cxnId="{19129783-D76C-4DA6-91A7-6C92FE548ABA}">
      <dgm:prSet/>
      <dgm:spPr/>
      <dgm:t>
        <a:bodyPr/>
        <a:lstStyle/>
        <a:p>
          <a:endParaRPr lang="en-IN" sz="1800"/>
        </a:p>
      </dgm:t>
    </dgm:pt>
    <dgm:pt modelId="{3E927C87-0895-49E3-8302-B4BE16D959C1}">
      <dgm:prSet phldrT="[Text]" custT="1"/>
      <dgm:spPr/>
      <dgm:t>
        <a:bodyPr/>
        <a:lstStyle/>
        <a:p>
          <a:r>
            <a:rPr lang="en-US" sz="1800" dirty="0"/>
            <a:t>Update</a:t>
          </a:r>
          <a:endParaRPr lang="en-IN" sz="1800" dirty="0"/>
        </a:p>
      </dgm:t>
    </dgm:pt>
    <dgm:pt modelId="{B187CF8A-07D5-462C-80A5-E0B8B664E03A}" type="parTrans" cxnId="{744380B2-91AE-4CFD-9CB5-03321A224537}">
      <dgm:prSet/>
      <dgm:spPr/>
      <dgm:t>
        <a:bodyPr/>
        <a:lstStyle/>
        <a:p>
          <a:endParaRPr lang="en-IN" sz="1800"/>
        </a:p>
      </dgm:t>
    </dgm:pt>
    <dgm:pt modelId="{FBD8CB94-B8E9-4A03-BB6D-E2145BDFF43A}" type="sibTrans" cxnId="{744380B2-91AE-4CFD-9CB5-03321A224537}">
      <dgm:prSet/>
      <dgm:spPr/>
      <dgm:t>
        <a:bodyPr/>
        <a:lstStyle/>
        <a:p>
          <a:endParaRPr lang="en-IN" sz="1800"/>
        </a:p>
      </dgm:t>
    </dgm:pt>
    <dgm:pt modelId="{27FA2A85-0D26-44CC-A018-A0299F107611}">
      <dgm:prSet phldrT="[Text]" custT="1"/>
      <dgm:spPr/>
      <dgm:t>
        <a:bodyPr/>
        <a:lstStyle/>
        <a:p>
          <a:r>
            <a:rPr lang="en-US" sz="1800" dirty="0"/>
            <a:t>Delete</a:t>
          </a:r>
          <a:endParaRPr lang="en-IN" sz="1800" dirty="0"/>
        </a:p>
      </dgm:t>
    </dgm:pt>
    <dgm:pt modelId="{A23AD095-6374-40BA-B928-DFB3604AB5A6}" type="parTrans" cxnId="{53DEC3FB-A4CF-4774-9A7E-0263D22F6246}">
      <dgm:prSet/>
      <dgm:spPr/>
      <dgm:t>
        <a:bodyPr/>
        <a:lstStyle/>
        <a:p>
          <a:endParaRPr lang="en-IN" sz="1800"/>
        </a:p>
      </dgm:t>
    </dgm:pt>
    <dgm:pt modelId="{01F17D06-3F9E-4EE2-980C-C30FF90CFF9E}" type="sibTrans" cxnId="{53DEC3FB-A4CF-4774-9A7E-0263D22F6246}">
      <dgm:prSet/>
      <dgm:spPr/>
      <dgm:t>
        <a:bodyPr/>
        <a:lstStyle/>
        <a:p>
          <a:endParaRPr lang="en-IN" sz="1800"/>
        </a:p>
      </dgm:t>
    </dgm:pt>
    <dgm:pt modelId="{DB0BB0E4-AFC6-4893-AE76-1AC7C4144886}">
      <dgm:prSet phldrT="[Text]" custT="1"/>
      <dgm:spPr/>
      <dgm:t>
        <a:bodyPr/>
        <a:lstStyle/>
        <a:p>
          <a:r>
            <a:rPr lang="en-US" sz="2400" b="1"/>
            <a:t>R</a:t>
          </a:r>
          <a:endParaRPr lang="en-IN" sz="1800" dirty="0"/>
        </a:p>
      </dgm:t>
    </dgm:pt>
    <dgm:pt modelId="{F57DCFAC-29DA-4511-B6FE-D3E76DFAF294}" type="parTrans" cxnId="{C3DB39B9-25C0-4A09-9BBD-85D2B983C530}">
      <dgm:prSet/>
      <dgm:spPr/>
      <dgm:t>
        <a:bodyPr/>
        <a:lstStyle/>
        <a:p>
          <a:endParaRPr lang="en-IN"/>
        </a:p>
      </dgm:t>
    </dgm:pt>
    <dgm:pt modelId="{31C0FFAE-5643-4EB3-BA3B-6F2607F9AA01}" type="sibTrans" cxnId="{C3DB39B9-25C0-4A09-9BBD-85D2B983C530}">
      <dgm:prSet/>
      <dgm:spPr/>
      <dgm:t>
        <a:bodyPr/>
        <a:lstStyle/>
        <a:p>
          <a:endParaRPr lang="en-IN"/>
        </a:p>
      </dgm:t>
    </dgm:pt>
    <dgm:pt modelId="{EEF6C139-F933-4F1A-817D-F73D80C22595}">
      <dgm:prSet phldrT="[Text]" custT="1"/>
      <dgm:spPr/>
      <dgm:t>
        <a:bodyPr/>
        <a:lstStyle/>
        <a:p>
          <a:r>
            <a:rPr lang="en-US" sz="2400" b="1"/>
            <a:t>U</a:t>
          </a:r>
          <a:endParaRPr lang="en-IN" sz="1800" dirty="0"/>
        </a:p>
      </dgm:t>
    </dgm:pt>
    <dgm:pt modelId="{9F97DAAC-4397-4C09-80A3-2FB0AAD166E6}" type="parTrans" cxnId="{E7677CA1-7650-41FB-AFE2-894C859FB4C2}">
      <dgm:prSet/>
      <dgm:spPr/>
      <dgm:t>
        <a:bodyPr/>
        <a:lstStyle/>
        <a:p>
          <a:endParaRPr lang="en-IN"/>
        </a:p>
      </dgm:t>
    </dgm:pt>
    <dgm:pt modelId="{219EB783-0E33-4629-8457-719462323D68}" type="sibTrans" cxnId="{E7677CA1-7650-41FB-AFE2-894C859FB4C2}">
      <dgm:prSet/>
      <dgm:spPr/>
      <dgm:t>
        <a:bodyPr/>
        <a:lstStyle/>
        <a:p>
          <a:endParaRPr lang="en-IN"/>
        </a:p>
      </dgm:t>
    </dgm:pt>
    <dgm:pt modelId="{CC0E7A47-35EE-4194-9B86-9002FFF6BBA3}">
      <dgm:prSet phldrT="[Text]" custT="1"/>
      <dgm:spPr/>
      <dgm:t>
        <a:bodyPr/>
        <a:lstStyle/>
        <a:p>
          <a:r>
            <a:rPr lang="en-US" sz="2400" b="1" dirty="0"/>
            <a:t>D</a:t>
          </a:r>
          <a:endParaRPr lang="en-IN" sz="1800" dirty="0"/>
        </a:p>
      </dgm:t>
    </dgm:pt>
    <dgm:pt modelId="{5D8EC8E2-5117-42F4-AAC6-41DDE606EA4D}" type="parTrans" cxnId="{36CC1AFC-5988-4775-83B1-979E5E78E40D}">
      <dgm:prSet/>
      <dgm:spPr/>
      <dgm:t>
        <a:bodyPr/>
        <a:lstStyle/>
        <a:p>
          <a:endParaRPr lang="en-IN"/>
        </a:p>
      </dgm:t>
    </dgm:pt>
    <dgm:pt modelId="{80918170-077D-447B-AAB1-CC31E342741E}" type="sibTrans" cxnId="{36CC1AFC-5988-4775-83B1-979E5E78E40D}">
      <dgm:prSet/>
      <dgm:spPr/>
      <dgm:t>
        <a:bodyPr/>
        <a:lstStyle/>
        <a:p>
          <a:endParaRPr lang="en-IN"/>
        </a:p>
      </dgm:t>
    </dgm:pt>
    <dgm:pt modelId="{D291CD32-677E-43B6-B068-61C05087DF87}" type="pres">
      <dgm:prSet presAssocID="{3EEFBE5E-2EF8-46D2-906B-A61723902D22}" presName="linearFlow" presStyleCnt="0">
        <dgm:presLayoutVars>
          <dgm:dir/>
          <dgm:animLvl val="lvl"/>
          <dgm:resizeHandles val="exact"/>
        </dgm:presLayoutVars>
      </dgm:prSet>
      <dgm:spPr/>
    </dgm:pt>
    <dgm:pt modelId="{A2B5F12A-542A-41FD-826B-4A549C8F1726}" type="pres">
      <dgm:prSet presAssocID="{C69089A9-D657-4917-8348-BCD7F83C0A1B}" presName="composite" presStyleCnt="0"/>
      <dgm:spPr/>
    </dgm:pt>
    <dgm:pt modelId="{C2CE52C7-B71C-45E2-8840-3FAA68A40D6C}" type="pres">
      <dgm:prSet presAssocID="{C69089A9-D657-4917-8348-BCD7F83C0A1B}" presName="parentText" presStyleLbl="alignNode1" presStyleIdx="0" presStyleCnt="4">
        <dgm:presLayoutVars>
          <dgm:chMax val="1"/>
          <dgm:bulletEnabled val="1"/>
        </dgm:presLayoutVars>
      </dgm:prSet>
      <dgm:spPr/>
    </dgm:pt>
    <dgm:pt modelId="{CD0D5E44-1957-4F95-9554-989A7E9D7EA1}" type="pres">
      <dgm:prSet presAssocID="{C69089A9-D657-4917-8348-BCD7F83C0A1B}" presName="descendantText" presStyleLbl="alignAcc1" presStyleIdx="0" presStyleCnt="4">
        <dgm:presLayoutVars>
          <dgm:bulletEnabled val="1"/>
        </dgm:presLayoutVars>
      </dgm:prSet>
      <dgm:spPr/>
    </dgm:pt>
    <dgm:pt modelId="{CA8A30EA-7425-4228-ACF1-28D11B2261CE}" type="pres">
      <dgm:prSet presAssocID="{995FC5B2-7152-45A5-B794-3701FBA8F3A4}" presName="sp" presStyleCnt="0"/>
      <dgm:spPr/>
    </dgm:pt>
    <dgm:pt modelId="{BC39A083-17B7-4879-B2CC-8A7C13A5FB9E}" type="pres">
      <dgm:prSet presAssocID="{DB0BB0E4-AFC6-4893-AE76-1AC7C4144886}" presName="composite" presStyleCnt="0"/>
      <dgm:spPr/>
    </dgm:pt>
    <dgm:pt modelId="{DBBBF276-8E6B-4A1F-BC43-7FF8A9EDB0FD}" type="pres">
      <dgm:prSet presAssocID="{DB0BB0E4-AFC6-4893-AE76-1AC7C4144886}" presName="parentText" presStyleLbl="alignNode1" presStyleIdx="1" presStyleCnt="4">
        <dgm:presLayoutVars>
          <dgm:chMax val="1"/>
          <dgm:bulletEnabled val="1"/>
        </dgm:presLayoutVars>
      </dgm:prSet>
      <dgm:spPr/>
    </dgm:pt>
    <dgm:pt modelId="{05ECFFE4-358C-4079-BE79-73FB705EFD9E}" type="pres">
      <dgm:prSet presAssocID="{DB0BB0E4-AFC6-4893-AE76-1AC7C4144886}" presName="descendantText" presStyleLbl="alignAcc1" presStyleIdx="1" presStyleCnt="4">
        <dgm:presLayoutVars>
          <dgm:bulletEnabled val="1"/>
        </dgm:presLayoutVars>
      </dgm:prSet>
      <dgm:spPr/>
    </dgm:pt>
    <dgm:pt modelId="{5E78EA99-D298-443F-A86C-5739850D674A}" type="pres">
      <dgm:prSet presAssocID="{31C0FFAE-5643-4EB3-BA3B-6F2607F9AA01}" presName="sp" presStyleCnt="0"/>
      <dgm:spPr/>
    </dgm:pt>
    <dgm:pt modelId="{7854A0AA-58E8-47D0-8327-A74BA22E21A4}" type="pres">
      <dgm:prSet presAssocID="{EEF6C139-F933-4F1A-817D-F73D80C22595}" presName="composite" presStyleCnt="0"/>
      <dgm:spPr/>
    </dgm:pt>
    <dgm:pt modelId="{D7E51733-705F-451E-89A4-70B5FD24FCF6}" type="pres">
      <dgm:prSet presAssocID="{EEF6C139-F933-4F1A-817D-F73D80C22595}" presName="parentText" presStyleLbl="alignNode1" presStyleIdx="2" presStyleCnt="4">
        <dgm:presLayoutVars>
          <dgm:chMax val="1"/>
          <dgm:bulletEnabled val="1"/>
        </dgm:presLayoutVars>
      </dgm:prSet>
      <dgm:spPr/>
    </dgm:pt>
    <dgm:pt modelId="{BF3EA525-D0C1-4249-B3CA-D7BA3BF18D9B}" type="pres">
      <dgm:prSet presAssocID="{EEF6C139-F933-4F1A-817D-F73D80C22595}" presName="descendantText" presStyleLbl="alignAcc1" presStyleIdx="2" presStyleCnt="4">
        <dgm:presLayoutVars>
          <dgm:bulletEnabled val="1"/>
        </dgm:presLayoutVars>
      </dgm:prSet>
      <dgm:spPr/>
    </dgm:pt>
    <dgm:pt modelId="{0625CFC4-19F2-46BE-A6D1-4032B7D994C1}" type="pres">
      <dgm:prSet presAssocID="{219EB783-0E33-4629-8457-719462323D68}" presName="sp" presStyleCnt="0"/>
      <dgm:spPr/>
    </dgm:pt>
    <dgm:pt modelId="{5C23E284-2A3E-4D1B-9057-0528E1CE2B8C}" type="pres">
      <dgm:prSet presAssocID="{CC0E7A47-35EE-4194-9B86-9002FFF6BBA3}" presName="composite" presStyleCnt="0"/>
      <dgm:spPr/>
    </dgm:pt>
    <dgm:pt modelId="{AE091B27-D51A-4E93-BB36-00B21E3456A3}" type="pres">
      <dgm:prSet presAssocID="{CC0E7A47-35EE-4194-9B86-9002FFF6BBA3}" presName="parentText" presStyleLbl="alignNode1" presStyleIdx="3" presStyleCnt="4">
        <dgm:presLayoutVars>
          <dgm:chMax val="1"/>
          <dgm:bulletEnabled val="1"/>
        </dgm:presLayoutVars>
      </dgm:prSet>
      <dgm:spPr/>
    </dgm:pt>
    <dgm:pt modelId="{49129546-9EDE-43F2-8E5F-41F86C4B85EE}" type="pres">
      <dgm:prSet presAssocID="{CC0E7A47-35EE-4194-9B86-9002FFF6BBA3}" presName="descendantText" presStyleLbl="alignAcc1" presStyleIdx="3" presStyleCnt="4">
        <dgm:presLayoutVars>
          <dgm:bulletEnabled val="1"/>
        </dgm:presLayoutVars>
      </dgm:prSet>
      <dgm:spPr/>
    </dgm:pt>
  </dgm:ptLst>
  <dgm:cxnLst>
    <dgm:cxn modelId="{0E656643-5D98-4EEA-99FD-FC13DD1CEDF3}" type="presOf" srcId="{3EEFBE5E-2EF8-46D2-906B-A61723902D22}" destId="{D291CD32-677E-43B6-B068-61C05087DF87}" srcOrd="0" destOrd="0" presId="urn:microsoft.com/office/officeart/2005/8/layout/chevron2"/>
    <dgm:cxn modelId="{24A39669-5077-42C5-8BD8-4031286E9410}" type="presOf" srcId="{3E927C87-0895-49E3-8302-B4BE16D959C1}" destId="{BF3EA525-D0C1-4249-B3CA-D7BA3BF18D9B}" srcOrd="0" destOrd="0" presId="urn:microsoft.com/office/officeart/2005/8/layout/chevron2"/>
    <dgm:cxn modelId="{98025D6F-8150-4197-92FF-D764129DA07A}" type="presOf" srcId="{CC0E7A47-35EE-4194-9B86-9002FFF6BBA3}" destId="{AE091B27-D51A-4E93-BB36-00B21E3456A3}" srcOrd="0" destOrd="0" presId="urn:microsoft.com/office/officeart/2005/8/layout/chevron2"/>
    <dgm:cxn modelId="{19129783-D76C-4DA6-91A7-6C92FE548ABA}" srcId="{DB0BB0E4-AFC6-4893-AE76-1AC7C4144886}" destId="{7949ECC7-2822-42B0-9BEC-E129A141C7DA}" srcOrd="0" destOrd="0" parTransId="{FCE64945-1856-4395-B915-CD344E1040AC}" sibTransId="{088D79B2-81CB-458C-9987-08105A1B4F53}"/>
    <dgm:cxn modelId="{5B02199A-076A-43C4-AE9A-F2641C02E22B}" type="presOf" srcId="{27FA2A85-0D26-44CC-A018-A0299F107611}" destId="{49129546-9EDE-43F2-8E5F-41F86C4B85EE}" srcOrd="0" destOrd="0" presId="urn:microsoft.com/office/officeart/2005/8/layout/chevron2"/>
    <dgm:cxn modelId="{40AABCA0-DB41-443E-9AAC-4F52FDA18945}" srcId="{3EEFBE5E-2EF8-46D2-906B-A61723902D22}" destId="{C69089A9-D657-4917-8348-BCD7F83C0A1B}" srcOrd="0" destOrd="0" parTransId="{9824CE58-9515-405F-AE62-841B10D35D33}" sibTransId="{995FC5B2-7152-45A5-B794-3701FBA8F3A4}"/>
    <dgm:cxn modelId="{E7677CA1-7650-41FB-AFE2-894C859FB4C2}" srcId="{3EEFBE5E-2EF8-46D2-906B-A61723902D22}" destId="{EEF6C139-F933-4F1A-817D-F73D80C22595}" srcOrd="2" destOrd="0" parTransId="{9F97DAAC-4397-4C09-80A3-2FB0AAD166E6}" sibTransId="{219EB783-0E33-4629-8457-719462323D68}"/>
    <dgm:cxn modelId="{744380B2-91AE-4CFD-9CB5-03321A224537}" srcId="{EEF6C139-F933-4F1A-817D-F73D80C22595}" destId="{3E927C87-0895-49E3-8302-B4BE16D959C1}" srcOrd="0" destOrd="0" parTransId="{B187CF8A-07D5-462C-80A5-E0B8B664E03A}" sibTransId="{FBD8CB94-B8E9-4A03-BB6D-E2145BDFF43A}"/>
    <dgm:cxn modelId="{C1D4DFB2-4E91-4660-9E22-0E3D8249960D}" type="presOf" srcId="{C69089A9-D657-4917-8348-BCD7F83C0A1B}" destId="{C2CE52C7-B71C-45E2-8840-3FAA68A40D6C}" srcOrd="0" destOrd="0" presId="urn:microsoft.com/office/officeart/2005/8/layout/chevron2"/>
    <dgm:cxn modelId="{C3DB39B9-25C0-4A09-9BBD-85D2B983C530}" srcId="{3EEFBE5E-2EF8-46D2-906B-A61723902D22}" destId="{DB0BB0E4-AFC6-4893-AE76-1AC7C4144886}" srcOrd="1" destOrd="0" parTransId="{F57DCFAC-29DA-4511-B6FE-D3E76DFAF294}" sibTransId="{31C0FFAE-5643-4EB3-BA3B-6F2607F9AA01}"/>
    <dgm:cxn modelId="{CA5D30D1-3BE1-4CA8-A82E-69B38DE6313A}" type="presOf" srcId="{DB76282B-58B9-4E4E-9A50-3E3A33711ED8}" destId="{CD0D5E44-1957-4F95-9554-989A7E9D7EA1}" srcOrd="0" destOrd="0" presId="urn:microsoft.com/office/officeart/2005/8/layout/chevron2"/>
    <dgm:cxn modelId="{539AD0D2-557F-4B22-8E42-8D7326681EBB}" srcId="{C69089A9-D657-4917-8348-BCD7F83C0A1B}" destId="{DB76282B-58B9-4E4E-9A50-3E3A33711ED8}" srcOrd="0" destOrd="0" parTransId="{C34F0D9E-654F-408B-A153-F7A2DE2813C5}" sibTransId="{C3AE60AA-344A-4C1D-93EF-D030F4B99EBD}"/>
    <dgm:cxn modelId="{3AA7B2DF-8DE2-4A06-9A36-29B968E6529A}" type="presOf" srcId="{EEF6C139-F933-4F1A-817D-F73D80C22595}" destId="{D7E51733-705F-451E-89A4-70B5FD24FCF6}" srcOrd="0" destOrd="0" presId="urn:microsoft.com/office/officeart/2005/8/layout/chevron2"/>
    <dgm:cxn modelId="{9C9B05F3-EE19-4098-8483-F76A8B4D9C13}" type="presOf" srcId="{7949ECC7-2822-42B0-9BEC-E129A141C7DA}" destId="{05ECFFE4-358C-4079-BE79-73FB705EFD9E}" srcOrd="0" destOrd="0" presId="urn:microsoft.com/office/officeart/2005/8/layout/chevron2"/>
    <dgm:cxn modelId="{F771F6F7-D7AA-44BD-A092-1FA6E4453C45}" type="presOf" srcId="{DB0BB0E4-AFC6-4893-AE76-1AC7C4144886}" destId="{DBBBF276-8E6B-4A1F-BC43-7FF8A9EDB0FD}" srcOrd="0" destOrd="0" presId="urn:microsoft.com/office/officeart/2005/8/layout/chevron2"/>
    <dgm:cxn modelId="{53DEC3FB-A4CF-4774-9A7E-0263D22F6246}" srcId="{CC0E7A47-35EE-4194-9B86-9002FFF6BBA3}" destId="{27FA2A85-0D26-44CC-A018-A0299F107611}" srcOrd="0" destOrd="0" parTransId="{A23AD095-6374-40BA-B928-DFB3604AB5A6}" sibTransId="{01F17D06-3F9E-4EE2-980C-C30FF90CFF9E}"/>
    <dgm:cxn modelId="{36CC1AFC-5988-4775-83B1-979E5E78E40D}" srcId="{3EEFBE5E-2EF8-46D2-906B-A61723902D22}" destId="{CC0E7A47-35EE-4194-9B86-9002FFF6BBA3}" srcOrd="3" destOrd="0" parTransId="{5D8EC8E2-5117-42F4-AAC6-41DDE606EA4D}" sibTransId="{80918170-077D-447B-AAB1-CC31E342741E}"/>
    <dgm:cxn modelId="{A53A0670-62EF-42B3-B76B-2D0DC552BF40}" type="presParOf" srcId="{D291CD32-677E-43B6-B068-61C05087DF87}" destId="{A2B5F12A-542A-41FD-826B-4A549C8F1726}" srcOrd="0" destOrd="0" presId="urn:microsoft.com/office/officeart/2005/8/layout/chevron2"/>
    <dgm:cxn modelId="{5656BBBC-5119-4892-B14C-58715F0AE077}" type="presParOf" srcId="{A2B5F12A-542A-41FD-826B-4A549C8F1726}" destId="{C2CE52C7-B71C-45E2-8840-3FAA68A40D6C}" srcOrd="0" destOrd="0" presId="urn:microsoft.com/office/officeart/2005/8/layout/chevron2"/>
    <dgm:cxn modelId="{9703D9CA-BB22-476D-8577-922DC14FE28E}" type="presParOf" srcId="{A2B5F12A-542A-41FD-826B-4A549C8F1726}" destId="{CD0D5E44-1957-4F95-9554-989A7E9D7EA1}" srcOrd="1" destOrd="0" presId="urn:microsoft.com/office/officeart/2005/8/layout/chevron2"/>
    <dgm:cxn modelId="{BCE322B1-0C31-4925-B4F7-AC28E9D4D437}" type="presParOf" srcId="{D291CD32-677E-43B6-B068-61C05087DF87}" destId="{CA8A30EA-7425-4228-ACF1-28D11B2261CE}" srcOrd="1" destOrd="0" presId="urn:microsoft.com/office/officeart/2005/8/layout/chevron2"/>
    <dgm:cxn modelId="{33A0BB0B-4402-48E2-9E6E-01617DF2A60D}" type="presParOf" srcId="{D291CD32-677E-43B6-B068-61C05087DF87}" destId="{BC39A083-17B7-4879-B2CC-8A7C13A5FB9E}" srcOrd="2" destOrd="0" presId="urn:microsoft.com/office/officeart/2005/8/layout/chevron2"/>
    <dgm:cxn modelId="{7D88EABE-0A62-4E5A-B374-64A02477E3DC}" type="presParOf" srcId="{BC39A083-17B7-4879-B2CC-8A7C13A5FB9E}" destId="{DBBBF276-8E6B-4A1F-BC43-7FF8A9EDB0FD}" srcOrd="0" destOrd="0" presId="urn:microsoft.com/office/officeart/2005/8/layout/chevron2"/>
    <dgm:cxn modelId="{B2EF88FE-ACCD-429D-8421-27B109D385E4}" type="presParOf" srcId="{BC39A083-17B7-4879-B2CC-8A7C13A5FB9E}" destId="{05ECFFE4-358C-4079-BE79-73FB705EFD9E}" srcOrd="1" destOrd="0" presId="urn:microsoft.com/office/officeart/2005/8/layout/chevron2"/>
    <dgm:cxn modelId="{138847DA-95EA-46D3-A114-8ACA5E54073E}" type="presParOf" srcId="{D291CD32-677E-43B6-B068-61C05087DF87}" destId="{5E78EA99-D298-443F-A86C-5739850D674A}" srcOrd="3" destOrd="0" presId="urn:microsoft.com/office/officeart/2005/8/layout/chevron2"/>
    <dgm:cxn modelId="{CFF2C86E-5BB4-4D45-A737-0DCBA5C38C2E}" type="presParOf" srcId="{D291CD32-677E-43B6-B068-61C05087DF87}" destId="{7854A0AA-58E8-47D0-8327-A74BA22E21A4}" srcOrd="4" destOrd="0" presId="urn:microsoft.com/office/officeart/2005/8/layout/chevron2"/>
    <dgm:cxn modelId="{5D78B560-F4A0-4401-95AE-486698C68216}" type="presParOf" srcId="{7854A0AA-58E8-47D0-8327-A74BA22E21A4}" destId="{D7E51733-705F-451E-89A4-70B5FD24FCF6}" srcOrd="0" destOrd="0" presId="urn:microsoft.com/office/officeart/2005/8/layout/chevron2"/>
    <dgm:cxn modelId="{26F9AD61-1AD0-485B-9E37-D389C30CCB64}" type="presParOf" srcId="{7854A0AA-58E8-47D0-8327-A74BA22E21A4}" destId="{BF3EA525-D0C1-4249-B3CA-D7BA3BF18D9B}" srcOrd="1" destOrd="0" presId="urn:microsoft.com/office/officeart/2005/8/layout/chevron2"/>
    <dgm:cxn modelId="{5DA7280F-2DE8-4141-A3D9-E38A57FD9FEC}" type="presParOf" srcId="{D291CD32-677E-43B6-B068-61C05087DF87}" destId="{0625CFC4-19F2-46BE-A6D1-4032B7D994C1}" srcOrd="5" destOrd="0" presId="urn:microsoft.com/office/officeart/2005/8/layout/chevron2"/>
    <dgm:cxn modelId="{29BA7FD3-0174-4F66-8192-411CFC5BE08D}" type="presParOf" srcId="{D291CD32-677E-43B6-B068-61C05087DF87}" destId="{5C23E284-2A3E-4D1B-9057-0528E1CE2B8C}" srcOrd="6" destOrd="0" presId="urn:microsoft.com/office/officeart/2005/8/layout/chevron2"/>
    <dgm:cxn modelId="{2954907A-CA05-4ABE-9C8E-7AFC6F8C62CD}" type="presParOf" srcId="{5C23E284-2A3E-4D1B-9057-0528E1CE2B8C}" destId="{AE091B27-D51A-4E93-BB36-00B21E3456A3}" srcOrd="0" destOrd="0" presId="urn:microsoft.com/office/officeart/2005/8/layout/chevron2"/>
    <dgm:cxn modelId="{7A940AFA-29F5-47E1-BF92-9018465941B6}" type="presParOf" srcId="{5C23E284-2A3E-4D1B-9057-0528E1CE2B8C}" destId="{49129546-9EDE-43F2-8E5F-41F86C4B85EE}"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EEFBE5E-2EF8-46D2-906B-A61723902D22}" type="doc">
      <dgm:prSet loTypeId="urn:microsoft.com/office/officeart/2005/8/layout/chevron2" loCatId="list" qsTypeId="urn:microsoft.com/office/officeart/2005/8/quickstyle/simple3" qsCatId="simple" csTypeId="urn:microsoft.com/office/officeart/2005/8/colors/colorful1" csCatId="colorful" phldr="1"/>
      <dgm:spPr/>
      <dgm:t>
        <a:bodyPr/>
        <a:lstStyle/>
        <a:p>
          <a:endParaRPr lang="en-IN"/>
        </a:p>
      </dgm:t>
    </dgm:pt>
    <dgm:pt modelId="{C69089A9-D657-4917-8348-BCD7F83C0A1B}">
      <dgm:prSet phldrT="[Text]" custT="1"/>
      <dgm:spPr/>
      <dgm:t>
        <a:bodyPr/>
        <a:lstStyle/>
        <a:p>
          <a:r>
            <a:rPr lang="en-US" sz="2400" b="1" dirty="0"/>
            <a:t>C</a:t>
          </a:r>
          <a:endParaRPr lang="en-IN" sz="2400" b="1" dirty="0"/>
        </a:p>
      </dgm:t>
    </dgm:pt>
    <dgm:pt modelId="{9824CE58-9515-405F-AE62-841B10D35D33}" type="parTrans" cxnId="{40AABCA0-DB41-443E-9AAC-4F52FDA18945}">
      <dgm:prSet/>
      <dgm:spPr/>
      <dgm:t>
        <a:bodyPr/>
        <a:lstStyle/>
        <a:p>
          <a:endParaRPr lang="en-IN" sz="1800"/>
        </a:p>
      </dgm:t>
    </dgm:pt>
    <dgm:pt modelId="{995FC5B2-7152-45A5-B794-3701FBA8F3A4}" type="sibTrans" cxnId="{40AABCA0-DB41-443E-9AAC-4F52FDA18945}">
      <dgm:prSet/>
      <dgm:spPr/>
      <dgm:t>
        <a:bodyPr/>
        <a:lstStyle/>
        <a:p>
          <a:endParaRPr lang="en-IN" sz="1800"/>
        </a:p>
      </dgm:t>
    </dgm:pt>
    <dgm:pt modelId="{DB76282B-58B9-4E4E-9A50-3E3A33711ED8}">
      <dgm:prSet phldrT="[Text]" custT="1"/>
      <dgm:spPr/>
      <dgm:t>
        <a:bodyPr/>
        <a:lstStyle/>
        <a:p>
          <a:r>
            <a:rPr lang="en-US" sz="1800" dirty="0"/>
            <a:t>Create</a:t>
          </a:r>
          <a:endParaRPr lang="en-IN" sz="1800" dirty="0"/>
        </a:p>
      </dgm:t>
    </dgm:pt>
    <dgm:pt modelId="{C34F0D9E-654F-408B-A153-F7A2DE2813C5}" type="parTrans" cxnId="{539AD0D2-557F-4B22-8E42-8D7326681EBB}">
      <dgm:prSet/>
      <dgm:spPr/>
      <dgm:t>
        <a:bodyPr/>
        <a:lstStyle/>
        <a:p>
          <a:endParaRPr lang="en-IN" sz="1800"/>
        </a:p>
      </dgm:t>
    </dgm:pt>
    <dgm:pt modelId="{C3AE60AA-344A-4C1D-93EF-D030F4B99EBD}" type="sibTrans" cxnId="{539AD0D2-557F-4B22-8E42-8D7326681EBB}">
      <dgm:prSet/>
      <dgm:spPr/>
      <dgm:t>
        <a:bodyPr/>
        <a:lstStyle/>
        <a:p>
          <a:endParaRPr lang="en-IN" sz="1800"/>
        </a:p>
      </dgm:t>
    </dgm:pt>
    <dgm:pt modelId="{7949ECC7-2822-42B0-9BEC-E129A141C7DA}">
      <dgm:prSet phldrT="[Text]" custT="1"/>
      <dgm:spPr>
        <a:solidFill>
          <a:srgbClr val="FFFF00">
            <a:alpha val="90000"/>
          </a:srgbClr>
        </a:solidFill>
      </dgm:spPr>
      <dgm:t>
        <a:bodyPr/>
        <a:lstStyle/>
        <a:p>
          <a:r>
            <a:rPr lang="en-US" sz="1800" dirty="0"/>
            <a:t>Read</a:t>
          </a:r>
          <a:endParaRPr lang="en-IN" sz="1800" dirty="0"/>
        </a:p>
      </dgm:t>
    </dgm:pt>
    <dgm:pt modelId="{FCE64945-1856-4395-B915-CD344E1040AC}" type="parTrans" cxnId="{19129783-D76C-4DA6-91A7-6C92FE548ABA}">
      <dgm:prSet/>
      <dgm:spPr/>
      <dgm:t>
        <a:bodyPr/>
        <a:lstStyle/>
        <a:p>
          <a:endParaRPr lang="en-IN" sz="1800"/>
        </a:p>
      </dgm:t>
    </dgm:pt>
    <dgm:pt modelId="{088D79B2-81CB-458C-9987-08105A1B4F53}" type="sibTrans" cxnId="{19129783-D76C-4DA6-91A7-6C92FE548ABA}">
      <dgm:prSet/>
      <dgm:spPr/>
      <dgm:t>
        <a:bodyPr/>
        <a:lstStyle/>
        <a:p>
          <a:endParaRPr lang="en-IN" sz="1800"/>
        </a:p>
      </dgm:t>
    </dgm:pt>
    <dgm:pt modelId="{3E927C87-0895-49E3-8302-B4BE16D959C1}">
      <dgm:prSet phldrT="[Text]" custT="1"/>
      <dgm:spPr/>
      <dgm:t>
        <a:bodyPr/>
        <a:lstStyle/>
        <a:p>
          <a:r>
            <a:rPr lang="en-US" sz="1800" dirty="0"/>
            <a:t>Update</a:t>
          </a:r>
          <a:endParaRPr lang="en-IN" sz="1800" dirty="0"/>
        </a:p>
      </dgm:t>
    </dgm:pt>
    <dgm:pt modelId="{B187CF8A-07D5-462C-80A5-E0B8B664E03A}" type="parTrans" cxnId="{744380B2-91AE-4CFD-9CB5-03321A224537}">
      <dgm:prSet/>
      <dgm:spPr/>
      <dgm:t>
        <a:bodyPr/>
        <a:lstStyle/>
        <a:p>
          <a:endParaRPr lang="en-IN" sz="1800"/>
        </a:p>
      </dgm:t>
    </dgm:pt>
    <dgm:pt modelId="{FBD8CB94-B8E9-4A03-BB6D-E2145BDFF43A}" type="sibTrans" cxnId="{744380B2-91AE-4CFD-9CB5-03321A224537}">
      <dgm:prSet/>
      <dgm:spPr/>
      <dgm:t>
        <a:bodyPr/>
        <a:lstStyle/>
        <a:p>
          <a:endParaRPr lang="en-IN" sz="1800"/>
        </a:p>
      </dgm:t>
    </dgm:pt>
    <dgm:pt modelId="{27FA2A85-0D26-44CC-A018-A0299F107611}">
      <dgm:prSet phldrT="[Text]" custT="1"/>
      <dgm:spPr/>
      <dgm:t>
        <a:bodyPr/>
        <a:lstStyle/>
        <a:p>
          <a:r>
            <a:rPr lang="en-US" sz="1800"/>
            <a:t>Delete</a:t>
          </a:r>
          <a:endParaRPr lang="en-IN" sz="1800" dirty="0"/>
        </a:p>
      </dgm:t>
    </dgm:pt>
    <dgm:pt modelId="{A23AD095-6374-40BA-B928-DFB3604AB5A6}" type="parTrans" cxnId="{53DEC3FB-A4CF-4774-9A7E-0263D22F6246}">
      <dgm:prSet/>
      <dgm:spPr/>
      <dgm:t>
        <a:bodyPr/>
        <a:lstStyle/>
        <a:p>
          <a:endParaRPr lang="en-IN" sz="1800"/>
        </a:p>
      </dgm:t>
    </dgm:pt>
    <dgm:pt modelId="{01F17D06-3F9E-4EE2-980C-C30FF90CFF9E}" type="sibTrans" cxnId="{53DEC3FB-A4CF-4774-9A7E-0263D22F6246}">
      <dgm:prSet/>
      <dgm:spPr/>
      <dgm:t>
        <a:bodyPr/>
        <a:lstStyle/>
        <a:p>
          <a:endParaRPr lang="en-IN" sz="1800"/>
        </a:p>
      </dgm:t>
    </dgm:pt>
    <dgm:pt modelId="{DB0BB0E4-AFC6-4893-AE76-1AC7C4144886}">
      <dgm:prSet phldrT="[Text]" custT="1"/>
      <dgm:spPr/>
      <dgm:t>
        <a:bodyPr/>
        <a:lstStyle/>
        <a:p>
          <a:r>
            <a:rPr lang="en-US" sz="2400" b="1"/>
            <a:t>R</a:t>
          </a:r>
          <a:endParaRPr lang="en-IN" sz="1800" dirty="0"/>
        </a:p>
      </dgm:t>
    </dgm:pt>
    <dgm:pt modelId="{F57DCFAC-29DA-4511-B6FE-D3E76DFAF294}" type="parTrans" cxnId="{C3DB39B9-25C0-4A09-9BBD-85D2B983C530}">
      <dgm:prSet/>
      <dgm:spPr/>
      <dgm:t>
        <a:bodyPr/>
        <a:lstStyle/>
        <a:p>
          <a:endParaRPr lang="en-IN"/>
        </a:p>
      </dgm:t>
    </dgm:pt>
    <dgm:pt modelId="{31C0FFAE-5643-4EB3-BA3B-6F2607F9AA01}" type="sibTrans" cxnId="{C3DB39B9-25C0-4A09-9BBD-85D2B983C530}">
      <dgm:prSet/>
      <dgm:spPr/>
      <dgm:t>
        <a:bodyPr/>
        <a:lstStyle/>
        <a:p>
          <a:endParaRPr lang="en-IN"/>
        </a:p>
      </dgm:t>
    </dgm:pt>
    <dgm:pt modelId="{EEF6C139-F933-4F1A-817D-F73D80C22595}">
      <dgm:prSet phldrT="[Text]" custT="1"/>
      <dgm:spPr/>
      <dgm:t>
        <a:bodyPr/>
        <a:lstStyle/>
        <a:p>
          <a:r>
            <a:rPr lang="en-US" sz="2400" b="1"/>
            <a:t>U</a:t>
          </a:r>
          <a:endParaRPr lang="en-IN" sz="1800" dirty="0"/>
        </a:p>
      </dgm:t>
    </dgm:pt>
    <dgm:pt modelId="{9F97DAAC-4397-4C09-80A3-2FB0AAD166E6}" type="parTrans" cxnId="{E7677CA1-7650-41FB-AFE2-894C859FB4C2}">
      <dgm:prSet/>
      <dgm:spPr/>
      <dgm:t>
        <a:bodyPr/>
        <a:lstStyle/>
        <a:p>
          <a:endParaRPr lang="en-IN"/>
        </a:p>
      </dgm:t>
    </dgm:pt>
    <dgm:pt modelId="{219EB783-0E33-4629-8457-719462323D68}" type="sibTrans" cxnId="{E7677CA1-7650-41FB-AFE2-894C859FB4C2}">
      <dgm:prSet/>
      <dgm:spPr/>
      <dgm:t>
        <a:bodyPr/>
        <a:lstStyle/>
        <a:p>
          <a:endParaRPr lang="en-IN"/>
        </a:p>
      </dgm:t>
    </dgm:pt>
    <dgm:pt modelId="{CC0E7A47-35EE-4194-9B86-9002FFF6BBA3}">
      <dgm:prSet phldrT="[Text]" custT="1"/>
      <dgm:spPr/>
      <dgm:t>
        <a:bodyPr/>
        <a:lstStyle/>
        <a:p>
          <a:r>
            <a:rPr lang="en-US" sz="2400" b="1" dirty="0"/>
            <a:t>D</a:t>
          </a:r>
          <a:endParaRPr lang="en-IN" sz="1800" dirty="0"/>
        </a:p>
      </dgm:t>
    </dgm:pt>
    <dgm:pt modelId="{5D8EC8E2-5117-42F4-AAC6-41DDE606EA4D}" type="parTrans" cxnId="{36CC1AFC-5988-4775-83B1-979E5E78E40D}">
      <dgm:prSet/>
      <dgm:spPr/>
      <dgm:t>
        <a:bodyPr/>
        <a:lstStyle/>
        <a:p>
          <a:endParaRPr lang="en-IN"/>
        </a:p>
      </dgm:t>
    </dgm:pt>
    <dgm:pt modelId="{80918170-077D-447B-AAB1-CC31E342741E}" type="sibTrans" cxnId="{36CC1AFC-5988-4775-83B1-979E5E78E40D}">
      <dgm:prSet/>
      <dgm:spPr/>
      <dgm:t>
        <a:bodyPr/>
        <a:lstStyle/>
        <a:p>
          <a:endParaRPr lang="en-IN"/>
        </a:p>
      </dgm:t>
    </dgm:pt>
    <dgm:pt modelId="{D291CD32-677E-43B6-B068-61C05087DF87}" type="pres">
      <dgm:prSet presAssocID="{3EEFBE5E-2EF8-46D2-906B-A61723902D22}" presName="linearFlow" presStyleCnt="0">
        <dgm:presLayoutVars>
          <dgm:dir/>
          <dgm:animLvl val="lvl"/>
          <dgm:resizeHandles val="exact"/>
        </dgm:presLayoutVars>
      </dgm:prSet>
      <dgm:spPr/>
    </dgm:pt>
    <dgm:pt modelId="{A2B5F12A-542A-41FD-826B-4A549C8F1726}" type="pres">
      <dgm:prSet presAssocID="{C69089A9-D657-4917-8348-BCD7F83C0A1B}" presName="composite" presStyleCnt="0"/>
      <dgm:spPr/>
    </dgm:pt>
    <dgm:pt modelId="{C2CE52C7-B71C-45E2-8840-3FAA68A40D6C}" type="pres">
      <dgm:prSet presAssocID="{C69089A9-D657-4917-8348-BCD7F83C0A1B}" presName="parentText" presStyleLbl="alignNode1" presStyleIdx="0" presStyleCnt="4">
        <dgm:presLayoutVars>
          <dgm:chMax val="1"/>
          <dgm:bulletEnabled val="1"/>
        </dgm:presLayoutVars>
      </dgm:prSet>
      <dgm:spPr/>
    </dgm:pt>
    <dgm:pt modelId="{CD0D5E44-1957-4F95-9554-989A7E9D7EA1}" type="pres">
      <dgm:prSet presAssocID="{C69089A9-D657-4917-8348-BCD7F83C0A1B}" presName="descendantText" presStyleLbl="alignAcc1" presStyleIdx="0" presStyleCnt="4">
        <dgm:presLayoutVars>
          <dgm:bulletEnabled val="1"/>
        </dgm:presLayoutVars>
      </dgm:prSet>
      <dgm:spPr/>
    </dgm:pt>
    <dgm:pt modelId="{CA8A30EA-7425-4228-ACF1-28D11B2261CE}" type="pres">
      <dgm:prSet presAssocID="{995FC5B2-7152-45A5-B794-3701FBA8F3A4}" presName="sp" presStyleCnt="0"/>
      <dgm:spPr/>
    </dgm:pt>
    <dgm:pt modelId="{BC39A083-17B7-4879-B2CC-8A7C13A5FB9E}" type="pres">
      <dgm:prSet presAssocID="{DB0BB0E4-AFC6-4893-AE76-1AC7C4144886}" presName="composite" presStyleCnt="0"/>
      <dgm:spPr/>
    </dgm:pt>
    <dgm:pt modelId="{DBBBF276-8E6B-4A1F-BC43-7FF8A9EDB0FD}" type="pres">
      <dgm:prSet presAssocID="{DB0BB0E4-AFC6-4893-AE76-1AC7C4144886}" presName="parentText" presStyleLbl="alignNode1" presStyleIdx="1" presStyleCnt="4">
        <dgm:presLayoutVars>
          <dgm:chMax val="1"/>
          <dgm:bulletEnabled val="1"/>
        </dgm:presLayoutVars>
      </dgm:prSet>
      <dgm:spPr/>
    </dgm:pt>
    <dgm:pt modelId="{05ECFFE4-358C-4079-BE79-73FB705EFD9E}" type="pres">
      <dgm:prSet presAssocID="{DB0BB0E4-AFC6-4893-AE76-1AC7C4144886}" presName="descendantText" presStyleLbl="alignAcc1" presStyleIdx="1" presStyleCnt="4">
        <dgm:presLayoutVars>
          <dgm:bulletEnabled val="1"/>
        </dgm:presLayoutVars>
      </dgm:prSet>
      <dgm:spPr/>
    </dgm:pt>
    <dgm:pt modelId="{5E78EA99-D298-443F-A86C-5739850D674A}" type="pres">
      <dgm:prSet presAssocID="{31C0FFAE-5643-4EB3-BA3B-6F2607F9AA01}" presName="sp" presStyleCnt="0"/>
      <dgm:spPr/>
    </dgm:pt>
    <dgm:pt modelId="{7854A0AA-58E8-47D0-8327-A74BA22E21A4}" type="pres">
      <dgm:prSet presAssocID="{EEF6C139-F933-4F1A-817D-F73D80C22595}" presName="composite" presStyleCnt="0"/>
      <dgm:spPr/>
    </dgm:pt>
    <dgm:pt modelId="{D7E51733-705F-451E-89A4-70B5FD24FCF6}" type="pres">
      <dgm:prSet presAssocID="{EEF6C139-F933-4F1A-817D-F73D80C22595}" presName="parentText" presStyleLbl="alignNode1" presStyleIdx="2" presStyleCnt="4">
        <dgm:presLayoutVars>
          <dgm:chMax val="1"/>
          <dgm:bulletEnabled val="1"/>
        </dgm:presLayoutVars>
      </dgm:prSet>
      <dgm:spPr/>
    </dgm:pt>
    <dgm:pt modelId="{BF3EA525-D0C1-4249-B3CA-D7BA3BF18D9B}" type="pres">
      <dgm:prSet presAssocID="{EEF6C139-F933-4F1A-817D-F73D80C22595}" presName="descendantText" presStyleLbl="alignAcc1" presStyleIdx="2" presStyleCnt="4">
        <dgm:presLayoutVars>
          <dgm:bulletEnabled val="1"/>
        </dgm:presLayoutVars>
      </dgm:prSet>
      <dgm:spPr/>
    </dgm:pt>
    <dgm:pt modelId="{0625CFC4-19F2-46BE-A6D1-4032B7D994C1}" type="pres">
      <dgm:prSet presAssocID="{219EB783-0E33-4629-8457-719462323D68}" presName="sp" presStyleCnt="0"/>
      <dgm:spPr/>
    </dgm:pt>
    <dgm:pt modelId="{5C23E284-2A3E-4D1B-9057-0528E1CE2B8C}" type="pres">
      <dgm:prSet presAssocID="{CC0E7A47-35EE-4194-9B86-9002FFF6BBA3}" presName="composite" presStyleCnt="0"/>
      <dgm:spPr/>
    </dgm:pt>
    <dgm:pt modelId="{AE091B27-D51A-4E93-BB36-00B21E3456A3}" type="pres">
      <dgm:prSet presAssocID="{CC0E7A47-35EE-4194-9B86-9002FFF6BBA3}" presName="parentText" presStyleLbl="alignNode1" presStyleIdx="3" presStyleCnt="4">
        <dgm:presLayoutVars>
          <dgm:chMax val="1"/>
          <dgm:bulletEnabled val="1"/>
        </dgm:presLayoutVars>
      </dgm:prSet>
      <dgm:spPr/>
    </dgm:pt>
    <dgm:pt modelId="{49129546-9EDE-43F2-8E5F-41F86C4B85EE}" type="pres">
      <dgm:prSet presAssocID="{CC0E7A47-35EE-4194-9B86-9002FFF6BBA3}" presName="descendantText" presStyleLbl="alignAcc1" presStyleIdx="3" presStyleCnt="4">
        <dgm:presLayoutVars>
          <dgm:bulletEnabled val="1"/>
        </dgm:presLayoutVars>
      </dgm:prSet>
      <dgm:spPr/>
    </dgm:pt>
  </dgm:ptLst>
  <dgm:cxnLst>
    <dgm:cxn modelId="{0E656643-5D98-4EEA-99FD-FC13DD1CEDF3}" type="presOf" srcId="{3EEFBE5E-2EF8-46D2-906B-A61723902D22}" destId="{D291CD32-677E-43B6-B068-61C05087DF87}" srcOrd="0" destOrd="0" presId="urn:microsoft.com/office/officeart/2005/8/layout/chevron2"/>
    <dgm:cxn modelId="{24A39669-5077-42C5-8BD8-4031286E9410}" type="presOf" srcId="{3E927C87-0895-49E3-8302-B4BE16D959C1}" destId="{BF3EA525-D0C1-4249-B3CA-D7BA3BF18D9B}" srcOrd="0" destOrd="0" presId="urn:microsoft.com/office/officeart/2005/8/layout/chevron2"/>
    <dgm:cxn modelId="{98025D6F-8150-4197-92FF-D764129DA07A}" type="presOf" srcId="{CC0E7A47-35EE-4194-9B86-9002FFF6BBA3}" destId="{AE091B27-D51A-4E93-BB36-00B21E3456A3}" srcOrd="0" destOrd="0" presId="urn:microsoft.com/office/officeart/2005/8/layout/chevron2"/>
    <dgm:cxn modelId="{19129783-D76C-4DA6-91A7-6C92FE548ABA}" srcId="{DB0BB0E4-AFC6-4893-AE76-1AC7C4144886}" destId="{7949ECC7-2822-42B0-9BEC-E129A141C7DA}" srcOrd="0" destOrd="0" parTransId="{FCE64945-1856-4395-B915-CD344E1040AC}" sibTransId="{088D79B2-81CB-458C-9987-08105A1B4F53}"/>
    <dgm:cxn modelId="{5B02199A-076A-43C4-AE9A-F2641C02E22B}" type="presOf" srcId="{27FA2A85-0D26-44CC-A018-A0299F107611}" destId="{49129546-9EDE-43F2-8E5F-41F86C4B85EE}" srcOrd="0" destOrd="0" presId="urn:microsoft.com/office/officeart/2005/8/layout/chevron2"/>
    <dgm:cxn modelId="{40AABCA0-DB41-443E-9AAC-4F52FDA18945}" srcId="{3EEFBE5E-2EF8-46D2-906B-A61723902D22}" destId="{C69089A9-D657-4917-8348-BCD7F83C0A1B}" srcOrd="0" destOrd="0" parTransId="{9824CE58-9515-405F-AE62-841B10D35D33}" sibTransId="{995FC5B2-7152-45A5-B794-3701FBA8F3A4}"/>
    <dgm:cxn modelId="{E7677CA1-7650-41FB-AFE2-894C859FB4C2}" srcId="{3EEFBE5E-2EF8-46D2-906B-A61723902D22}" destId="{EEF6C139-F933-4F1A-817D-F73D80C22595}" srcOrd="2" destOrd="0" parTransId="{9F97DAAC-4397-4C09-80A3-2FB0AAD166E6}" sibTransId="{219EB783-0E33-4629-8457-719462323D68}"/>
    <dgm:cxn modelId="{744380B2-91AE-4CFD-9CB5-03321A224537}" srcId="{EEF6C139-F933-4F1A-817D-F73D80C22595}" destId="{3E927C87-0895-49E3-8302-B4BE16D959C1}" srcOrd="0" destOrd="0" parTransId="{B187CF8A-07D5-462C-80A5-E0B8B664E03A}" sibTransId="{FBD8CB94-B8E9-4A03-BB6D-E2145BDFF43A}"/>
    <dgm:cxn modelId="{C1D4DFB2-4E91-4660-9E22-0E3D8249960D}" type="presOf" srcId="{C69089A9-D657-4917-8348-BCD7F83C0A1B}" destId="{C2CE52C7-B71C-45E2-8840-3FAA68A40D6C}" srcOrd="0" destOrd="0" presId="urn:microsoft.com/office/officeart/2005/8/layout/chevron2"/>
    <dgm:cxn modelId="{C3DB39B9-25C0-4A09-9BBD-85D2B983C530}" srcId="{3EEFBE5E-2EF8-46D2-906B-A61723902D22}" destId="{DB0BB0E4-AFC6-4893-AE76-1AC7C4144886}" srcOrd="1" destOrd="0" parTransId="{F57DCFAC-29DA-4511-B6FE-D3E76DFAF294}" sibTransId="{31C0FFAE-5643-4EB3-BA3B-6F2607F9AA01}"/>
    <dgm:cxn modelId="{CA5D30D1-3BE1-4CA8-A82E-69B38DE6313A}" type="presOf" srcId="{DB76282B-58B9-4E4E-9A50-3E3A33711ED8}" destId="{CD0D5E44-1957-4F95-9554-989A7E9D7EA1}" srcOrd="0" destOrd="0" presId="urn:microsoft.com/office/officeart/2005/8/layout/chevron2"/>
    <dgm:cxn modelId="{539AD0D2-557F-4B22-8E42-8D7326681EBB}" srcId="{C69089A9-D657-4917-8348-BCD7F83C0A1B}" destId="{DB76282B-58B9-4E4E-9A50-3E3A33711ED8}" srcOrd="0" destOrd="0" parTransId="{C34F0D9E-654F-408B-A153-F7A2DE2813C5}" sibTransId="{C3AE60AA-344A-4C1D-93EF-D030F4B99EBD}"/>
    <dgm:cxn modelId="{3AA7B2DF-8DE2-4A06-9A36-29B968E6529A}" type="presOf" srcId="{EEF6C139-F933-4F1A-817D-F73D80C22595}" destId="{D7E51733-705F-451E-89A4-70B5FD24FCF6}" srcOrd="0" destOrd="0" presId="urn:microsoft.com/office/officeart/2005/8/layout/chevron2"/>
    <dgm:cxn modelId="{9C9B05F3-EE19-4098-8483-F76A8B4D9C13}" type="presOf" srcId="{7949ECC7-2822-42B0-9BEC-E129A141C7DA}" destId="{05ECFFE4-358C-4079-BE79-73FB705EFD9E}" srcOrd="0" destOrd="0" presId="urn:microsoft.com/office/officeart/2005/8/layout/chevron2"/>
    <dgm:cxn modelId="{F771F6F7-D7AA-44BD-A092-1FA6E4453C45}" type="presOf" srcId="{DB0BB0E4-AFC6-4893-AE76-1AC7C4144886}" destId="{DBBBF276-8E6B-4A1F-BC43-7FF8A9EDB0FD}" srcOrd="0" destOrd="0" presId="urn:microsoft.com/office/officeart/2005/8/layout/chevron2"/>
    <dgm:cxn modelId="{53DEC3FB-A4CF-4774-9A7E-0263D22F6246}" srcId="{CC0E7A47-35EE-4194-9B86-9002FFF6BBA3}" destId="{27FA2A85-0D26-44CC-A018-A0299F107611}" srcOrd="0" destOrd="0" parTransId="{A23AD095-6374-40BA-B928-DFB3604AB5A6}" sibTransId="{01F17D06-3F9E-4EE2-980C-C30FF90CFF9E}"/>
    <dgm:cxn modelId="{36CC1AFC-5988-4775-83B1-979E5E78E40D}" srcId="{3EEFBE5E-2EF8-46D2-906B-A61723902D22}" destId="{CC0E7A47-35EE-4194-9B86-9002FFF6BBA3}" srcOrd="3" destOrd="0" parTransId="{5D8EC8E2-5117-42F4-AAC6-41DDE606EA4D}" sibTransId="{80918170-077D-447B-AAB1-CC31E342741E}"/>
    <dgm:cxn modelId="{A53A0670-62EF-42B3-B76B-2D0DC552BF40}" type="presParOf" srcId="{D291CD32-677E-43B6-B068-61C05087DF87}" destId="{A2B5F12A-542A-41FD-826B-4A549C8F1726}" srcOrd="0" destOrd="0" presId="urn:microsoft.com/office/officeart/2005/8/layout/chevron2"/>
    <dgm:cxn modelId="{5656BBBC-5119-4892-B14C-58715F0AE077}" type="presParOf" srcId="{A2B5F12A-542A-41FD-826B-4A549C8F1726}" destId="{C2CE52C7-B71C-45E2-8840-3FAA68A40D6C}" srcOrd="0" destOrd="0" presId="urn:microsoft.com/office/officeart/2005/8/layout/chevron2"/>
    <dgm:cxn modelId="{9703D9CA-BB22-476D-8577-922DC14FE28E}" type="presParOf" srcId="{A2B5F12A-542A-41FD-826B-4A549C8F1726}" destId="{CD0D5E44-1957-4F95-9554-989A7E9D7EA1}" srcOrd="1" destOrd="0" presId="urn:microsoft.com/office/officeart/2005/8/layout/chevron2"/>
    <dgm:cxn modelId="{BCE322B1-0C31-4925-B4F7-AC28E9D4D437}" type="presParOf" srcId="{D291CD32-677E-43B6-B068-61C05087DF87}" destId="{CA8A30EA-7425-4228-ACF1-28D11B2261CE}" srcOrd="1" destOrd="0" presId="urn:microsoft.com/office/officeart/2005/8/layout/chevron2"/>
    <dgm:cxn modelId="{33A0BB0B-4402-48E2-9E6E-01617DF2A60D}" type="presParOf" srcId="{D291CD32-677E-43B6-B068-61C05087DF87}" destId="{BC39A083-17B7-4879-B2CC-8A7C13A5FB9E}" srcOrd="2" destOrd="0" presId="urn:microsoft.com/office/officeart/2005/8/layout/chevron2"/>
    <dgm:cxn modelId="{7D88EABE-0A62-4E5A-B374-64A02477E3DC}" type="presParOf" srcId="{BC39A083-17B7-4879-B2CC-8A7C13A5FB9E}" destId="{DBBBF276-8E6B-4A1F-BC43-7FF8A9EDB0FD}" srcOrd="0" destOrd="0" presId="urn:microsoft.com/office/officeart/2005/8/layout/chevron2"/>
    <dgm:cxn modelId="{B2EF88FE-ACCD-429D-8421-27B109D385E4}" type="presParOf" srcId="{BC39A083-17B7-4879-B2CC-8A7C13A5FB9E}" destId="{05ECFFE4-358C-4079-BE79-73FB705EFD9E}" srcOrd="1" destOrd="0" presId="urn:microsoft.com/office/officeart/2005/8/layout/chevron2"/>
    <dgm:cxn modelId="{138847DA-95EA-46D3-A114-8ACA5E54073E}" type="presParOf" srcId="{D291CD32-677E-43B6-B068-61C05087DF87}" destId="{5E78EA99-D298-443F-A86C-5739850D674A}" srcOrd="3" destOrd="0" presId="urn:microsoft.com/office/officeart/2005/8/layout/chevron2"/>
    <dgm:cxn modelId="{CFF2C86E-5BB4-4D45-A737-0DCBA5C38C2E}" type="presParOf" srcId="{D291CD32-677E-43B6-B068-61C05087DF87}" destId="{7854A0AA-58E8-47D0-8327-A74BA22E21A4}" srcOrd="4" destOrd="0" presId="urn:microsoft.com/office/officeart/2005/8/layout/chevron2"/>
    <dgm:cxn modelId="{5D78B560-F4A0-4401-95AE-486698C68216}" type="presParOf" srcId="{7854A0AA-58E8-47D0-8327-A74BA22E21A4}" destId="{D7E51733-705F-451E-89A4-70B5FD24FCF6}" srcOrd="0" destOrd="0" presId="urn:microsoft.com/office/officeart/2005/8/layout/chevron2"/>
    <dgm:cxn modelId="{26F9AD61-1AD0-485B-9E37-D389C30CCB64}" type="presParOf" srcId="{7854A0AA-58E8-47D0-8327-A74BA22E21A4}" destId="{BF3EA525-D0C1-4249-B3CA-D7BA3BF18D9B}" srcOrd="1" destOrd="0" presId="urn:microsoft.com/office/officeart/2005/8/layout/chevron2"/>
    <dgm:cxn modelId="{5DA7280F-2DE8-4141-A3D9-E38A57FD9FEC}" type="presParOf" srcId="{D291CD32-677E-43B6-B068-61C05087DF87}" destId="{0625CFC4-19F2-46BE-A6D1-4032B7D994C1}" srcOrd="5" destOrd="0" presId="urn:microsoft.com/office/officeart/2005/8/layout/chevron2"/>
    <dgm:cxn modelId="{29BA7FD3-0174-4F66-8192-411CFC5BE08D}" type="presParOf" srcId="{D291CD32-677E-43B6-B068-61C05087DF87}" destId="{5C23E284-2A3E-4D1B-9057-0528E1CE2B8C}" srcOrd="6" destOrd="0" presId="urn:microsoft.com/office/officeart/2005/8/layout/chevron2"/>
    <dgm:cxn modelId="{2954907A-CA05-4ABE-9C8E-7AFC6F8C62CD}" type="presParOf" srcId="{5C23E284-2A3E-4D1B-9057-0528E1CE2B8C}" destId="{AE091B27-D51A-4E93-BB36-00B21E3456A3}" srcOrd="0" destOrd="0" presId="urn:microsoft.com/office/officeart/2005/8/layout/chevron2"/>
    <dgm:cxn modelId="{7A940AFA-29F5-47E1-BF92-9018465941B6}" type="presParOf" srcId="{5C23E284-2A3E-4D1B-9057-0528E1CE2B8C}" destId="{49129546-9EDE-43F2-8E5F-41F86C4B85EE}"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EEFBE5E-2EF8-46D2-906B-A61723902D22}" type="doc">
      <dgm:prSet loTypeId="urn:microsoft.com/office/officeart/2005/8/layout/chevron2" loCatId="list" qsTypeId="urn:microsoft.com/office/officeart/2005/8/quickstyle/simple3" qsCatId="simple" csTypeId="urn:microsoft.com/office/officeart/2005/8/colors/colorful1" csCatId="colorful" phldr="1"/>
      <dgm:spPr/>
      <dgm:t>
        <a:bodyPr/>
        <a:lstStyle/>
        <a:p>
          <a:endParaRPr lang="en-IN"/>
        </a:p>
      </dgm:t>
    </dgm:pt>
    <dgm:pt modelId="{C69089A9-D657-4917-8348-BCD7F83C0A1B}">
      <dgm:prSet phldrT="[Text]" custT="1"/>
      <dgm:spPr/>
      <dgm:t>
        <a:bodyPr/>
        <a:lstStyle/>
        <a:p>
          <a:r>
            <a:rPr lang="en-US" sz="2400" b="1" dirty="0"/>
            <a:t>C</a:t>
          </a:r>
          <a:endParaRPr lang="en-IN" sz="2400" b="1" dirty="0"/>
        </a:p>
      </dgm:t>
    </dgm:pt>
    <dgm:pt modelId="{9824CE58-9515-405F-AE62-841B10D35D33}" type="parTrans" cxnId="{40AABCA0-DB41-443E-9AAC-4F52FDA18945}">
      <dgm:prSet/>
      <dgm:spPr/>
      <dgm:t>
        <a:bodyPr/>
        <a:lstStyle/>
        <a:p>
          <a:endParaRPr lang="en-IN" sz="1800"/>
        </a:p>
      </dgm:t>
    </dgm:pt>
    <dgm:pt modelId="{995FC5B2-7152-45A5-B794-3701FBA8F3A4}" type="sibTrans" cxnId="{40AABCA0-DB41-443E-9AAC-4F52FDA18945}">
      <dgm:prSet/>
      <dgm:spPr/>
      <dgm:t>
        <a:bodyPr/>
        <a:lstStyle/>
        <a:p>
          <a:endParaRPr lang="en-IN" sz="1800"/>
        </a:p>
      </dgm:t>
    </dgm:pt>
    <dgm:pt modelId="{DB76282B-58B9-4E4E-9A50-3E3A33711ED8}">
      <dgm:prSet phldrT="[Text]" custT="1"/>
      <dgm:spPr/>
      <dgm:t>
        <a:bodyPr/>
        <a:lstStyle/>
        <a:p>
          <a:r>
            <a:rPr lang="en-US" sz="1800" dirty="0"/>
            <a:t>Create</a:t>
          </a:r>
          <a:endParaRPr lang="en-IN" sz="1800" dirty="0"/>
        </a:p>
      </dgm:t>
    </dgm:pt>
    <dgm:pt modelId="{C34F0D9E-654F-408B-A153-F7A2DE2813C5}" type="parTrans" cxnId="{539AD0D2-557F-4B22-8E42-8D7326681EBB}">
      <dgm:prSet/>
      <dgm:spPr/>
      <dgm:t>
        <a:bodyPr/>
        <a:lstStyle/>
        <a:p>
          <a:endParaRPr lang="en-IN" sz="1800"/>
        </a:p>
      </dgm:t>
    </dgm:pt>
    <dgm:pt modelId="{C3AE60AA-344A-4C1D-93EF-D030F4B99EBD}" type="sibTrans" cxnId="{539AD0D2-557F-4B22-8E42-8D7326681EBB}">
      <dgm:prSet/>
      <dgm:spPr/>
      <dgm:t>
        <a:bodyPr/>
        <a:lstStyle/>
        <a:p>
          <a:endParaRPr lang="en-IN" sz="1800"/>
        </a:p>
      </dgm:t>
    </dgm:pt>
    <dgm:pt modelId="{7949ECC7-2822-42B0-9BEC-E129A141C7DA}">
      <dgm:prSet phldrT="[Text]" custT="1"/>
      <dgm:spPr/>
      <dgm:t>
        <a:bodyPr/>
        <a:lstStyle/>
        <a:p>
          <a:r>
            <a:rPr lang="en-US" sz="1800" dirty="0"/>
            <a:t>Read</a:t>
          </a:r>
          <a:endParaRPr lang="en-IN" sz="1800" dirty="0"/>
        </a:p>
      </dgm:t>
    </dgm:pt>
    <dgm:pt modelId="{FCE64945-1856-4395-B915-CD344E1040AC}" type="parTrans" cxnId="{19129783-D76C-4DA6-91A7-6C92FE548ABA}">
      <dgm:prSet/>
      <dgm:spPr/>
      <dgm:t>
        <a:bodyPr/>
        <a:lstStyle/>
        <a:p>
          <a:endParaRPr lang="en-IN" sz="1800"/>
        </a:p>
      </dgm:t>
    </dgm:pt>
    <dgm:pt modelId="{088D79B2-81CB-458C-9987-08105A1B4F53}" type="sibTrans" cxnId="{19129783-D76C-4DA6-91A7-6C92FE548ABA}">
      <dgm:prSet/>
      <dgm:spPr/>
      <dgm:t>
        <a:bodyPr/>
        <a:lstStyle/>
        <a:p>
          <a:endParaRPr lang="en-IN" sz="1800"/>
        </a:p>
      </dgm:t>
    </dgm:pt>
    <dgm:pt modelId="{3E927C87-0895-49E3-8302-B4BE16D959C1}">
      <dgm:prSet phldrT="[Text]" custT="1"/>
      <dgm:spPr>
        <a:solidFill>
          <a:srgbClr val="FFFF00">
            <a:alpha val="90000"/>
          </a:srgbClr>
        </a:solidFill>
      </dgm:spPr>
      <dgm:t>
        <a:bodyPr/>
        <a:lstStyle/>
        <a:p>
          <a:r>
            <a:rPr lang="en-US" sz="1800" dirty="0"/>
            <a:t>Update</a:t>
          </a:r>
          <a:endParaRPr lang="en-IN" sz="1800" dirty="0"/>
        </a:p>
      </dgm:t>
    </dgm:pt>
    <dgm:pt modelId="{B187CF8A-07D5-462C-80A5-E0B8B664E03A}" type="parTrans" cxnId="{744380B2-91AE-4CFD-9CB5-03321A224537}">
      <dgm:prSet/>
      <dgm:spPr/>
      <dgm:t>
        <a:bodyPr/>
        <a:lstStyle/>
        <a:p>
          <a:endParaRPr lang="en-IN" sz="1800"/>
        </a:p>
      </dgm:t>
    </dgm:pt>
    <dgm:pt modelId="{FBD8CB94-B8E9-4A03-BB6D-E2145BDFF43A}" type="sibTrans" cxnId="{744380B2-91AE-4CFD-9CB5-03321A224537}">
      <dgm:prSet/>
      <dgm:spPr/>
      <dgm:t>
        <a:bodyPr/>
        <a:lstStyle/>
        <a:p>
          <a:endParaRPr lang="en-IN" sz="1800"/>
        </a:p>
      </dgm:t>
    </dgm:pt>
    <dgm:pt modelId="{27FA2A85-0D26-44CC-A018-A0299F107611}">
      <dgm:prSet phldrT="[Text]" custT="1"/>
      <dgm:spPr/>
      <dgm:t>
        <a:bodyPr/>
        <a:lstStyle/>
        <a:p>
          <a:r>
            <a:rPr lang="en-US" sz="1800"/>
            <a:t>Delete</a:t>
          </a:r>
          <a:endParaRPr lang="en-IN" sz="1800" dirty="0"/>
        </a:p>
      </dgm:t>
    </dgm:pt>
    <dgm:pt modelId="{A23AD095-6374-40BA-B928-DFB3604AB5A6}" type="parTrans" cxnId="{53DEC3FB-A4CF-4774-9A7E-0263D22F6246}">
      <dgm:prSet/>
      <dgm:spPr/>
      <dgm:t>
        <a:bodyPr/>
        <a:lstStyle/>
        <a:p>
          <a:endParaRPr lang="en-IN" sz="1800"/>
        </a:p>
      </dgm:t>
    </dgm:pt>
    <dgm:pt modelId="{01F17D06-3F9E-4EE2-980C-C30FF90CFF9E}" type="sibTrans" cxnId="{53DEC3FB-A4CF-4774-9A7E-0263D22F6246}">
      <dgm:prSet/>
      <dgm:spPr/>
      <dgm:t>
        <a:bodyPr/>
        <a:lstStyle/>
        <a:p>
          <a:endParaRPr lang="en-IN" sz="1800"/>
        </a:p>
      </dgm:t>
    </dgm:pt>
    <dgm:pt modelId="{DB0BB0E4-AFC6-4893-AE76-1AC7C4144886}">
      <dgm:prSet phldrT="[Text]" custT="1"/>
      <dgm:spPr/>
      <dgm:t>
        <a:bodyPr/>
        <a:lstStyle/>
        <a:p>
          <a:r>
            <a:rPr lang="en-US" sz="2400" b="1"/>
            <a:t>R</a:t>
          </a:r>
          <a:endParaRPr lang="en-IN" sz="1800" dirty="0"/>
        </a:p>
      </dgm:t>
    </dgm:pt>
    <dgm:pt modelId="{F57DCFAC-29DA-4511-B6FE-D3E76DFAF294}" type="parTrans" cxnId="{C3DB39B9-25C0-4A09-9BBD-85D2B983C530}">
      <dgm:prSet/>
      <dgm:spPr/>
      <dgm:t>
        <a:bodyPr/>
        <a:lstStyle/>
        <a:p>
          <a:endParaRPr lang="en-IN"/>
        </a:p>
      </dgm:t>
    </dgm:pt>
    <dgm:pt modelId="{31C0FFAE-5643-4EB3-BA3B-6F2607F9AA01}" type="sibTrans" cxnId="{C3DB39B9-25C0-4A09-9BBD-85D2B983C530}">
      <dgm:prSet/>
      <dgm:spPr/>
      <dgm:t>
        <a:bodyPr/>
        <a:lstStyle/>
        <a:p>
          <a:endParaRPr lang="en-IN"/>
        </a:p>
      </dgm:t>
    </dgm:pt>
    <dgm:pt modelId="{EEF6C139-F933-4F1A-817D-F73D80C22595}">
      <dgm:prSet phldrT="[Text]" custT="1"/>
      <dgm:spPr/>
      <dgm:t>
        <a:bodyPr/>
        <a:lstStyle/>
        <a:p>
          <a:r>
            <a:rPr lang="en-US" sz="2400" b="1"/>
            <a:t>U</a:t>
          </a:r>
          <a:endParaRPr lang="en-IN" sz="1800" dirty="0"/>
        </a:p>
      </dgm:t>
    </dgm:pt>
    <dgm:pt modelId="{9F97DAAC-4397-4C09-80A3-2FB0AAD166E6}" type="parTrans" cxnId="{E7677CA1-7650-41FB-AFE2-894C859FB4C2}">
      <dgm:prSet/>
      <dgm:spPr/>
      <dgm:t>
        <a:bodyPr/>
        <a:lstStyle/>
        <a:p>
          <a:endParaRPr lang="en-IN"/>
        </a:p>
      </dgm:t>
    </dgm:pt>
    <dgm:pt modelId="{219EB783-0E33-4629-8457-719462323D68}" type="sibTrans" cxnId="{E7677CA1-7650-41FB-AFE2-894C859FB4C2}">
      <dgm:prSet/>
      <dgm:spPr/>
      <dgm:t>
        <a:bodyPr/>
        <a:lstStyle/>
        <a:p>
          <a:endParaRPr lang="en-IN"/>
        </a:p>
      </dgm:t>
    </dgm:pt>
    <dgm:pt modelId="{CC0E7A47-35EE-4194-9B86-9002FFF6BBA3}">
      <dgm:prSet phldrT="[Text]" custT="1"/>
      <dgm:spPr/>
      <dgm:t>
        <a:bodyPr/>
        <a:lstStyle/>
        <a:p>
          <a:r>
            <a:rPr lang="en-US" sz="2400" b="1" dirty="0"/>
            <a:t>D</a:t>
          </a:r>
          <a:endParaRPr lang="en-IN" sz="1800" dirty="0"/>
        </a:p>
      </dgm:t>
    </dgm:pt>
    <dgm:pt modelId="{5D8EC8E2-5117-42F4-AAC6-41DDE606EA4D}" type="parTrans" cxnId="{36CC1AFC-5988-4775-83B1-979E5E78E40D}">
      <dgm:prSet/>
      <dgm:spPr/>
      <dgm:t>
        <a:bodyPr/>
        <a:lstStyle/>
        <a:p>
          <a:endParaRPr lang="en-IN"/>
        </a:p>
      </dgm:t>
    </dgm:pt>
    <dgm:pt modelId="{80918170-077D-447B-AAB1-CC31E342741E}" type="sibTrans" cxnId="{36CC1AFC-5988-4775-83B1-979E5E78E40D}">
      <dgm:prSet/>
      <dgm:spPr/>
      <dgm:t>
        <a:bodyPr/>
        <a:lstStyle/>
        <a:p>
          <a:endParaRPr lang="en-IN"/>
        </a:p>
      </dgm:t>
    </dgm:pt>
    <dgm:pt modelId="{D291CD32-677E-43B6-B068-61C05087DF87}" type="pres">
      <dgm:prSet presAssocID="{3EEFBE5E-2EF8-46D2-906B-A61723902D22}" presName="linearFlow" presStyleCnt="0">
        <dgm:presLayoutVars>
          <dgm:dir/>
          <dgm:animLvl val="lvl"/>
          <dgm:resizeHandles val="exact"/>
        </dgm:presLayoutVars>
      </dgm:prSet>
      <dgm:spPr/>
    </dgm:pt>
    <dgm:pt modelId="{A2B5F12A-542A-41FD-826B-4A549C8F1726}" type="pres">
      <dgm:prSet presAssocID="{C69089A9-D657-4917-8348-BCD7F83C0A1B}" presName="composite" presStyleCnt="0"/>
      <dgm:spPr/>
    </dgm:pt>
    <dgm:pt modelId="{C2CE52C7-B71C-45E2-8840-3FAA68A40D6C}" type="pres">
      <dgm:prSet presAssocID="{C69089A9-D657-4917-8348-BCD7F83C0A1B}" presName="parentText" presStyleLbl="alignNode1" presStyleIdx="0" presStyleCnt="4">
        <dgm:presLayoutVars>
          <dgm:chMax val="1"/>
          <dgm:bulletEnabled val="1"/>
        </dgm:presLayoutVars>
      </dgm:prSet>
      <dgm:spPr/>
    </dgm:pt>
    <dgm:pt modelId="{CD0D5E44-1957-4F95-9554-989A7E9D7EA1}" type="pres">
      <dgm:prSet presAssocID="{C69089A9-D657-4917-8348-BCD7F83C0A1B}" presName="descendantText" presStyleLbl="alignAcc1" presStyleIdx="0" presStyleCnt="4">
        <dgm:presLayoutVars>
          <dgm:bulletEnabled val="1"/>
        </dgm:presLayoutVars>
      </dgm:prSet>
      <dgm:spPr/>
    </dgm:pt>
    <dgm:pt modelId="{CA8A30EA-7425-4228-ACF1-28D11B2261CE}" type="pres">
      <dgm:prSet presAssocID="{995FC5B2-7152-45A5-B794-3701FBA8F3A4}" presName="sp" presStyleCnt="0"/>
      <dgm:spPr/>
    </dgm:pt>
    <dgm:pt modelId="{BC39A083-17B7-4879-B2CC-8A7C13A5FB9E}" type="pres">
      <dgm:prSet presAssocID="{DB0BB0E4-AFC6-4893-AE76-1AC7C4144886}" presName="composite" presStyleCnt="0"/>
      <dgm:spPr/>
    </dgm:pt>
    <dgm:pt modelId="{DBBBF276-8E6B-4A1F-BC43-7FF8A9EDB0FD}" type="pres">
      <dgm:prSet presAssocID="{DB0BB0E4-AFC6-4893-AE76-1AC7C4144886}" presName="parentText" presStyleLbl="alignNode1" presStyleIdx="1" presStyleCnt="4">
        <dgm:presLayoutVars>
          <dgm:chMax val="1"/>
          <dgm:bulletEnabled val="1"/>
        </dgm:presLayoutVars>
      </dgm:prSet>
      <dgm:spPr/>
    </dgm:pt>
    <dgm:pt modelId="{05ECFFE4-358C-4079-BE79-73FB705EFD9E}" type="pres">
      <dgm:prSet presAssocID="{DB0BB0E4-AFC6-4893-AE76-1AC7C4144886}" presName="descendantText" presStyleLbl="alignAcc1" presStyleIdx="1" presStyleCnt="4">
        <dgm:presLayoutVars>
          <dgm:bulletEnabled val="1"/>
        </dgm:presLayoutVars>
      </dgm:prSet>
      <dgm:spPr/>
    </dgm:pt>
    <dgm:pt modelId="{5E78EA99-D298-443F-A86C-5739850D674A}" type="pres">
      <dgm:prSet presAssocID="{31C0FFAE-5643-4EB3-BA3B-6F2607F9AA01}" presName="sp" presStyleCnt="0"/>
      <dgm:spPr/>
    </dgm:pt>
    <dgm:pt modelId="{7854A0AA-58E8-47D0-8327-A74BA22E21A4}" type="pres">
      <dgm:prSet presAssocID="{EEF6C139-F933-4F1A-817D-F73D80C22595}" presName="composite" presStyleCnt="0"/>
      <dgm:spPr/>
    </dgm:pt>
    <dgm:pt modelId="{D7E51733-705F-451E-89A4-70B5FD24FCF6}" type="pres">
      <dgm:prSet presAssocID="{EEF6C139-F933-4F1A-817D-F73D80C22595}" presName="parentText" presStyleLbl="alignNode1" presStyleIdx="2" presStyleCnt="4">
        <dgm:presLayoutVars>
          <dgm:chMax val="1"/>
          <dgm:bulletEnabled val="1"/>
        </dgm:presLayoutVars>
      </dgm:prSet>
      <dgm:spPr/>
    </dgm:pt>
    <dgm:pt modelId="{BF3EA525-D0C1-4249-B3CA-D7BA3BF18D9B}" type="pres">
      <dgm:prSet presAssocID="{EEF6C139-F933-4F1A-817D-F73D80C22595}" presName="descendantText" presStyleLbl="alignAcc1" presStyleIdx="2" presStyleCnt="4">
        <dgm:presLayoutVars>
          <dgm:bulletEnabled val="1"/>
        </dgm:presLayoutVars>
      </dgm:prSet>
      <dgm:spPr/>
    </dgm:pt>
    <dgm:pt modelId="{0625CFC4-19F2-46BE-A6D1-4032B7D994C1}" type="pres">
      <dgm:prSet presAssocID="{219EB783-0E33-4629-8457-719462323D68}" presName="sp" presStyleCnt="0"/>
      <dgm:spPr/>
    </dgm:pt>
    <dgm:pt modelId="{5C23E284-2A3E-4D1B-9057-0528E1CE2B8C}" type="pres">
      <dgm:prSet presAssocID="{CC0E7A47-35EE-4194-9B86-9002FFF6BBA3}" presName="composite" presStyleCnt="0"/>
      <dgm:spPr/>
    </dgm:pt>
    <dgm:pt modelId="{AE091B27-D51A-4E93-BB36-00B21E3456A3}" type="pres">
      <dgm:prSet presAssocID="{CC0E7A47-35EE-4194-9B86-9002FFF6BBA3}" presName="parentText" presStyleLbl="alignNode1" presStyleIdx="3" presStyleCnt="4">
        <dgm:presLayoutVars>
          <dgm:chMax val="1"/>
          <dgm:bulletEnabled val="1"/>
        </dgm:presLayoutVars>
      </dgm:prSet>
      <dgm:spPr/>
    </dgm:pt>
    <dgm:pt modelId="{49129546-9EDE-43F2-8E5F-41F86C4B85EE}" type="pres">
      <dgm:prSet presAssocID="{CC0E7A47-35EE-4194-9B86-9002FFF6BBA3}" presName="descendantText" presStyleLbl="alignAcc1" presStyleIdx="3" presStyleCnt="4">
        <dgm:presLayoutVars>
          <dgm:bulletEnabled val="1"/>
        </dgm:presLayoutVars>
      </dgm:prSet>
      <dgm:spPr/>
    </dgm:pt>
  </dgm:ptLst>
  <dgm:cxnLst>
    <dgm:cxn modelId="{0E656643-5D98-4EEA-99FD-FC13DD1CEDF3}" type="presOf" srcId="{3EEFBE5E-2EF8-46D2-906B-A61723902D22}" destId="{D291CD32-677E-43B6-B068-61C05087DF87}" srcOrd="0" destOrd="0" presId="urn:microsoft.com/office/officeart/2005/8/layout/chevron2"/>
    <dgm:cxn modelId="{24A39669-5077-42C5-8BD8-4031286E9410}" type="presOf" srcId="{3E927C87-0895-49E3-8302-B4BE16D959C1}" destId="{BF3EA525-D0C1-4249-B3CA-D7BA3BF18D9B}" srcOrd="0" destOrd="0" presId="urn:microsoft.com/office/officeart/2005/8/layout/chevron2"/>
    <dgm:cxn modelId="{98025D6F-8150-4197-92FF-D764129DA07A}" type="presOf" srcId="{CC0E7A47-35EE-4194-9B86-9002FFF6BBA3}" destId="{AE091B27-D51A-4E93-BB36-00B21E3456A3}" srcOrd="0" destOrd="0" presId="urn:microsoft.com/office/officeart/2005/8/layout/chevron2"/>
    <dgm:cxn modelId="{19129783-D76C-4DA6-91A7-6C92FE548ABA}" srcId="{DB0BB0E4-AFC6-4893-AE76-1AC7C4144886}" destId="{7949ECC7-2822-42B0-9BEC-E129A141C7DA}" srcOrd="0" destOrd="0" parTransId="{FCE64945-1856-4395-B915-CD344E1040AC}" sibTransId="{088D79B2-81CB-458C-9987-08105A1B4F53}"/>
    <dgm:cxn modelId="{5B02199A-076A-43C4-AE9A-F2641C02E22B}" type="presOf" srcId="{27FA2A85-0D26-44CC-A018-A0299F107611}" destId="{49129546-9EDE-43F2-8E5F-41F86C4B85EE}" srcOrd="0" destOrd="0" presId="urn:microsoft.com/office/officeart/2005/8/layout/chevron2"/>
    <dgm:cxn modelId="{40AABCA0-DB41-443E-9AAC-4F52FDA18945}" srcId="{3EEFBE5E-2EF8-46D2-906B-A61723902D22}" destId="{C69089A9-D657-4917-8348-BCD7F83C0A1B}" srcOrd="0" destOrd="0" parTransId="{9824CE58-9515-405F-AE62-841B10D35D33}" sibTransId="{995FC5B2-7152-45A5-B794-3701FBA8F3A4}"/>
    <dgm:cxn modelId="{E7677CA1-7650-41FB-AFE2-894C859FB4C2}" srcId="{3EEFBE5E-2EF8-46D2-906B-A61723902D22}" destId="{EEF6C139-F933-4F1A-817D-F73D80C22595}" srcOrd="2" destOrd="0" parTransId="{9F97DAAC-4397-4C09-80A3-2FB0AAD166E6}" sibTransId="{219EB783-0E33-4629-8457-719462323D68}"/>
    <dgm:cxn modelId="{744380B2-91AE-4CFD-9CB5-03321A224537}" srcId="{EEF6C139-F933-4F1A-817D-F73D80C22595}" destId="{3E927C87-0895-49E3-8302-B4BE16D959C1}" srcOrd="0" destOrd="0" parTransId="{B187CF8A-07D5-462C-80A5-E0B8B664E03A}" sibTransId="{FBD8CB94-B8E9-4A03-BB6D-E2145BDFF43A}"/>
    <dgm:cxn modelId="{C1D4DFB2-4E91-4660-9E22-0E3D8249960D}" type="presOf" srcId="{C69089A9-D657-4917-8348-BCD7F83C0A1B}" destId="{C2CE52C7-B71C-45E2-8840-3FAA68A40D6C}" srcOrd="0" destOrd="0" presId="urn:microsoft.com/office/officeart/2005/8/layout/chevron2"/>
    <dgm:cxn modelId="{C3DB39B9-25C0-4A09-9BBD-85D2B983C530}" srcId="{3EEFBE5E-2EF8-46D2-906B-A61723902D22}" destId="{DB0BB0E4-AFC6-4893-AE76-1AC7C4144886}" srcOrd="1" destOrd="0" parTransId="{F57DCFAC-29DA-4511-B6FE-D3E76DFAF294}" sibTransId="{31C0FFAE-5643-4EB3-BA3B-6F2607F9AA01}"/>
    <dgm:cxn modelId="{CA5D30D1-3BE1-4CA8-A82E-69B38DE6313A}" type="presOf" srcId="{DB76282B-58B9-4E4E-9A50-3E3A33711ED8}" destId="{CD0D5E44-1957-4F95-9554-989A7E9D7EA1}" srcOrd="0" destOrd="0" presId="urn:microsoft.com/office/officeart/2005/8/layout/chevron2"/>
    <dgm:cxn modelId="{539AD0D2-557F-4B22-8E42-8D7326681EBB}" srcId="{C69089A9-D657-4917-8348-BCD7F83C0A1B}" destId="{DB76282B-58B9-4E4E-9A50-3E3A33711ED8}" srcOrd="0" destOrd="0" parTransId="{C34F0D9E-654F-408B-A153-F7A2DE2813C5}" sibTransId="{C3AE60AA-344A-4C1D-93EF-D030F4B99EBD}"/>
    <dgm:cxn modelId="{3AA7B2DF-8DE2-4A06-9A36-29B968E6529A}" type="presOf" srcId="{EEF6C139-F933-4F1A-817D-F73D80C22595}" destId="{D7E51733-705F-451E-89A4-70B5FD24FCF6}" srcOrd="0" destOrd="0" presId="urn:microsoft.com/office/officeart/2005/8/layout/chevron2"/>
    <dgm:cxn modelId="{9C9B05F3-EE19-4098-8483-F76A8B4D9C13}" type="presOf" srcId="{7949ECC7-2822-42B0-9BEC-E129A141C7DA}" destId="{05ECFFE4-358C-4079-BE79-73FB705EFD9E}" srcOrd="0" destOrd="0" presId="urn:microsoft.com/office/officeart/2005/8/layout/chevron2"/>
    <dgm:cxn modelId="{F771F6F7-D7AA-44BD-A092-1FA6E4453C45}" type="presOf" srcId="{DB0BB0E4-AFC6-4893-AE76-1AC7C4144886}" destId="{DBBBF276-8E6B-4A1F-BC43-7FF8A9EDB0FD}" srcOrd="0" destOrd="0" presId="urn:microsoft.com/office/officeart/2005/8/layout/chevron2"/>
    <dgm:cxn modelId="{53DEC3FB-A4CF-4774-9A7E-0263D22F6246}" srcId="{CC0E7A47-35EE-4194-9B86-9002FFF6BBA3}" destId="{27FA2A85-0D26-44CC-A018-A0299F107611}" srcOrd="0" destOrd="0" parTransId="{A23AD095-6374-40BA-B928-DFB3604AB5A6}" sibTransId="{01F17D06-3F9E-4EE2-980C-C30FF90CFF9E}"/>
    <dgm:cxn modelId="{36CC1AFC-5988-4775-83B1-979E5E78E40D}" srcId="{3EEFBE5E-2EF8-46D2-906B-A61723902D22}" destId="{CC0E7A47-35EE-4194-9B86-9002FFF6BBA3}" srcOrd="3" destOrd="0" parTransId="{5D8EC8E2-5117-42F4-AAC6-41DDE606EA4D}" sibTransId="{80918170-077D-447B-AAB1-CC31E342741E}"/>
    <dgm:cxn modelId="{A53A0670-62EF-42B3-B76B-2D0DC552BF40}" type="presParOf" srcId="{D291CD32-677E-43B6-B068-61C05087DF87}" destId="{A2B5F12A-542A-41FD-826B-4A549C8F1726}" srcOrd="0" destOrd="0" presId="urn:microsoft.com/office/officeart/2005/8/layout/chevron2"/>
    <dgm:cxn modelId="{5656BBBC-5119-4892-B14C-58715F0AE077}" type="presParOf" srcId="{A2B5F12A-542A-41FD-826B-4A549C8F1726}" destId="{C2CE52C7-B71C-45E2-8840-3FAA68A40D6C}" srcOrd="0" destOrd="0" presId="urn:microsoft.com/office/officeart/2005/8/layout/chevron2"/>
    <dgm:cxn modelId="{9703D9CA-BB22-476D-8577-922DC14FE28E}" type="presParOf" srcId="{A2B5F12A-542A-41FD-826B-4A549C8F1726}" destId="{CD0D5E44-1957-4F95-9554-989A7E9D7EA1}" srcOrd="1" destOrd="0" presId="urn:microsoft.com/office/officeart/2005/8/layout/chevron2"/>
    <dgm:cxn modelId="{BCE322B1-0C31-4925-B4F7-AC28E9D4D437}" type="presParOf" srcId="{D291CD32-677E-43B6-B068-61C05087DF87}" destId="{CA8A30EA-7425-4228-ACF1-28D11B2261CE}" srcOrd="1" destOrd="0" presId="urn:microsoft.com/office/officeart/2005/8/layout/chevron2"/>
    <dgm:cxn modelId="{33A0BB0B-4402-48E2-9E6E-01617DF2A60D}" type="presParOf" srcId="{D291CD32-677E-43B6-B068-61C05087DF87}" destId="{BC39A083-17B7-4879-B2CC-8A7C13A5FB9E}" srcOrd="2" destOrd="0" presId="urn:microsoft.com/office/officeart/2005/8/layout/chevron2"/>
    <dgm:cxn modelId="{7D88EABE-0A62-4E5A-B374-64A02477E3DC}" type="presParOf" srcId="{BC39A083-17B7-4879-B2CC-8A7C13A5FB9E}" destId="{DBBBF276-8E6B-4A1F-BC43-7FF8A9EDB0FD}" srcOrd="0" destOrd="0" presId="urn:microsoft.com/office/officeart/2005/8/layout/chevron2"/>
    <dgm:cxn modelId="{B2EF88FE-ACCD-429D-8421-27B109D385E4}" type="presParOf" srcId="{BC39A083-17B7-4879-B2CC-8A7C13A5FB9E}" destId="{05ECFFE4-358C-4079-BE79-73FB705EFD9E}" srcOrd="1" destOrd="0" presId="urn:microsoft.com/office/officeart/2005/8/layout/chevron2"/>
    <dgm:cxn modelId="{138847DA-95EA-46D3-A114-8ACA5E54073E}" type="presParOf" srcId="{D291CD32-677E-43B6-B068-61C05087DF87}" destId="{5E78EA99-D298-443F-A86C-5739850D674A}" srcOrd="3" destOrd="0" presId="urn:microsoft.com/office/officeart/2005/8/layout/chevron2"/>
    <dgm:cxn modelId="{CFF2C86E-5BB4-4D45-A737-0DCBA5C38C2E}" type="presParOf" srcId="{D291CD32-677E-43B6-B068-61C05087DF87}" destId="{7854A0AA-58E8-47D0-8327-A74BA22E21A4}" srcOrd="4" destOrd="0" presId="urn:microsoft.com/office/officeart/2005/8/layout/chevron2"/>
    <dgm:cxn modelId="{5D78B560-F4A0-4401-95AE-486698C68216}" type="presParOf" srcId="{7854A0AA-58E8-47D0-8327-A74BA22E21A4}" destId="{D7E51733-705F-451E-89A4-70B5FD24FCF6}" srcOrd="0" destOrd="0" presId="urn:microsoft.com/office/officeart/2005/8/layout/chevron2"/>
    <dgm:cxn modelId="{26F9AD61-1AD0-485B-9E37-D389C30CCB64}" type="presParOf" srcId="{7854A0AA-58E8-47D0-8327-A74BA22E21A4}" destId="{BF3EA525-D0C1-4249-B3CA-D7BA3BF18D9B}" srcOrd="1" destOrd="0" presId="urn:microsoft.com/office/officeart/2005/8/layout/chevron2"/>
    <dgm:cxn modelId="{5DA7280F-2DE8-4141-A3D9-E38A57FD9FEC}" type="presParOf" srcId="{D291CD32-677E-43B6-B068-61C05087DF87}" destId="{0625CFC4-19F2-46BE-A6D1-4032B7D994C1}" srcOrd="5" destOrd="0" presId="urn:microsoft.com/office/officeart/2005/8/layout/chevron2"/>
    <dgm:cxn modelId="{29BA7FD3-0174-4F66-8192-411CFC5BE08D}" type="presParOf" srcId="{D291CD32-677E-43B6-B068-61C05087DF87}" destId="{5C23E284-2A3E-4D1B-9057-0528E1CE2B8C}" srcOrd="6" destOrd="0" presId="urn:microsoft.com/office/officeart/2005/8/layout/chevron2"/>
    <dgm:cxn modelId="{2954907A-CA05-4ABE-9C8E-7AFC6F8C62CD}" type="presParOf" srcId="{5C23E284-2A3E-4D1B-9057-0528E1CE2B8C}" destId="{AE091B27-D51A-4E93-BB36-00B21E3456A3}" srcOrd="0" destOrd="0" presId="urn:microsoft.com/office/officeart/2005/8/layout/chevron2"/>
    <dgm:cxn modelId="{7A940AFA-29F5-47E1-BF92-9018465941B6}" type="presParOf" srcId="{5C23E284-2A3E-4D1B-9057-0528E1CE2B8C}" destId="{49129546-9EDE-43F2-8E5F-41F86C4B85EE}"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EEFBE5E-2EF8-46D2-906B-A61723902D22}" type="doc">
      <dgm:prSet loTypeId="urn:microsoft.com/office/officeart/2005/8/layout/chevron2" loCatId="list" qsTypeId="urn:microsoft.com/office/officeart/2005/8/quickstyle/simple3" qsCatId="simple" csTypeId="urn:microsoft.com/office/officeart/2005/8/colors/colorful1" csCatId="colorful" phldr="1"/>
      <dgm:spPr/>
      <dgm:t>
        <a:bodyPr/>
        <a:lstStyle/>
        <a:p>
          <a:endParaRPr lang="en-IN"/>
        </a:p>
      </dgm:t>
    </dgm:pt>
    <dgm:pt modelId="{C69089A9-D657-4917-8348-BCD7F83C0A1B}">
      <dgm:prSet phldrT="[Text]" custT="1"/>
      <dgm:spPr/>
      <dgm:t>
        <a:bodyPr/>
        <a:lstStyle/>
        <a:p>
          <a:r>
            <a:rPr lang="en-US" sz="2400" b="1" dirty="0"/>
            <a:t>C</a:t>
          </a:r>
          <a:endParaRPr lang="en-IN" sz="2400" b="1" dirty="0"/>
        </a:p>
      </dgm:t>
    </dgm:pt>
    <dgm:pt modelId="{9824CE58-9515-405F-AE62-841B10D35D33}" type="parTrans" cxnId="{40AABCA0-DB41-443E-9AAC-4F52FDA18945}">
      <dgm:prSet/>
      <dgm:spPr/>
      <dgm:t>
        <a:bodyPr/>
        <a:lstStyle/>
        <a:p>
          <a:endParaRPr lang="en-IN" sz="1800"/>
        </a:p>
      </dgm:t>
    </dgm:pt>
    <dgm:pt modelId="{995FC5B2-7152-45A5-B794-3701FBA8F3A4}" type="sibTrans" cxnId="{40AABCA0-DB41-443E-9AAC-4F52FDA18945}">
      <dgm:prSet/>
      <dgm:spPr/>
      <dgm:t>
        <a:bodyPr/>
        <a:lstStyle/>
        <a:p>
          <a:endParaRPr lang="en-IN" sz="1800"/>
        </a:p>
      </dgm:t>
    </dgm:pt>
    <dgm:pt modelId="{DB76282B-58B9-4E4E-9A50-3E3A33711ED8}">
      <dgm:prSet phldrT="[Text]" custT="1"/>
      <dgm:spPr/>
      <dgm:t>
        <a:bodyPr/>
        <a:lstStyle/>
        <a:p>
          <a:r>
            <a:rPr lang="en-US" sz="1800" dirty="0"/>
            <a:t>Create</a:t>
          </a:r>
          <a:endParaRPr lang="en-IN" sz="1800" dirty="0"/>
        </a:p>
      </dgm:t>
    </dgm:pt>
    <dgm:pt modelId="{C34F0D9E-654F-408B-A153-F7A2DE2813C5}" type="parTrans" cxnId="{539AD0D2-557F-4B22-8E42-8D7326681EBB}">
      <dgm:prSet/>
      <dgm:spPr/>
      <dgm:t>
        <a:bodyPr/>
        <a:lstStyle/>
        <a:p>
          <a:endParaRPr lang="en-IN" sz="1800"/>
        </a:p>
      </dgm:t>
    </dgm:pt>
    <dgm:pt modelId="{C3AE60AA-344A-4C1D-93EF-D030F4B99EBD}" type="sibTrans" cxnId="{539AD0D2-557F-4B22-8E42-8D7326681EBB}">
      <dgm:prSet/>
      <dgm:spPr/>
      <dgm:t>
        <a:bodyPr/>
        <a:lstStyle/>
        <a:p>
          <a:endParaRPr lang="en-IN" sz="1800"/>
        </a:p>
      </dgm:t>
    </dgm:pt>
    <dgm:pt modelId="{7949ECC7-2822-42B0-9BEC-E129A141C7DA}">
      <dgm:prSet phldrT="[Text]" custT="1"/>
      <dgm:spPr/>
      <dgm:t>
        <a:bodyPr/>
        <a:lstStyle/>
        <a:p>
          <a:r>
            <a:rPr lang="en-US" sz="1800" dirty="0"/>
            <a:t>Read</a:t>
          </a:r>
          <a:endParaRPr lang="en-IN" sz="1800" dirty="0"/>
        </a:p>
      </dgm:t>
    </dgm:pt>
    <dgm:pt modelId="{FCE64945-1856-4395-B915-CD344E1040AC}" type="parTrans" cxnId="{19129783-D76C-4DA6-91A7-6C92FE548ABA}">
      <dgm:prSet/>
      <dgm:spPr/>
      <dgm:t>
        <a:bodyPr/>
        <a:lstStyle/>
        <a:p>
          <a:endParaRPr lang="en-IN" sz="1800"/>
        </a:p>
      </dgm:t>
    </dgm:pt>
    <dgm:pt modelId="{088D79B2-81CB-458C-9987-08105A1B4F53}" type="sibTrans" cxnId="{19129783-D76C-4DA6-91A7-6C92FE548ABA}">
      <dgm:prSet/>
      <dgm:spPr/>
      <dgm:t>
        <a:bodyPr/>
        <a:lstStyle/>
        <a:p>
          <a:endParaRPr lang="en-IN" sz="1800"/>
        </a:p>
      </dgm:t>
    </dgm:pt>
    <dgm:pt modelId="{3E927C87-0895-49E3-8302-B4BE16D959C1}">
      <dgm:prSet phldrT="[Text]" custT="1"/>
      <dgm:spPr>
        <a:solidFill>
          <a:schemeClr val="bg1">
            <a:alpha val="90000"/>
          </a:schemeClr>
        </a:solidFill>
      </dgm:spPr>
      <dgm:t>
        <a:bodyPr/>
        <a:lstStyle/>
        <a:p>
          <a:r>
            <a:rPr lang="en-US" sz="1800" dirty="0"/>
            <a:t>Update</a:t>
          </a:r>
          <a:endParaRPr lang="en-IN" sz="1800" dirty="0"/>
        </a:p>
      </dgm:t>
    </dgm:pt>
    <dgm:pt modelId="{B187CF8A-07D5-462C-80A5-E0B8B664E03A}" type="parTrans" cxnId="{744380B2-91AE-4CFD-9CB5-03321A224537}">
      <dgm:prSet/>
      <dgm:spPr/>
      <dgm:t>
        <a:bodyPr/>
        <a:lstStyle/>
        <a:p>
          <a:endParaRPr lang="en-IN" sz="1800"/>
        </a:p>
      </dgm:t>
    </dgm:pt>
    <dgm:pt modelId="{FBD8CB94-B8E9-4A03-BB6D-E2145BDFF43A}" type="sibTrans" cxnId="{744380B2-91AE-4CFD-9CB5-03321A224537}">
      <dgm:prSet/>
      <dgm:spPr/>
      <dgm:t>
        <a:bodyPr/>
        <a:lstStyle/>
        <a:p>
          <a:endParaRPr lang="en-IN" sz="1800"/>
        </a:p>
      </dgm:t>
    </dgm:pt>
    <dgm:pt modelId="{27FA2A85-0D26-44CC-A018-A0299F107611}">
      <dgm:prSet phldrT="[Text]" custT="1"/>
      <dgm:spPr>
        <a:solidFill>
          <a:srgbClr val="FFFF00">
            <a:alpha val="90000"/>
          </a:srgbClr>
        </a:solidFill>
      </dgm:spPr>
      <dgm:t>
        <a:bodyPr/>
        <a:lstStyle/>
        <a:p>
          <a:r>
            <a:rPr lang="en-US" sz="1800"/>
            <a:t>Delete</a:t>
          </a:r>
          <a:endParaRPr lang="en-IN" sz="1800" dirty="0"/>
        </a:p>
      </dgm:t>
    </dgm:pt>
    <dgm:pt modelId="{A23AD095-6374-40BA-B928-DFB3604AB5A6}" type="parTrans" cxnId="{53DEC3FB-A4CF-4774-9A7E-0263D22F6246}">
      <dgm:prSet/>
      <dgm:spPr/>
      <dgm:t>
        <a:bodyPr/>
        <a:lstStyle/>
        <a:p>
          <a:endParaRPr lang="en-IN" sz="1800"/>
        </a:p>
      </dgm:t>
    </dgm:pt>
    <dgm:pt modelId="{01F17D06-3F9E-4EE2-980C-C30FF90CFF9E}" type="sibTrans" cxnId="{53DEC3FB-A4CF-4774-9A7E-0263D22F6246}">
      <dgm:prSet/>
      <dgm:spPr/>
      <dgm:t>
        <a:bodyPr/>
        <a:lstStyle/>
        <a:p>
          <a:endParaRPr lang="en-IN" sz="1800"/>
        </a:p>
      </dgm:t>
    </dgm:pt>
    <dgm:pt modelId="{DB0BB0E4-AFC6-4893-AE76-1AC7C4144886}">
      <dgm:prSet phldrT="[Text]" custT="1"/>
      <dgm:spPr/>
      <dgm:t>
        <a:bodyPr/>
        <a:lstStyle/>
        <a:p>
          <a:r>
            <a:rPr lang="en-US" sz="2400" b="1"/>
            <a:t>R</a:t>
          </a:r>
          <a:endParaRPr lang="en-IN" sz="1800" dirty="0"/>
        </a:p>
      </dgm:t>
    </dgm:pt>
    <dgm:pt modelId="{F57DCFAC-29DA-4511-B6FE-D3E76DFAF294}" type="parTrans" cxnId="{C3DB39B9-25C0-4A09-9BBD-85D2B983C530}">
      <dgm:prSet/>
      <dgm:spPr/>
      <dgm:t>
        <a:bodyPr/>
        <a:lstStyle/>
        <a:p>
          <a:endParaRPr lang="en-IN"/>
        </a:p>
      </dgm:t>
    </dgm:pt>
    <dgm:pt modelId="{31C0FFAE-5643-4EB3-BA3B-6F2607F9AA01}" type="sibTrans" cxnId="{C3DB39B9-25C0-4A09-9BBD-85D2B983C530}">
      <dgm:prSet/>
      <dgm:spPr/>
      <dgm:t>
        <a:bodyPr/>
        <a:lstStyle/>
        <a:p>
          <a:endParaRPr lang="en-IN"/>
        </a:p>
      </dgm:t>
    </dgm:pt>
    <dgm:pt modelId="{EEF6C139-F933-4F1A-817D-F73D80C22595}">
      <dgm:prSet phldrT="[Text]" custT="1"/>
      <dgm:spPr/>
      <dgm:t>
        <a:bodyPr/>
        <a:lstStyle/>
        <a:p>
          <a:r>
            <a:rPr lang="en-US" sz="2400" b="1"/>
            <a:t>U</a:t>
          </a:r>
          <a:endParaRPr lang="en-IN" sz="1800" dirty="0"/>
        </a:p>
      </dgm:t>
    </dgm:pt>
    <dgm:pt modelId="{9F97DAAC-4397-4C09-80A3-2FB0AAD166E6}" type="parTrans" cxnId="{E7677CA1-7650-41FB-AFE2-894C859FB4C2}">
      <dgm:prSet/>
      <dgm:spPr/>
      <dgm:t>
        <a:bodyPr/>
        <a:lstStyle/>
        <a:p>
          <a:endParaRPr lang="en-IN"/>
        </a:p>
      </dgm:t>
    </dgm:pt>
    <dgm:pt modelId="{219EB783-0E33-4629-8457-719462323D68}" type="sibTrans" cxnId="{E7677CA1-7650-41FB-AFE2-894C859FB4C2}">
      <dgm:prSet/>
      <dgm:spPr/>
      <dgm:t>
        <a:bodyPr/>
        <a:lstStyle/>
        <a:p>
          <a:endParaRPr lang="en-IN"/>
        </a:p>
      </dgm:t>
    </dgm:pt>
    <dgm:pt modelId="{CC0E7A47-35EE-4194-9B86-9002FFF6BBA3}">
      <dgm:prSet phldrT="[Text]" custT="1"/>
      <dgm:spPr/>
      <dgm:t>
        <a:bodyPr/>
        <a:lstStyle/>
        <a:p>
          <a:r>
            <a:rPr lang="en-US" sz="2400" b="1" dirty="0"/>
            <a:t>D</a:t>
          </a:r>
          <a:endParaRPr lang="en-IN" sz="1800" dirty="0"/>
        </a:p>
      </dgm:t>
    </dgm:pt>
    <dgm:pt modelId="{5D8EC8E2-5117-42F4-AAC6-41DDE606EA4D}" type="parTrans" cxnId="{36CC1AFC-5988-4775-83B1-979E5E78E40D}">
      <dgm:prSet/>
      <dgm:spPr/>
      <dgm:t>
        <a:bodyPr/>
        <a:lstStyle/>
        <a:p>
          <a:endParaRPr lang="en-IN"/>
        </a:p>
      </dgm:t>
    </dgm:pt>
    <dgm:pt modelId="{80918170-077D-447B-AAB1-CC31E342741E}" type="sibTrans" cxnId="{36CC1AFC-5988-4775-83B1-979E5E78E40D}">
      <dgm:prSet/>
      <dgm:spPr/>
      <dgm:t>
        <a:bodyPr/>
        <a:lstStyle/>
        <a:p>
          <a:endParaRPr lang="en-IN"/>
        </a:p>
      </dgm:t>
    </dgm:pt>
    <dgm:pt modelId="{D291CD32-677E-43B6-B068-61C05087DF87}" type="pres">
      <dgm:prSet presAssocID="{3EEFBE5E-2EF8-46D2-906B-A61723902D22}" presName="linearFlow" presStyleCnt="0">
        <dgm:presLayoutVars>
          <dgm:dir/>
          <dgm:animLvl val="lvl"/>
          <dgm:resizeHandles val="exact"/>
        </dgm:presLayoutVars>
      </dgm:prSet>
      <dgm:spPr/>
    </dgm:pt>
    <dgm:pt modelId="{A2B5F12A-542A-41FD-826B-4A549C8F1726}" type="pres">
      <dgm:prSet presAssocID="{C69089A9-D657-4917-8348-BCD7F83C0A1B}" presName="composite" presStyleCnt="0"/>
      <dgm:spPr/>
    </dgm:pt>
    <dgm:pt modelId="{C2CE52C7-B71C-45E2-8840-3FAA68A40D6C}" type="pres">
      <dgm:prSet presAssocID="{C69089A9-D657-4917-8348-BCD7F83C0A1B}" presName="parentText" presStyleLbl="alignNode1" presStyleIdx="0" presStyleCnt="4">
        <dgm:presLayoutVars>
          <dgm:chMax val="1"/>
          <dgm:bulletEnabled val="1"/>
        </dgm:presLayoutVars>
      </dgm:prSet>
      <dgm:spPr/>
    </dgm:pt>
    <dgm:pt modelId="{CD0D5E44-1957-4F95-9554-989A7E9D7EA1}" type="pres">
      <dgm:prSet presAssocID="{C69089A9-D657-4917-8348-BCD7F83C0A1B}" presName="descendantText" presStyleLbl="alignAcc1" presStyleIdx="0" presStyleCnt="4">
        <dgm:presLayoutVars>
          <dgm:bulletEnabled val="1"/>
        </dgm:presLayoutVars>
      </dgm:prSet>
      <dgm:spPr/>
    </dgm:pt>
    <dgm:pt modelId="{CA8A30EA-7425-4228-ACF1-28D11B2261CE}" type="pres">
      <dgm:prSet presAssocID="{995FC5B2-7152-45A5-B794-3701FBA8F3A4}" presName="sp" presStyleCnt="0"/>
      <dgm:spPr/>
    </dgm:pt>
    <dgm:pt modelId="{BC39A083-17B7-4879-B2CC-8A7C13A5FB9E}" type="pres">
      <dgm:prSet presAssocID="{DB0BB0E4-AFC6-4893-AE76-1AC7C4144886}" presName="composite" presStyleCnt="0"/>
      <dgm:spPr/>
    </dgm:pt>
    <dgm:pt modelId="{DBBBF276-8E6B-4A1F-BC43-7FF8A9EDB0FD}" type="pres">
      <dgm:prSet presAssocID="{DB0BB0E4-AFC6-4893-AE76-1AC7C4144886}" presName="parentText" presStyleLbl="alignNode1" presStyleIdx="1" presStyleCnt="4">
        <dgm:presLayoutVars>
          <dgm:chMax val="1"/>
          <dgm:bulletEnabled val="1"/>
        </dgm:presLayoutVars>
      </dgm:prSet>
      <dgm:spPr/>
    </dgm:pt>
    <dgm:pt modelId="{05ECFFE4-358C-4079-BE79-73FB705EFD9E}" type="pres">
      <dgm:prSet presAssocID="{DB0BB0E4-AFC6-4893-AE76-1AC7C4144886}" presName="descendantText" presStyleLbl="alignAcc1" presStyleIdx="1" presStyleCnt="4">
        <dgm:presLayoutVars>
          <dgm:bulletEnabled val="1"/>
        </dgm:presLayoutVars>
      </dgm:prSet>
      <dgm:spPr/>
    </dgm:pt>
    <dgm:pt modelId="{5E78EA99-D298-443F-A86C-5739850D674A}" type="pres">
      <dgm:prSet presAssocID="{31C0FFAE-5643-4EB3-BA3B-6F2607F9AA01}" presName="sp" presStyleCnt="0"/>
      <dgm:spPr/>
    </dgm:pt>
    <dgm:pt modelId="{7854A0AA-58E8-47D0-8327-A74BA22E21A4}" type="pres">
      <dgm:prSet presAssocID="{EEF6C139-F933-4F1A-817D-F73D80C22595}" presName="composite" presStyleCnt="0"/>
      <dgm:spPr/>
    </dgm:pt>
    <dgm:pt modelId="{D7E51733-705F-451E-89A4-70B5FD24FCF6}" type="pres">
      <dgm:prSet presAssocID="{EEF6C139-F933-4F1A-817D-F73D80C22595}" presName="parentText" presStyleLbl="alignNode1" presStyleIdx="2" presStyleCnt="4">
        <dgm:presLayoutVars>
          <dgm:chMax val="1"/>
          <dgm:bulletEnabled val="1"/>
        </dgm:presLayoutVars>
      </dgm:prSet>
      <dgm:spPr/>
    </dgm:pt>
    <dgm:pt modelId="{BF3EA525-D0C1-4249-B3CA-D7BA3BF18D9B}" type="pres">
      <dgm:prSet presAssocID="{EEF6C139-F933-4F1A-817D-F73D80C22595}" presName="descendantText" presStyleLbl="alignAcc1" presStyleIdx="2" presStyleCnt="4">
        <dgm:presLayoutVars>
          <dgm:bulletEnabled val="1"/>
        </dgm:presLayoutVars>
      </dgm:prSet>
      <dgm:spPr/>
    </dgm:pt>
    <dgm:pt modelId="{0625CFC4-19F2-46BE-A6D1-4032B7D994C1}" type="pres">
      <dgm:prSet presAssocID="{219EB783-0E33-4629-8457-719462323D68}" presName="sp" presStyleCnt="0"/>
      <dgm:spPr/>
    </dgm:pt>
    <dgm:pt modelId="{5C23E284-2A3E-4D1B-9057-0528E1CE2B8C}" type="pres">
      <dgm:prSet presAssocID="{CC0E7A47-35EE-4194-9B86-9002FFF6BBA3}" presName="composite" presStyleCnt="0"/>
      <dgm:spPr/>
    </dgm:pt>
    <dgm:pt modelId="{AE091B27-D51A-4E93-BB36-00B21E3456A3}" type="pres">
      <dgm:prSet presAssocID="{CC0E7A47-35EE-4194-9B86-9002FFF6BBA3}" presName="parentText" presStyleLbl="alignNode1" presStyleIdx="3" presStyleCnt="4">
        <dgm:presLayoutVars>
          <dgm:chMax val="1"/>
          <dgm:bulletEnabled val="1"/>
        </dgm:presLayoutVars>
      </dgm:prSet>
      <dgm:spPr/>
    </dgm:pt>
    <dgm:pt modelId="{49129546-9EDE-43F2-8E5F-41F86C4B85EE}" type="pres">
      <dgm:prSet presAssocID="{CC0E7A47-35EE-4194-9B86-9002FFF6BBA3}" presName="descendantText" presStyleLbl="alignAcc1" presStyleIdx="3" presStyleCnt="4">
        <dgm:presLayoutVars>
          <dgm:bulletEnabled val="1"/>
        </dgm:presLayoutVars>
      </dgm:prSet>
      <dgm:spPr/>
    </dgm:pt>
  </dgm:ptLst>
  <dgm:cxnLst>
    <dgm:cxn modelId="{0E656643-5D98-4EEA-99FD-FC13DD1CEDF3}" type="presOf" srcId="{3EEFBE5E-2EF8-46D2-906B-A61723902D22}" destId="{D291CD32-677E-43B6-B068-61C05087DF87}" srcOrd="0" destOrd="0" presId="urn:microsoft.com/office/officeart/2005/8/layout/chevron2"/>
    <dgm:cxn modelId="{24A39669-5077-42C5-8BD8-4031286E9410}" type="presOf" srcId="{3E927C87-0895-49E3-8302-B4BE16D959C1}" destId="{BF3EA525-D0C1-4249-B3CA-D7BA3BF18D9B}" srcOrd="0" destOrd="0" presId="urn:microsoft.com/office/officeart/2005/8/layout/chevron2"/>
    <dgm:cxn modelId="{98025D6F-8150-4197-92FF-D764129DA07A}" type="presOf" srcId="{CC0E7A47-35EE-4194-9B86-9002FFF6BBA3}" destId="{AE091B27-D51A-4E93-BB36-00B21E3456A3}" srcOrd="0" destOrd="0" presId="urn:microsoft.com/office/officeart/2005/8/layout/chevron2"/>
    <dgm:cxn modelId="{19129783-D76C-4DA6-91A7-6C92FE548ABA}" srcId="{DB0BB0E4-AFC6-4893-AE76-1AC7C4144886}" destId="{7949ECC7-2822-42B0-9BEC-E129A141C7DA}" srcOrd="0" destOrd="0" parTransId="{FCE64945-1856-4395-B915-CD344E1040AC}" sibTransId="{088D79B2-81CB-458C-9987-08105A1B4F53}"/>
    <dgm:cxn modelId="{5B02199A-076A-43C4-AE9A-F2641C02E22B}" type="presOf" srcId="{27FA2A85-0D26-44CC-A018-A0299F107611}" destId="{49129546-9EDE-43F2-8E5F-41F86C4B85EE}" srcOrd="0" destOrd="0" presId="urn:microsoft.com/office/officeart/2005/8/layout/chevron2"/>
    <dgm:cxn modelId="{40AABCA0-DB41-443E-9AAC-4F52FDA18945}" srcId="{3EEFBE5E-2EF8-46D2-906B-A61723902D22}" destId="{C69089A9-D657-4917-8348-BCD7F83C0A1B}" srcOrd="0" destOrd="0" parTransId="{9824CE58-9515-405F-AE62-841B10D35D33}" sibTransId="{995FC5B2-7152-45A5-B794-3701FBA8F3A4}"/>
    <dgm:cxn modelId="{E7677CA1-7650-41FB-AFE2-894C859FB4C2}" srcId="{3EEFBE5E-2EF8-46D2-906B-A61723902D22}" destId="{EEF6C139-F933-4F1A-817D-F73D80C22595}" srcOrd="2" destOrd="0" parTransId="{9F97DAAC-4397-4C09-80A3-2FB0AAD166E6}" sibTransId="{219EB783-0E33-4629-8457-719462323D68}"/>
    <dgm:cxn modelId="{744380B2-91AE-4CFD-9CB5-03321A224537}" srcId="{EEF6C139-F933-4F1A-817D-F73D80C22595}" destId="{3E927C87-0895-49E3-8302-B4BE16D959C1}" srcOrd="0" destOrd="0" parTransId="{B187CF8A-07D5-462C-80A5-E0B8B664E03A}" sibTransId="{FBD8CB94-B8E9-4A03-BB6D-E2145BDFF43A}"/>
    <dgm:cxn modelId="{C1D4DFB2-4E91-4660-9E22-0E3D8249960D}" type="presOf" srcId="{C69089A9-D657-4917-8348-BCD7F83C0A1B}" destId="{C2CE52C7-B71C-45E2-8840-3FAA68A40D6C}" srcOrd="0" destOrd="0" presId="urn:microsoft.com/office/officeart/2005/8/layout/chevron2"/>
    <dgm:cxn modelId="{C3DB39B9-25C0-4A09-9BBD-85D2B983C530}" srcId="{3EEFBE5E-2EF8-46D2-906B-A61723902D22}" destId="{DB0BB0E4-AFC6-4893-AE76-1AC7C4144886}" srcOrd="1" destOrd="0" parTransId="{F57DCFAC-29DA-4511-B6FE-D3E76DFAF294}" sibTransId="{31C0FFAE-5643-4EB3-BA3B-6F2607F9AA01}"/>
    <dgm:cxn modelId="{CA5D30D1-3BE1-4CA8-A82E-69B38DE6313A}" type="presOf" srcId="{DB76282B-58B9-4E4E-9A50-3E3A33711ED8}" destId="{CD0D5E44-1957-4F95-9554-989A7E9D7EA1}" srcOrd="0" destOrd="0" presId="urn:microsoft.com/office/officeart/2005/8/layout/chevron2"/>
    <dgm:cxn modelId="{539AD0D2-557F-4B22-8E42-8D7326681EBB}" srcId="{C69089A9-D657-4917-8348-BCD7F83C0A1B}" destId="{DB76282B-58B9-4E4E-9A50-3E3A33711ED8}" srcOrd="0" destOrd="0" parTransId="{C34F0D9E-654F-408B-A153-F7A2DE2813C5}" sibTransId="{C3AE60AA-344A-4C1D-93EF-D030F4B99EBD}"/>
    <dgm:cxn modelId="{3AA7B2DF-8DE2-4A06-9A36-29B968E6529A}" type="presOf" srcId="{EEF6C139-F933-4F1A-817D-F73D80C22595}" destId="{D7E51733-705F-451E-89A4-70B5FD24FCF6}" srcOrd="0" destOrd="0" presId="urn:microsoft.com/office/officeart/2005/8/layout/chevron2"/>
    <dgm:cxn modelId="{9C9B05F3-EE19-4098-8483-F76A8B4D9C13}" type="presOf" srcId="{7949ECC7-2822-42B0-9BEC-E129A141C7DA}" destId="{05ECFFE4-358C-4079-BE79-73FB705EFD9E}" srcOrd="0" destOrd="0" presId="urn:microsoft.com/office/officeart/2005/8/layout/chevron2"/>
    <dgm:cxn modelId="{F771F6F7-D7AA-44BD-A092-1FA6E4453C45}" type="presOf" srcId="{DB0BB0E4-AFC6-4893-AE76-1AC7C4144886}" destId="{DBBBF276-8E6B-4A1F-BC43-7FF8A9EDB0FD}" srcOrd="0" destOrd="0" presId="urn:microsoft.com/office/officeart/2005/8/layout/chevron2"/>
    <dgm:cxn modelId="{53DEC3FB-A4CF-4774-9A7E-0263D22F6246}" srcId="{CC0E7A47-35EE-4194-9B86-9002FFF6BBA3}" destId="{27FA2A85-0D26-44CC-A018-A0299F107611}" srcOrd="0" destOrd="0" parTransId="{A23AD095-6374-40BA-B928-DFB3604AB5A6}" sibTransId="{01F17D06-3F9E-4EE2-980C-C30FF90CFF9E}"/>
    <dgm:cxn modelId="{36CC1AFC-5988-4775-83B1-979E5E78E40D}" srcId="{3EEFBE5E-2EF8-46D2-906B-A61723902D22}" destId="{CC0E7A47-35EE-4194-9B86-9002FFF6BBA3}" srcOrd="3" destOrd="0" parTransId="{5D8EC8E2-5117-42F4-AAC6-41DDE606EA4D}" sibTransId="{80918170-077D-447B-AAB1-CC31E342741E}"/>
    <dgm:cxn modelId="{A53A0670-62EF-42B3-B76B-2D0DC552BF40}" type="presParOf" srcId="{D291CD32-677E-43B6-B068-61C05087DF87}" destId="{A2B5F12A-542A-41FD-826B-4A549C8F1726}" srcOrd="0" destOrd="0" presId="urn:microsoft.com/office/officeart/2005/8/layout/chevron2"/>
    <dgm:cxn modelId="{5656BBBC-5119-4892-B14C-58715F0AE077}" type="presParOf" srcId="{A2B5F12A-542A-41FD-826B-4A549C8F1726}" destId="{C2CE52C7-B71C-45E2-8840-3FAA68A40D6C}" srcOrd="0" destOrd="0" presId="urn:microsoft.com/office/officeart/2005/8/layout/chevron2"/>
    <dgm:cxn modelId="{9703D9CA-BB22-476D-8577-922DC14FE28E}" type="presParOf" srcId="{A2B5F12A-542A-41FD-826B-4A549C8F1726}" destId="{CD0D5E44-1957-4F95-9554-989A7E9D7EA1}" srcOrd="1" destOrd="0" presId="urn:microsoft.com/office/officeart/2005/8/layout/chevron2"/>
    <dgm:cxn modelId="{BCE322B1-0C31-4925-B4F7-AC28E9D4D437}" type="presParOf" srcId="{D291CD32-677E-43B6-B068-61C05087DF87}" destId="{CA8A30EA-7425-4228-ACF1-28D11B2261CE}" srcOrd="1" destOrd="0" presId="urn:microsoft.com/office/officeart/2005/8/layout/chevron2"/>
    <dgm:cxn modelId="{33A0BB0B-4402-48E2-9E6E-01617DF2A60D}" type="presParOf" srcId="{D291CD32-677E-43B6-B068-61C05087DF87}" destId="{BC39A083-17B7-4879-B2CC-8A7C13A5FB9E}" srcOrd="2" destOrd="0" presId="urn:microsoft.com/office/officeart/2005/8/layout/chevron2"/>
    <dgm:cxn modelId="{7D88EABE-0A62-4E5A-B374-64A02477E3DC}" type="presParOf" srcId="{BC39A083-17B7-4879-B2CC-8A7C13A5FB9E}" destId="{DBBBF276-8E6B-4A1F-BC43-7FF8A9EDB0FD}" srcOrd="0" destOrd="0" presId="urn:microsoft.com/office/officeart/2005/8/layout/chevron2"/>
    <dgm:cxn modelId="{B2EF88FE-ACCD-429D-8421-27B109D385E4}" type="presParOf" srcId="{BC39A083-17B7-4879-B2CC-8A7C13A5FB9E}" destId="{05ECFFE4-358C-4079-BE79-73FB705EFD9E}" srcOrd="1" destOrd="0" presId="urn:microsoft.com/office/officeart/2005/8/layout/chevron2"/>
    <dgm:cxn modelId="{138847DA-95EA-46D3-A114-8ACA5E54073E}" type="presParOf" srcId="{D291CD32-677E-43B6-B068-61C05087DF87}" destId="{5E78EA99-D298-443F-A86C-5739850D674A}" srcOrd="3" destOrd="0" presId="urn:microsoft.com/office/officeart/2005/8/layout/chevron2"/>
    <dgm:cxn modelId="{CFF2C86E-5BB4-4D45-A737-0DCBA5C38C2E}" type="presParOf" srcId="{D291CD32-677E-43B6-B068-61C05087DF87}" destId="{7854A0AA-58E8-47D0-8327-A74BA22E21A4}" srcOrd="4" destOrd="0" presId="urn:microsoft.com/office/officeart/2005/8/layout/chevron2"/>
    <dgm:cxn modelId="{5D78B560-F4A0-4401-95AE-486698C68216}" type="presParOf" srcId="{7854A0AA-58E8-47D0-8327-A74BA22E21A4}" destId="{D7E51733-705F-451E-89A4-70B5FD24FCF6}" srcOrd="0" destOrd="0" presId="urn:microsoft.com/office/officeart/2005/8/layout/chevron2"/>
    <dgm:cxn modelId="{26F9AD61-1AD0-485B-9E37-D389C30CCB64}" type="presParOf" srcId="{7854A0AA-58E8-47D0-8327-A74BA22E21A4}" destId="{BF3EA525-D0C1-4249-B3CA-D7BA3BF18D9B}" srcOrd="1" destOrd="0" presId="urn:microsoft.com/office/officeart/2005/8/layout/chevron2"/>
    <dgm:cxn modelId="{5DA7280F-2DE8-4141-A3D9-E38A57FD9FEC}" type="presParOf" srcId="{D291CD32-677E-43B6-B068-61C05087DF87}" destId="{0625CFC4-19F2-46BE-A6D1-4032B7D994C1}" srcOrd="5" destOrd="0" presId="urn:microsoft.com/office/officeart/2005/8/layout/chevron2"/>
    <dgm:cxn modelId="{29BA7FD3-0174-4F66-8192-411CFC5BE08D}" type="presParOf" srcId="{D291CD32-677E-43B6-B068-61C05087DF87}" destId="{5C23E284-2A3E-4D1B-9057-0528E1CE2B8C}" srcOrd="6" destOrd="0" presId="urn:microsoft.com/office/officeart/2005/8/layout/chevron2"/>
    <dgm:cxn modelId="{2954907A-CA05-4ABE-9C8E-7AFC6F8C62CD}" type="presParOf" srcId="{5C23E284-2A3E-4D1B-9057-0528E1CE2B8C}" destId="{AE091B27-D51A-4E93-BB36-00B21E3456A3}" srcOrd="0" destOrd="0" presId="urn:microsoft.com/office/officeart/2005/8/layout/chevron2"/>
    <dgm:cxn modelId="{7A940AFA-29F5-47E1-BF92-9018465941B6}" type="presParOf" srcId="{5C23E284-2A3E-4D1B-9057-0528E1CE2B8C}" destId="{49129546-9EDE-43F2-8E5F-41F86C4B85EE}"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EEFBE5E-2EF8-46D2-906B-A61723902D22}" type="doc">
      <dgm:prSet loTypeId="urn:microsoft.com/office/officeart/2005/8/layout/chevron2" loCatId="list" qsTypeId="urn:microsoft.com/office/officeart/2005/8/quickstyle/simple3" qsCatId="simple" csTypeId="urn:microsoft.com/office/officeart/2005/8/colors/colorful1" csCatId="colorful" phldr="1"/>
      <dgm:spPr/>
      <dgm:t>
        <a:bodyPr/>
        <a:lstStyle/>
        <a:p>
          <a:endParaRPr lang="en-IN"/>
        </a:p>
      </dgm:t>
    </dgm:pt>
    <dgm:pt modelId="{C69089A9-D657-4917-8348-BCD7F83C0A1B}">
      <dgm:prSet phldrT="[Text]" custT="1"/>
      <dgm:spPr/>
      <dgm:t>
        <a:bodyPr/>
        <a:lstStyle/>
        <a:p>
          <a:r>
            <a:rPr lang="en-US" sz="2400" b="1" dirty="0"/>
            <a:t>C</a:t>
          </a:r>
          <a:endParaRPr lang="en-IN" sz="2400" b="1" dirty="0"/>
        </a:p>
      </dgm:t>
    </dgm:pt>
    <dgm:pt modelId="{9824CE58-9515-405F-AE62-841B10D35D33}" type="parTrans" cxnId="{40AABCA0-DB41-443E-9AAC-4F52FDA18945}">
      <dgm:prSet/>
      <dgm:spPr/>
      <dgm:t>
        <a:bodyPr/>
        <a:lstStyle/>
        <a:p>
          <a:endParaRPr lang="en-IN" sz="1800"/>
        </a:p>
      </dgm:t>
    </dgm:pt>
    <dgm:pt modelId="{995FC5B2-7152-45A5-B794-3701FBA8F3A4}" type="sibTrans" cxnId="{40AABCA0-DB41-443E-9AAC-4F52FDA18945}">
      <dgm:prSet/>
      <dgm:spPr/>
      <dgm:t>
        <a:bodyPr/>
        <a:lstStyle/>
        <a:p>
          <a:endParaRPr lang="en-IN" sz="1800"/>
        </a:p>
      </dgm:t>
    </dgm:pt>
    <dgm:pt modelId="{DB76282B-58B9-4E4E-9A50-3E3A33711ED8}">
      <dgm:prSet phldrT="[Text]" custT="1"/>
      <dgm:spPr/>
      <dgm:t>
        <a:bodyPr/>
        <a:lstStyle/>
        <a:p>
          <a:r>
            <a:rPr lang="en-US" sz="1800" dirty="0"/>
            <a:t>Create</a:t>
          </a:r>
          <a:endParaRPr lang="en-IN" sz="1800" dirty="0"/>
        </a:p>
      </dgm:t>
    </dgm:pt>
    <dgm:pt modelId="{C34F0D9E-654F-408B-A153-F7A2DE2813C5}" type="parTrans" cxnId="{539AD0D2-557F-4B22-8E42-8D7326681EBB}">
      <dgm:prSet/>
      <dgm:spPr/>
      <dgm:t>
        <a:bodyPr/>
        <a:lstStyle/>
        <a:p>
          <a:endParaRPr lang="en-IN" sz="1800"/>
        </a:p>
      </dgm:t>
    </dgm:pt>
    <dgm:pt modelId="{C3AE60AA-344A-4C1D-93EF-D030F4B99EBD}" type="sibTrans" cxnId="{539AD0D2-557F-4B22-8E42-8D7326681EBB}">
      <dgm:prSet/>
      <dgm:spPr/>
      <dgm:t>
        <a:bodyPr/>
        <a:lstStyle/>
        <a:p>
          <a:endParaRPr lang="en-IN" sz="1800"/>
        </a:p>
      </dgm:t>
    </dgm:pt>
    <dgm:pt modelId="{7949ECC7-2822-42B0-9BEC-E129A141C7DA}">
      <dgm:prSet phldrT="[Text]" custT="1"/>
      <dgm:spPr/>
      <dgm:t>
        <a:bodyPr/>
        <a:lstStyle/>
        <a:p>
          <a:r>
            <a:rPr lang="en-US" sz="1800" dirty="0"/>
            <a:t>Read</a:t>
          </a:r>
          <a:endParaRPr lang="en-IN" sz="1800" dirty="0"/>
        </a:p>
      </dgm:t>
    </dgm:pt>
    <dgm:pt modelId="{FCE64945-1856-4395-B915-CD344E1040AC}" type="parTrans" cxnId="{19129783-D76C-4DA6-91A7-6C92FE548ABA}">
      <dgm:prSet/>
      <dgm:spPr/>
      <dgm:t>
        <a:bodyPr/>
        <a:lstStyle/>
        <a:p>
          <a:endParaRPr lang="en-IN" sz="1800"/>
        </a:p>
      </dgm:t>
    </dgm:pt>
    <dgm:pt modelId="{088D79B2-81CB-458C-9987-08105A1B4F53}" type="sibTrans" cxnId="{19129783-D76C-4DA6-91A7-6C92FE548ABA}">
      <dgm:prSet/>
      <dgm:spPr/>
      <dgm:t>
        <a:bodyPr/>
        <a:lstStyle/>
        <a:p>
          <a:endParaRPr lang="en-IN" sz="1800"/>
        </a:p>
      </dgm:t>
    </dgm:pt>
    <dgm:pt modelId="{3E927C87-0895-49E3-8302-B4BE16D959C1}">
      <dgm:prSet phldrT="[Text]" custT="1"/>
      <dgm:spPr>
        <a:solidFill>
          <a:schemeClr val="bg1">
            <a:alpha val="90000"/>
          </a:schemeClr>
        </a:solidFill>
      </dgm:spPr>
      <dgm:t>
        <a:bodyPr/>
        <a:lstStyle/>
        <a:p>
          <a:r>
            <a:rPr lang="en-US" sz="1800" dirty="0"/>
            <a:t>Update</a:t>
          </a:r>
          <a:endParaRPr lang="en-IN" sz="1800" dirty="0"/>
        </a:p>
      </dgm:t>
    </dgm:pt>
    <dgm:pt modelId="{B187CF8A-07D5-462C-80A5-E0B8B664E03A}" type="parTrans" cxnId="{744380B2-91AE-4CFD-9CB5-03321A224537}">
      <dgm:prSet/>
      <dgm:spPr/>
      <dgm:t>
        <a:bodyPr/>
        <a:lstStyle/>
        <a:p>
          <a:endParaRPr lang="en-IN" sz="1800"/>
        </a:p>
      </dgm:t>
    </dgm:pt>
    <dgm:pt modelId="{FBD8CB94-B8E9-4A03-BB6D-E2145BDFF43A}" type="sibTrans" cxnId="{744380B2-91AE-4CFD-9CB5-03321A224537}">
      <dgm:prSet/>
      <dgm:spPr/>
      <dgm:t>
        <a:bodyPr/>
        <a:lstStyle/>
        <a:p>
          <a:endParaRPr lang="en-IN" sz="1800"/>
        </a:p>
      </dgm:t>
    </dgm:pt>
    <dgm:pt modelId="{27FA2A85-0D26-44CC-A018-A0299F107611}">
      <dgm:prSet phldrT="[Text]" custT="1"/>
      <dgm:spPr>
        <a:solidFill>
          <a:schemeClr val="bg1">
            <a:alpha val="90000"/>
          </a:schemeClr>
        </a:solidFill>
      </dgm:spPr>
      <dgm:t>
        <a:bodyPr/>
        <a:lstStyle/>
        <a:p>
          <a:r>
            <a:rPr lang="en-US" sz="1800"/>
            <a:t>Delete</a:t>
          </a:r>
          <a:endParaRPr lang="en-IN" sz="1800" dirty="0"/>
        </a:p>
      </dgm:t>
    </dgm:pt>
    <dgm:pt modelId="{A23AD095-6374-40BA-B928-DFB3604AB5A6}" type="parTrans" cxnId="{53DEC3FB-A4CF-4774-9A7E-0263D22F6246}">
      <dgm:prSet/>
      <dgm:spPr/>
      <dgm:t>
        <a:bodyPr/>
        <a:lstStyle/>
        <a:p>
          <a:endParaRPr lang="en-IN" sz="1800"/>
        </a:p>
      </dgm:t>
    </dgm:pt>
    <dgm:pt modelId="{01F17D06-3F9E-4EE2-980C-C30FF90CFF9E}" type="sibTrans" cxnId="{53DEC3FB-A4CF-4774-9A7E-0263D22F6246}">
      <dgm:prSet/>
      <dgm:spPr/>
      <dgm:t>
        <a:bodyPr/>
        <a:lstStyle/>
        <a:p>
          <a:endParaRPr lang="en-IN" sz="1800"/>
        </a:p>
      </dgm:t>
    </dgm:pt>
    <dgm:pt modelId="{DB0BB0E4-AFC6-4893-AE76-1AC7C4144886}">
      <dgm:prSet phldrT="[Text]" custT="1"/>
      <dgm:spPr/>
      <dgm:t>
        <a:bodyPr/>
        <a:lstStyle/>
        <a:p>
          <a:r>
            <a:rPr lang="en-US" sz="2400" b="1"/>
            <a:t>R</a:t>
          </a:r>
          <a:endParaRPr lang="en-IN" sz="1800" dirty="0"/>
        </a:p>
      </dgm:t>
    </dgm:pt>
    <dgm:pt modelId="{F57DCFAC-29DA-4511-B6FE-D3E76DFAF294}" type="parTrans" cxnId="{C3DB39B9-25C0-4A09-9BBD-85D2B983C530}">
      <dgm:prSet/>
      <dgm:spPr/>
      <dgm:t>
        <a:bodyPr/>
        <a:lstStyle/>
        <a:p>
          <a:endParaRPr lang="en-IN"/>
        </a:p>
      </dgm:t>
    </dgm:pt>
    <dgm:pt modelId="{31C0FFAE-5643-4EB3-BA3B-6F2607F9AA01}" type="sibTrans" cxnId="{C3DB39B9-25C0-4A09-9BBD-85D2B983C530}">
      <dgm:prSet/>
      <dgm:spPr/>
      <dgm:t>
        <a:bodyPr/>
        <a:lstStyle/>
        <a:p>
          <a:endParaRPr lang="en-IN"/>
        </a:p>
      </dgm:t>
    </dgm:pt>
    <dgm:pt modelId="{EEF6C139-F933-4F1A-817D-F73D80C22595}">
      <dgm:prSet phldrT="[Text]" custT="1"/>
      <dgm:spPr/>
      <dgm:t>
        <a:bodyPr/>
        <a:lstStyle/>
        <a:p>
          <a:r>
            <a:rPr lang="en-US" sz="2400" b="1"/>
            <a:t>U</a:t>
          </a:r>
          <a:endParaRPr lang="en-IN" sz="1800" dirty="0"/>
        </a:p>
      </dgm:t>
    </dgm:pt>
    <dgm:pt modelId="{9F97DAAC-4397-4C09-80A3-2FB0AAD166E6}" type="parTrans" cxnId="{E7677CA1-7650-41FB-AFE2-894C859FB4C2}">
      <dgm:prSet/>
      <dgm:spPr/>
      <dgm:t>
        <a:bodyPr/>
        <a:lstStyle/>
        <a:p>
          <a:endParaRPr lang="en-IN"/>
        </a:p>
      </dgm:t>
    </dgm:pt>
    <dgm:pt modelId="{219EB783-0E33-4629-8457-719462323D68}" type="sibTrans" cxnId="{E7677CA1-7650-41FB-AFE2-894C859FB4C2}">
      <dgm:prSet/>
      <dgm:spPr/>
      <dgm:t>
        <a:bodyPr/>
        <a:lstStyle/>
        <a:p>
          <a:endParaRPr lang="en-IN"/>
        </a:p>
      </dgm:t>
    </dgm:pt>
    <dgm:pt modelId="{CC0E7A47-35EE-4194-9B86-9002FFF6BBA3}">
      <dgm:prSet phldrT="[Text]" custT="1"/>
      <dgm:spPr/>
      <dgm:t>
        <a:bodyPr/>
        <a:lstStyle/>
        <a:p>
          <a:r>
            <a:rPr lang="en-US" sz="2400" b="1" dirty="0"/>
            <a:t>D</a:t>
          </a:r>
          <a:endParaRPr lang="en-IN" sz="1800" dirty="0"/>
        </a:p>
      </dgm:t>
    </dgm:pt>
    <dgm:pt modelId="{5D8EC8E2-5117-42F4-AAC6-41DDE606EA4D}" type="parTrans" cxnId="{36CC1AFC-5988-4775-83B1-979E5E78E40D}">
      <dgm:prSet/>
      <dgm:spPr/>
      <dgm:t>
        <a:bodyPr/>
        <a:lstStyle/>
        <a:p>
          <a:endParaRPr lang="en-IN"/>
        </a:p>
      </dgm:t>
    </dgm:pt>
    <dgm:pt modelId="{80918170-077D-447B-AAB1-CC31E342741E}" type="sibTrans" cxnId="{36CC1AFC-5988-4775-83B1-979E5E78E40D}">
      <dgm:prSet/>
      <dgm:spPr/>
      <dgm:t>
        <a:bodyPr/>
        <a:lstStyle/>
        <a:p>
          <a:endParaRPr lang="en-IN"/>
        </a:p>
      </dgm:t>
    </dgm:pt>
    <dgm:pt modelId="{D291CD32-677E-43B6-B068-61C05087DF87}" type="pres">
      <dgm:prSet presAssocID="{3EEFBE5E-2EF8-46D2-906B-A61723902D22}" presName="linearFlow" presStyleCnt="0">
        <dgm:presLayoutVars>
          <dgm:dir/>
          <dgm:animLvl val="lvl"/>
          <dgm:resizeHandles val="exact"/>
        </dgm:presLayoutVars>
      </dgm:prSet>
      <dgm:spPr/>
    </dgm:pt>
    <dgm:pt modelId="{A2B5F12A-542A-41FD-826B-4A549C8F1726}" type="pres">
      <dgm:prSet presAssocID="{C69089A9-D657-4917-8348-BCD7F83C0A1B}" presName="composite" presStyleCnt="0"/>
      <dgm:spPr/>
    </dgm:pt>
    <dgm:pt modelId="{C2CE52C7-B71C-45E2-8840-3FAA68A40D6C}" type="pres">
      <dgm:prSet presAssocID="{C69089A9-D657-4917-8348-BCD7F83C0A1B}" presName="parentText" presStyleLbl="alignNode1" presStyleIdx="0" presStyleCnt="4">
        <dgm:presLayoutVars>
          <dgm:chMax val="1"/>
          <dgm:bulletEnabled val="1"/>
        </dgm:presLayoutVars>
      </dgm:prSet>
      <dgm:spPr/>
    </dgm:pt>
    <dgm:pt modelId="{CD0D5E44-1957-4F95-9554-989A7E9D7EA1}" type="pres">
      <dgm:prSet presAssocID="{C69089A9-D657-4917-8348-BCD7F83C0A1B}" presName="descendantText" presStyleLbl="alignAcc1" presStyleIdx="0" presStyleCnt="4">
        <dgm:presLayoutVars>
          <dgm:bulletEnabled val="1"/>
        </dgm:presLayoutVars>
      </dgm:prSet>
      <dgm:spPr/>
    </dgm:pt>
    <dgm:pt modelId="{CA8A30EA-7425-4228-ACF1-28D11B2261CE}" type="pres">
      <dgm:prSet presAssocID="{995FC5B2-7152-45A5-B794-3701FBA8F3A4}" presName="sp" presStyleCnt="0"/>
      <dgm:spPr/>
    </dgm:pt>
    <dgm:pt modelId="{BC39A083-17B7-4879-B2CC-8A7C13A5FB9E}" type="pres">
      <dgm:prSet presAssocID="{DB0BB0E4-AFC6-4893-AE76-1AC7C4144886}" presName="composite" presStyleCnt="0"/>
      <dgm:spPr/>
    </dgm:pt>
    <dgm:pt modelId="{DBBBF276-8E6B-4A1F-BC43-7FF8A9EDB0FD}" type="pres">
      <dgm:prSet presAssocID="{DB0BB0E4-AFC6-4893-AE76-1AC7C4144886}" presName="parentText" presStyleLbl="alignNode1" presStyleIdx="1" presStyleCnt="4">
        <dgm:presLayoutVars>
          <dgm:chMax val="1"/>
          <dgm:bulletEnabled val="1"/>
        </dgm:presLayoutVars>
      </dgm:prSet>
      <dgm:spPr/>
    </dgm:pt>
    <dgm:pt modelId="{05ECFFE4-358C-4079-BE79-73FB705EFD9E}" type="pres">
      <dgm:prSet presAssocID="{DB0BB0E4-AFC6-4893-AE76-1AC7C4144886}" presName="descendantText" presStyleLbl="alignAcc1" presStyleIdx="1" presStyleCnt="4">
        <dgm:presLayoutVars>
          <dgm:bulletEnabled val="1"/>
        </dgm:presLayoutVars>
      </dgm:prSet>
      <dgm:spPr/>
    </dgm:pt>
    <dgm:pt modelId="{5E78EA99-D298-443F-A86C-5739850D674A}" type="pres">
      <dgm:prSet presAssocID="{31C0FFAE-5643-4EB3-BA3B-6F2607F9AA01}" presName="sp" presStyleCnt="0"/>
      <dgm:spPr/>
    </dgm:pt>
    <dgm:pt modelId="{7854A0AA-58E8-47D0-8327-A74BA22E21A4}" type="pres">
      <dgm:prSet presAssocID="{EEF6C139-F933-4F1A-817D-F73D80C22595}" presName="composite" presStyleCnt="0"/>
      <dgm:spPr/>
    </dgm:pt>
    <dgm:pt modelId="{D7E51733-705F-451E-89A4-70B5FD24FCF6}" type="pres">
      <dgm:prSet presAssocID="{EEF6C139-F933-4F1A-817D-F73D80C22595}" presName="parentText" presStyleLbl="alignNode1" presStyleIdx="2" presStyleCnt="4">
        <dgm:presLayoutVars>
          <dgm:chMax val="1"/>
          <dgm:bulletEnabled val="1"/>
        </dgm:presLayoutVars>
      </dgm:prSet>
      <dgm:spPr/>
    </dgm:pt>
    <dgm:pt modelId="{BF3EA525-D0C1-4249-B3CA-D7BA3BF18D9B}" type="pres">
      <dgm:prSet presAssocID="{EEF6C139-F933-4F1A-817D-F73D80C22595}" presName="descendantText" presStyleLbl="alignAcc1" presStyleIdx="2" presStyleCnt="4">
        <dgm:presLayoutVars>
          <dgm:bulletEnabled val="1"/>
        </dgm:presLayoutVars>
      </dgm:prSet>
      <dgm:spPr/>
    </dgm:pt>
    <dgm:pt modelId="{0625CFC4-19F2-46BE-A6D1-4032B7D994C1}" type="pres">
      <dgm:prSet presAssocID="{219EB783-0E33-4629-8457-719462323D68}" presName="sp" presStyleCnt="0"/>
      <dgm:spPr/>
    </dgm:pt>
    <dgm:pt modelId="{5C23E284-2A3E-4D1B-9057-0528E1CE2B8C}" type="pres">
      <dgm:prSet presAssocID="{CC0E7A47-35EE-4194-9B86-9002FFF6BBA3}" presName="composite" presStyleCnt="0"/>
      <dgm:spPr/>
    </dgm:pt>
    <dgm:pt modelId="{AE091B27-D51A-4E93-BB36-00B21E3456A3}" type="pres">
      <dgm:prSet presAssocID="{CC0E7A47-35EE-4194-9B86-9002FFF6BBA3}" presName="parentText" presStyleLbl="alignNode1" presStyleIdx="3" presStyleCnt="4">
        <dgm:presLayoutVars>
          <dgm:chMax val="1"/>
          <dgm:bulletEnabled val="1"/>
        </dgm:presLayoutVars>
      </dgm:prSet>
      <dgm:spPr/>
    </dgm:pt>
    <dgm:pt modelId="{49129546-9EDE-43F2-8E5F-41F86C4B85EE}" type="pres">
      <dgm:prSet presAssocID="{CC0E7A47-35EE-4194-9B86-9002FFF6BBA3}" presName="descendantText" presStyleLbl="alignAcc1" presStyleIdx="3" presStyleCnt="4">
        <dgm:presLayoutVars>
          <dgm:bulletEnabled val="1"/>
        </dgm:presLayoutVars>
      </dgm:prSet>
      <dgm:spPr/>
    </dgm:pt>
  </dgm:ptLst>
  <dgm:cxnLst>
    <dgm:cxn modelId="{0E656643-5D98-4EEA-99FD-FC13DD1CEDF3}" type="presOf" srcId="{3EEFBE5E-2EF8-46D2-906B-A61723902D22}" destId="{D291CD32-677E-43B6-B068-61C05087DF87}" srcOrd="0" destOrd="0" presId="urn:microsoft.com/office/officeart/2005/8/layout/chevron2"/>
    <dgm:cxn modelId="{24A39669-5077-42C5-8BD8-4031286E9410}" type="presOf" srcId="{3E927C87-0895-49E3-8302-B4BE16D959C1}" destId="{BF3EA525-D0C1-4249-B3CA-D7BA3BF18D9B}" srcOrd="0" destOrd="0" presId="urn:microsoft.com/office/officeart/2005/8/layout/chevron2"/>
    <dgm:cxn modelId="{98025D6F-8150-4197-92FF-D764129DA07A}" type="presOf" srcId="{CC0E7A47-35EE-4194-9B86-9002FFF6BBA3}" destId="{AE091B27-D51A-4E93-BB36-00B21E3456A3}" srcOrd="0" destOrd="0" presId="urn:microsoft.com/office/officeart/2005/8/layout/chevron2"/>
    <dgm:cxn modelId="{19129783-D76C-4DA6-91A7-6C92FE548ABA}" srcId="{DB0BB0E4-AFC6-4893-AE76-1AC7C4144886}" destId="{7949ECC7-2822-42B0-9BEC-E129A141C7DA}" srcOrd="0" destOrd="0" parTransId="{FCE64945-1856-4395-B915-CD344E1040AC}" sibTransId="{088D79B2-81CB-458C-9987-08105A1B4F53}"/>
    <dgm:cxn modelId="{5B02199A-076A-43C4-AE9A-F2641C02E22B}" type="presOf" srcId="{27FA2A85-0D26-44CC-A018-A0299F107611}" destId="{49129546-9EDE-43F2-8E5F-41F86C4B85EE}" srcOrd="0" destOrd="0" presId="urn:microsoft.com/office/officeart/2005/8/layout/chevron2"/>
    <dgm:cxn modelId="{40AABCA0-DB41-443E-9AAC-4F52FDA18945}" srcId="{3EEFBE5E-2EF8-46D2-906B-A61723902D22}" destId="{C69089A9-D657-4917-8348-BCD7F83C0A1B}" srcOrd="0" destOrd="0" parTransId="{9824CE58-9515-405F-AE62-841B10D35D33}" sibTransId="{995FC5B2-7152-45A5-B794-3701FBA8F3A4}"/>
    <dgm:cxn modelId="{E7677CA1-7650-41FB-AFE2-894C859FB4C2}" srcId="{3EEFBE5E-2EF8-46D2-906B-A61723902D22}" destId="{EEF6C139-F933-4F1A-817D-F73D80C22595}" srcOrd="2" destOrd="0" parTransId="{9F97DAAC-4397-4C09-80A3-2FB0AAD166E6}" sibTransId="{219EB783-0E33-4629-8457-719462323D68}"/>
    <dgm:cxn modelId="{744380B2-91AE-4CFD-9CB5-03321A224537}" srcId="{EEF6C139-F933-4F1A-817D-F73D80C22595}" destId="{3E927C87-0895-49E3-8302-B4BE16D959C1}" srcOrd="0" destOrd="0" parTransId="{B187CF8A-07D5-462C-80A5-E0B8B664E03A}" sibTransId="{FBD8CB94-B8E9-4A03-BB6D-E2145BDFF43A}"/>
    <dgm:cxn modelId="{C1D4DFB2-4E91-4660-9E22-0E3D8249960D}" type="presOf" srcId="{C69089A9-D657-4917-8348-BCD7F83C0A1B}" destId="{C2CE52C7-B71C-45E2-8840-3FAA68A40D6C}" srcOrd="0" destOrd="0" presId="urn:microsoft.com/office/officeart/2005/8/layout/chevron2"/>
    <dgm:cxn modelId="{C3DB39B9-25C0-4A09-9BBD-85D2B983C530}" srcId="{3EEFBE5E-2EF8-46D2-906B-A61723902D22}" destId="{DB0BB0E4-AFC6-4893-AE76-1AC7C4144886}" srcOrd="1" destOrd="0" parTransId="{F57DCFAC-29DA-4511-B6FE-D3E76DFAF294}" sibTransId="{31C0FFAE-5643-4EB3-BA3B-6F2607F9AA01}"/>
    <dgm:cxn modelId="{CA5D30D1-3BE1-4CA8-A82E-69B38DE6313A}" type="presOf" srcId="{DB76282B-58B9-4E4E-9A50-3E3A33711ED8}" destId="{CD0D5E44-1957-4F95-9554-989A7E9D7EA1}" srcOrd="0" destOrd="0" presId="urn:microsoft.com/office/officeart/2005/8/layout/chevron2"/>
    <dgm:cxn modelId="{539AD0D2-557F-4B22-8E42-8D7326681EBB}" srcId="{C69089A9-D657-4917-8348-BCD7F83C0A1B}" destId="{DB76282B-58B9-4E4E-9A50-3E3A33711ED8}" srcOrd="0" destOrd="0" parTransId="{C34F0D9E-654F-408B-A153-F7A2DE2813C5}" sibTransId="{C3AE60AA-344A-4C1D-93EF-D030F4B99EBD}"/>
    <dgm:cxn modelId="{3AA7B2DF-8DE2-4A06-9A36-29B968E6529A}" type="presOf" srcId="{EEF6C139-F933-4F1A-817D-F73D80C22595}" destId="{D7E51733-705F-451E-89A4-70B5FD24FCF6}" srcOrd="0" destOrd="0" presId="urn:microsoft.com/office/officeart/2005/8/layout/chevron2"/>
    <dgm:cxn modelId="{9C9B05F3-EE19-4098-8483-F76A8B4D9C13}" type="presOf" srcId="{7949ECC7-2822-42B0-9BEC-E129A141C7DA}" destId="{05ECFFE4-358C-4079-BE79-73FB705EFD9E}" srcOrd="0" destOrd="0" presId="urn:microsoft.com/office/officeart/2005/8/layout/chevron2"/>
    <dgm:cxn modelId="{F771F6F7-D7AA-44BD-A092-1FA6E4453C45}" type="presOf" srcId="{DB0BB0E4-AFC6-4893-AE76-1AC7C4144886}" destId="{DBBBF276-8E6B-4A1F-BC43-7FF8A9EDB0FD}" srcOrd="0" destOrd="0" presId="urn:microsoft.com/office/officeart/2005/8/layout/chevron2"/>
    <dgm:cxn modelId="{53DEC3FB-A4CF-4774-9A7E-0263D22F6246}" srcId="{CC0E7A47-35EE-4194-9B86-9002FFF6BBA3}" destId="{27FA2A85-0D26-44CC-A018-A0299F107611}" srcOrd="0" destOrd="0" parTransId="{A23AD095-6374-40BA-B928-DFB3604AB5A6}" sibTransId="{01F17D06-3F9E-4EE2-980C-C30FF90CFF9E}"/>
    <dgm:cxn modelId="{36CC1AFC-5988-4775-83B1-979E5E78E40D}" srcId="{3EEFBE5E-2EF8-46D2-906B-A61723902D22}" destId="{CC0E7A47-35EE-4194-9B86-9002FFF6BBA3}" srcOrd="3" destOrd="0" parTransId="{5D8EC8E2-5117-42F4-AAC6-41DDE606EA4D}" sibTransId="{80918170-077D-447B-AAB1-CC31E342741E}"/>
    <dgm:cxn modelId="{A53A0670-62EF-42B3-B76B-2D0DC552BF40}" type="presParOf" srcId="{D291CD32-677E-43B6-B068-61C05087DF87}" destId="{A2B5F12A-542A-41FD-826B-4A549C8F1726}" srcOrd="0" destOrd="0" presId="urn:microsoft.com/office/officeart/2005/8/layout/chevron2"/>
    <dgm:cxn modelId="{5656BBBC-5119-4892-B14C-58715F0AE077}" type="presParOf" srcId="{A2B5F12A-542A-41FD-826B-4A549C8F1726}" destId="{C2CE52C7-B71C-45E2-8840-3FAA68A40D6C}" srcOrd="0" destOrd="0" presId="urn:microsoft.com/office/officeart/2005/8/layout/chevron2"/>
    <dgm:cxn modelId="{9703D9CA-BB22-476D-8577-922DC14FE28E}" type="presParOf" srcId="{A2B5F12A-542A-41FD-826B-4A549C8F1726}" destId="{CD0D5E44-1957-4F95-9554-989A7E9D7EA1}" srcOrd="1" destOrd="0" presId="urn:microsoft.com/office/officeart/2005/8/layout/chevron2"/>
    <dgm:cxn modelId="{BCE322B1-0C31-4925-B4F7-AC28E9D4D437}" type="presParOf" srcId="{D291CD32-677E-43B6-B068-61C05087DF87}" destId="{CA8A30EA-7425-4228-ACF1-28D11B2261CE}" srcOrd="1" destOrd="0" presId="urn:microsoft.com/office/officeart/2005/8/layout/chevron2"/>
    <dgm:cxn modelId="{33A0BB0B-4402-48E2-9E6E-01617DF2A60D}" type="presParOf" srcId="{D291CD32-677E-43B6-B068-61C05087DF87}" destId="{BC39A083-17B7-4879-B2CC-8A7C13A5FB9E}" srcOrd="2" destOrd="0" presId="urn:microsoft.com/office/officeart/2005/8/layout/chevron2"/>
    <dgm:cxn modelId="{7D88EABE-0A62-4E5A-B374-64A02477E3DC}" type="presParOf" srcId="{BC39A083-17B7-4879-B2CC-8A7C13A5FB9E}" destId="{DBBBF276-8E6B-4A1F-BC43-7FF8A9EDB0FD}" srcOrd="0" destOrd="0" presId="urn:microsoft.com/office/officeart/2005/8/layout/chevron2"/>
    <dgm:cxn modelId="{B2EF88FE-ACCD-429D-8421-27B109D385E4}" type="presParOf" srcId="{BC39A083-17B7-4879-B2CC-8A7C13A5FB9E}" destId="{05ECFFE4-358C-4079-BE79-73FB705EFD9E}" srcOrd="1" destOrd="0" presId="urn:microsoft.com/office/officeart/2005/8/layout/chevron2"/>
    <dgm:cxn modelId="{138847DA-95EA-46D3-A114-8ACA5E54073E}" type="presParOf" srcId="{D291CD32-677E-43B6-B068-61C05087DF87}" destId="{5E78EA99-D298-443F-A86C-5739850D674A}" srcOrd="3" destOrd="0" presId="urn:microsoft.com/office/officeart/2005/8/layout/chevron2"/>
    <dgm:cxn modelId="{CFF2C86E-5BB4-4D45-A737-0DCBA5C38C2E}" type="presParOf" srcId="{D291CD32-677E-43B6-B068-61C05087DF87}" destId="{7854A0AA-58E8-47D0-8327-A74BA22E21A4}" srcOrd="4" destOrd="0" presId="urn:microsoft.com/office/officeart/2005/8/layout/chevron2"/>
    <dgm:cxn modelId="{5D78B560-F4A0-4401-95AE-486698C68216}" type="presParOf" srcId="{7854A0AA-58E8-47D0-8327-A74BA22E21A4}" destId="{D7E51733-705F-451E-89A4-70B5FD24FCF6}" srcOrd="0" destOrd="0" presId="urn:microsoft.com/office/officeart/2005/8/layout/chevron2"/>
    <dgm:cxn modelId="{26F9AD61-1AD0-485B-9E37-D389C30CCB64}" type="presParOf" srcId="{7854A0AA-58E8-47D0-8327-A74BA22E21A4}" destId="{BF3EA525-D0C1-4249-B3CA-D7BA3BF18D9B}" srcOrd="1" destOrd="0" presId="urn:microsoft.com/office/officeart/2005/8/layout/chevron2"/>
    <dgm:cxn modelId="{5DA7280F-2DE8-4141-A3D9-E38A57FD9FEC}" type="presParOf" srcId="{D291CD32-677E-43B6-B068-61C05087DF87}" destId="{0625CFC4-19F2-46BE-A6D1-4032B7D994C1}" srcOrd="5" destOrd="0" presId="urn:microsoft.com/office/officeart/2005/8/layout/chevron2"/>
    <dgm:cxn modelId="{29BA7FD3-0174-4F66-8192-411CFC5BE08D}" type="presParOf" srcId="{D291CD32-677E-43B6-B068-61C05087DF87}" destId="{5C23E284-2A3E-4D1B-9057-0528E1CE2B8C}" srcOrd="6" destOrd="0" presId="urn:microsoft.com/office/officeart/2005/8/layout/chevron2"/>
    <dgm:cxn modelId="{2954907A-CA05-4ABE-9C8E-7AFC6F8C62CD}" type="presParOf" srcId="{5C23E284-2A3E-4D1B-9057-0528E1CE2B8C}" destId="{AE091B27-D51A-4E93-BB36-00B21E3456A3}" srcOrd="0" destOrd="0" presId="urn:microsoft.com/office/officeart/2005/8/layout/chevron2"/>
    <dgm:cxn modelId="{7A940AFA-29F5-47E1-BF92-9018465941B6}" type="presParOf" srcId="{5C23E284-2A3E-4D1B-9057-0528E1CE2B8C}" destId="{49129546-9EDE-43F2-8E5F-41F86C4B85EE}"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4C7CEBB-45EB-4F9C-BDA5-738982C19F90}" type="doc">
      <dgm:prSet loTypeId="urn:microsoft.com/office/officeart/2005/8/layout/hierarchy3" loCatId="hierarchy" qsTypeId="urn:microsoft.com/office/officeart/2005/8/quickstyle/simple3" qsCatId="simple" csTypeId="urn:microsoft.com/office/officeart/2005/8/colors/colorful1" csCatId="colorful" phldr="1"/>
      <dgm:spPr/>
      <dgm:t>
        <a:bodyPr/>
        <a:lstStyle/>
        <a:p>
          <a:endParaRPr lang="en-IN"/>
        </a:p>
      </dgm:t>
    </dgm:pt>
    <dgm:pt modelId="{7A41D1F3-D003-4BCE-A9A8-5FDD32F3D27F}">
      <dgm:prSet phldrT="[Text]" custT="1"/>
      <dgm:spPr/>
      <dgm:t>
        <a:bodyPr/>
        <a:lstStyle/>
        <a:p>
          <a:r>
            <a:rPr lang="en-US" sz="2000" b="1" dirty="0"/>
            <a:t>Comparison Operators</a:t>
          </a:r>
          <a:endParaRPr lang="en-IN" sz="2000" b="1" dirty="0"/>
        </a:p>
      </dgm:t>
    </dgm:pt>
    <dgm:pt modelId="{5F3D09A4-E0A0-490B-8326-420B78722581}" type="parTrans" cxnId="{A4CCC277-7144-48A4-943F-E17A3A7B5F31}">
      <dgm:prSet/>
      <dgm:spPr/>
      <dgm:t>
        <a:bodyPr/>
        <a:lstStyle/>
        <a:p>
          <a:endParaRPr lang="en-IN" sz="1800"/>
        </a:p>
      </dgm:t>
    </dgm:pt>
    <dgm:pt modelId="{52FE5FE5-BA63-4DFC-A1F1-257D6ED4079C}" type="sibTrans" cxnId="{A4CCC277-7144-48A4-943F-E17A3A7B5F31}">
      <dgm:prSet/>
      <dgm:spPr/>
      <dgm:t>
        <a:bodyPr/>
        <a:lstStyle/>
        <a:p>
          <a:endParaRPr lang="en-IN" sz="1800"/>
        </a:p>
      </dgm:t>
    </dgm:pt>
    <dgm:pt modelId="{C660CC6B-4422-4EFA-98E0-64CE81AF18CF}">
      <dgm:prSet phldrT="[Text]" custT="1"/>
      <dgm:spPr/>
      <dgm:t>
        <a:bodyPr/>
        <a:lstStyle/>
        <a:p>
          <a:r>
            <a:rPr lang="en-US" sz="1800" dirty="0"/>
            <a:t>$eq</a:t>
          </a:r>
          <a:endParaRPr lang="en-IN" sz="1800" dirty="0"/>
        </a:p>
      </dgm:t>
    </dgm:pt>
    <dgm:pt modelId="{3FD1C983-E2B0-4164-BE7F-159F096D228B}" type="parTrans" cxnId="{D5925AED-2191-4367-8164-2DC08825060A}">
      <dgm:prSet/>
      <dgm:spPr/>
      <dgm:t>
        <a:bodyPr/>
        <a:lstStyle/>
        <a:p>
          <a:endParaRPr lang="en-IN" sz="1800"/>
        </a:p>
      </dgm:t>
    </dgm:pt>
    <dgm:pt modelId="{58599247-AAD1-423A-A8D4-B3561797BC35}" type="sibTrans" cxnId="{D5925AED-2191-4367-8164-2DC08825060A}">
      <dgm:prSet/>
      <dgm:spPr/>
      <dgm:t>
        <a:bodyPr/>
        <a:lstStyle/>
        <a:p>
          <a:endParaRPr lang="en-IN" sz="1800"/>
        </a:p>
      </dgm:t>
    </dgm:pt>
    <dgm:pt modelId="{7AD36584-B18E-4EBD-9096-4CE1270AE596}">
      <dgm:prSet phldrT="[Text]" custT="1"/>
      <dgm:spPr/>
      <dgm:t>
        <a:bodyPr/>
        <a:lstStyle/>
        <a:p>
          <a:r>
            <a:rPr lang="en-US" sz="1800" dirty="0"/>
            <a:t>$ne</a:t>
          </a:r>
          <a:endParaRPr lang="en-IN" sz="1800" dirty="0"/>
        </a:p>
      </dgm:t>
    </dgm:pt>
    <dgm:pt modelId="{3EF1D624-B78D-4DA3-A522-8AD3EF929B66}" type="parTrans" cxnId="{B3AF40B0-0121-470C-9911-5E0F5C73C91A}">
      <dgm:prSet/>
      <dgm:spPr/>
      <dgm:t>
        <a:bodyPr/>
        <a:lstStyle/>
        <a:p>
          <a:endParaRPr lang="en-IN" sz="1800"/>
        </a:p>
      </dgm:t>
    </dgm:pt>
    <dgm:pt modelId="{1073DC20-2B0C-4B4D-9568-063F80919523}" type="sibTrans" cxnId="{B3AF40B0-0121-470C-9911-5E0F5C73C91A}">
      <dgm:prSet/>
      <dgm:spPr/>
      <dgm:t>
        <a:bodyPr/>
        <a:lstStyle/>
        <a:p>
          <a:endParaRPr lang="en-IN" sz="1800"/>
        </a:p>
      </dgm:t>
    </dgm:pt>
    <dgm:pt modelId="{40DE29D6-8B90-4366-B185-9760FB309EBA}">
      <dgm:prSet phldrT="[Text]" custT="1"/>
      <dgm:spPr/>
      <dgm:t>
        <a:bodyPr/>
        <a:lstStyle/>
        <a:p>
          <a:r>
            <a:rPr lang="en-US" sz="1800" dirty="0"/>
            <a:t>$</a:t>
          </a:r>
          <a:r>
            <a:rPr lang="en-US" sz="1800" dirty="0" err="1"/>
            <a:t>gt</a:t>
          </a:r>
          <a:endParaRPr lang="en-IN" sz="1800" dirty="0"/>
        </a:p>
      </dgm:t>
    </dgm:pt>
    <dgm:pt modelId="{06539273-3F87-4971-A482-CD9F4D38184D}" type="parTrans" cxnId="{6DFD215D-0B63-46C8-8353-9B2EB0E70D28}">
      <dgm:prSet/>
      <dgm:spPr/>
      <dgm:t>
        <a:bodyPr/>
        <a:lstStyle/>
        <a:p>
          <a:endParaRPr lang="en-IN" sz="1800"/>
        </a:p>
      </dgm:t>
    </dgm:pt>
    <dgm:pt modelId="{4B840628-76E8-44FF-8836-E459427BE441}" type="sibTrans" cxnId="{6DFD215D-0B63-46C8-8353-9B2EB0E70D28}">
      <dgm:prSet/>
      <dgm:spPr/>
      <dgm:t>
        <a:bodyPr/>
        <a:lstStyle/>
        <a:p>
          <a:endParaRPr lang="en-IN" sz="1800"/>
        </a:p>
      </dgm:t>
    </dgm:pt>
    <dgm:pt modelId="{D1F8C6E9-6184-484A-BB0F-FD94FD612CA8}">
      <dgm:prSet phldrT="[Text]" custT="1"/>
      <dgm:spPr/>
      <dgm:t>
        <a:bodyPr/>
        <a:lstStyle/>
        <a:p>
          <a:r>
            <a:rPr lang="en-US" sz="1800" dirty="0"/>
            <a:t>$</a:t>
          </a:r>
          <a:r>
            <a:rPr lang="en-US" sz="1800" dirty="0" err="1"/>
            <a:t>gte</a:t>
          </a:r>
          <a:endParaRPr lang="en-IN" sz="1800" dirty="0"/>
        </a:p>
      </dgm:t>
    </dgm:pt>
    <dgm:pt modelId="{22AB85D6-5168-4A77-9044-174A89B0C830}" type="parTrans" cxnId="{B04C75FD-4AAC-4206-8501-313BFE55F985}">
      <dgm:prSet/>
      <dgm:spPr/>
      <dgm:t>
        <a:bodyPr/>
        <a:lstStyle/>
        <a:p>
          <a:endParaRPr lang="en-IN" sz="1800"/>
        </a:p>
      </dgm:t>
    </dgm:pt>
    <dgm:pt modelId="{98378FAF-0270-488C-BE44-1A84E90CA315}" type="sibTrans" cxnId="{B04C75FD-4AAC-4206-8501-313BFE55F985}">
      <dgm:prSet/>
      <dgm:spPr/>
      <dgm:t>
        <a:bodyPr/>
        <a:lstStyle/>
        <a:p>
          <a:endParaRPr lang="en-IN" sz="1800"/>
        </a:p>
      </dgm:t>
    </dgm:pt>
    <dgm:pt modelId="{A326496C-F73B-4D36-BFDA-A5C3601A4C69}">
      <dgm:prSet phldrT="[Text]" custT="1"/>
      <dgm:spPr/>
      <dgm:t>
        <a:bodyPr/>
        <a:lstStyle/>
        <a:p>
          <a:r>
            <a:rPr lang="en-US" sz="1800" dirty="0"/>
            <a:t>$</a:t>
          </a:r>
          <a:r>
            <a:rPr lang="en-US" sz="1800" dirty="0" err="1"/>
            <a:t>lt</a:t>
          </a:r>
          <a:endParaRPr lang="en-IN" sz="1800" dirty="0"/>
        </a:p>
      </dgm:t>
    </dgm:pt>
    <dgm:pt modelId="{8B38F569-F572-40BB-9994-F19E97C27300}" type="parTrans" cxnId="{2BA263C7-E220-416A-A76C-19F2472680EA}">
      <dgm:prSet/>
      <dgm:spPr/>
      <dgm:t>
        <a:bodyPr/>
        <a:lstStyle/>
        <a:p>
          <a:endParaRPr lang="en-IN" sz="1800"/>
        </a:p>
      </dgm:t>
    </dgm:pt>
    <dgm:pt modelId="{8252B369-17C0-4F45-929F-B1CC7553C2EC}" type="sibTrans" cxnId="{2BA263C7-E220-416A-A76C-19F2472680EA}">
      <dgm:prSet/>
      <dgm:spPr/>
      <dgm:t>
        <a:bodyPr/>
        <a:lstStyle/>
        <a:p>
          <a:endParaRPr lang="en-IN" sz="1800"/>
        </a:p>
      </dgm:t>
    </dgm:pt>
    <dgm:pt modelId="{CB1C3590-26C4-4DF3-82C6-E6F1B7DE8277}">
      <dgm:prSet phldrT="[Text]" custT="1"/>
      <dgm:spPr/>
      <dgm:t>
        <a:bodyPr/>
        <a:lstStyle/>
        <a:p>
          <a:r>
            <a:rPr lang="en-US" sz="1800" dirty="0"/>
            <a:t>$</a:t>
          </a:r>
          <a:r>
            <a:rPr lang="en-US" sz="1800" dirty="0" err="1"/>
            <a:t>lte</a:t>
          </a:r>
          <a:endParaRPr lang="en-IN" sz="1800" dirty="0"/>
        </a:p>
      </dgm:t>
    </dgm:pt>
    <dgm:pt modelId="{B767648E-14FB-4DF4-BBB0-8364CE9CF645}" type="parTrans" cxnId="{F3C6F538-3FA8-4F6E-B4EF-4B3C3159E4BA}">
      <dgm:prSet/>
      <dgm:spPr/>
      <dgm:t>
        <a:bodyPr/>
        <a:lstStyle/>
        <a:p>
          <a:endParaRPr lang="en-IN" sz="1800"/>
        </a:p>
      </dgm:t>
    </dgm:pt>
    <dgm:pt modelId="{315CF9FC-F9C9-41BF-8BDB-EC2E2D1113A1}" type="sibTrans" cxnId="{F3C6F538-3FA8-4F6E-B4EF-4B3C3159E4BA}">
      <dgm:prSet/>
      <dgm:spPr/>
      <dgm:t>
        <a:bodyPr/>
        <a:lstStyle/>
        <a:p>
          <a:endParaRPr lang="en-IN" sz="1800"/>
        </a:p>
      </dgm:t>
    </dgm:pt>
    <dgm:pt modelId="{E0F557CE-65E9-4691-AAEF-3DFB4F5E76B9}" type="pres">
      <dgm:prSet presAssocID="{34C7CEBB-45EB-4F9C-BDA5-738982C19F90}" presName="diagram" presStyleCnt="0">
        <dgm:presLayoutVars>
          <dgm:chPref val="1"/>
          <dgm:dir/>
          <dgm:animOne val="branch"/>
          <dgm:animLvl val="lvl"/>
          <dgm:resizeHandles/>
        </dgm:presLayoutVars>
      </dgm:prSet>
      <dgm:spPr/>
    </dgm:pt>
    <dgm:pt modelId="{977E28FF-9CFE-48D0-A94E-AE8D5DB8AED4}" type="pres">
      <dgm:prSet presAssocID="{7A41D1F3-D003-4BCE-A9A8-5FDD32F3D27F}" presName="root" presStyleCnt="0"/>
      <dgm:spPr/>
    </dgm:pt>
    <dgm:pt modelId="{5A924B78-D529-44C1-87D8-B08EB8A49805}" type="pres">
      <dgm:prSet presAssocID="{7A41D1F3-D003-4BCE-A9A8-5FDD32F3D27F}" presName="rootComposite" presStyleCnt="0"/>
      <dgm:spPr/>
    </dgm:pt>
    <dgm:pt modelId="{9CE8B45F-9524-446D-8ABC-854681533565}" type="pres">
      <dgm:prSet presAssocID="{7A41D1F3-D003-4BCE-A9A8-5FDD32F3D27F}" presName="rootText" presStyleLbl="node1" presStyleIdx="0" presStyleCnt="1" custScaleX="198390"/>
      <dgm:spPr/>
    </dgm:pt>
    <dgm:pt modelId="{2BB5AF1E-8CB4-48A0-9FE1-82E381EF4576}" type="pres">
      <dgm:prSet presAssocID="{7A41D1F3-D003-4BCE-A9A8-5FDD32F3D27F}" presName="rootConnector" presStyleLbl="node1" presStyleIdx="0" presStyleCnt="1"/>
      <dgm:spPr/>
    </dgm:pt>
    <dgm:pt modelId="{E5C5A6DD-4579-4042-A81C-1338C557752E}" type="pres">
      <dgm:prSet presAssocID="{7A41D1F3-D003-4BCE-A9A8-5FDD32F3D27F}" presName="childShape" presStyleCnt="0"/>
      <dgm:spPr/>
    </dgm:pt>
    <dgm:pt modelId="{5FE0026E-AACF-4DC8-8306-61F3E3D9B76B}" type="pres">
      <dgm:prSet presAssocID="{3FD1C983-E2B0-4164-BE7F-159F096D228B}" presName="Name13" presStyleLbl="parChTrans1D2" presStyleIdx="0" presStyleCnt="6"/>
      <dgm:spPr/>
    </dgm:pt>
    <dgm:pt modelId="{C815566E-EAB6-4AD6-AB92-CD2494C00F73}" type="pres">
      <dgm:prSet presAssocID="{C660CC6B-4422-4EFA-98E0-64CE81AF18CF}" presName="childText" presStyleLbl="bgAcc1" presStyleIdx="0" presStyleCnt="6" custScaleX="164842">
        <dgm:presLayoutVars>
          <dgm:bulletEnabled val="1"/>
        </dgm:presLayoutVars>
      </dgm:prSet>
      <dgm:spPr/>
    </dgm:pt>
    <dgm:pt modelId="{68744B16-DDC2-47D7-89DD-5A1FF55A7EF9}" type="pres">
      <dgm:prSet presAssocID="{3EF1D624-B78D-4DA3-A522-8AD3EF929B66}" presName="Name13" presStyleLbl="parChTrans1D2" presStyleIdx="1" presStyleCnt="6"/>
      <dgm:spPr/>
    </dgm:pt>
    <dgm:pt modelId="{282A83B1-B1C6-49D3-AA73-98D7B952F492}" type="pres">
      <dgm:prSet presAssocID="{7AD36584-B18E-4EBD-9096-4CE1270AE596}" presName="childText" presStyleLbl="bgAcc1" presStyleIdx="1" presStyleCnt="6" custScaleX="164842">
        <dgm:presLayoutVars>
          <dgm:bulletEnabled val="1"/>
        </dgm:presLayoutVars>
      </dgm:prSet>
      <dgm:spPr/>
    </dgm:pt>
    <dgm:pt modelId="{42C1F064-971D-4EA6-A113-3230F152FA6A}" type="pres">
      <dgm:prSet presAssocID="{06539273-3F87-4971-A482-CD9F4D38184D}" presName="Name13" presStyleLbl="parChTrans1D2" presStyleIdx="2" presStyleCnt="6"/>
      <dgm:spPr/>
    </dgm:pt>
    <dgm:pt modelId="{529BAFC7-5927-4F52-A97E-129C3EF03F7B}" type="pres">
      <dgm:prSet presAssocID="{40DE29D6-8B90-4366-B185-9760FB309EBA}" presName="childText" presStyleLbl="bgAcc1" presStyleIdx="2" presStyleCnt="6" custScaleX="164842">
        <dgm:presLayoutVars>
          <dgm:bulletEnabled val="1"/>
        </dgm:presLayoutVars>
      </dgm:prSet>
      <dgm:spPr/>
    </dgm:pt>
    <dgm:pt modelId="{4934C721-79EB-4BD3-A7B3-E64638DA9518}" type="pres">
      <dgm:prSet presAssocID="{22AB85D6-5168-4A77-9044-174A89B0C830}" presName="Name13" presStyleLbl="parChTrans1D2" presStyleIdx="3" presStyleCnt="6"/>
      <dgm:spPr/>
    </dgm:pt>
    <dgm:pt modelId="{FD56D171-8C53-45E6-8E16-90314FFA496B}" type="pres">
      <dgm:prSet presAssocID="{D1F8C6E9-6184-484A-BB0F-FD94FD612CA8}" presName="childText" presStyleLbl="bgAcc1" presStyleIdx="3" presStyleCnt="6" custScaleX="164842">
        <dgm:presLayoutVars>
          <dgm:bulletEnabled val="1"/>
        </dgm:presLayoutVars>
      </dgm:prSet>
      <dgm:spPr/>
    </dgm:pt>
    <dgm:pt modelId="{115BFBAF-2A6B-44E6-A7B9-CCF05577F083}" type="pres">
      <dgm:prSet presAssocID="{8B38F569-F572-40BB-9994-F19E97C27300}" presName="Name13" presStyleLbl="parChTrans1D2" presStyleIdx="4" presStyleCnt="6"/>
      <dgm:spPr/>
    </dgm:pt>
    <dgm:pt modelId="{B36F03DC-D73B-4682-A96C-8250ECF69427}" type="pres">
      <dgm:prSet presAssocID="{A326496C-F73B-4D36-BFDA-A5C3601A4C69}" presName="childText" presStyleLbl="bgAcc1" presStyleIdx="4" presStyleCnt="6" custScaleX="164842">
        <dgm:presLayoutVars>
          <dgm:bulletEnabled val="1"/>
        </dgm:presLayoutVars>
      </dgm:prSet>
      <dgm:spPr/>
    </dgm:pt>
    <dgm:pt modelId="{A4030D68-102F-406B-A00C-57D123A1E57E}" type="pres">
      <dgm:prSet presAssocID="{B767648E-14FB-4DF4-BBB0-8364CE9CF645}" presName="Name13" presStyleLbl="parChTrans1D2" presStyleIdx="5" presStyleCnt="6"/>
      <dgm:spPr/>
    </dgm:pt>
    <dgm:pt modelId="{93756281-50DB-4581-BA62-0F7BD9BAB5AE}" type="pres">
      <dgm:prSet presAssocID="{CB1C3590-26C4-4DF3-82C6-E6F1B7DE8277}" presName="childText" presStyleLbl="bgAcc1" presStyleIdx="5" presStyleCnt="6" custScaleX="164842">
        <dgm:presLayoutVars>
          <dgm:bulletEnabled val="1"/>
        </dgm:presLayoutVars>
      </dgm:prSet>
      <dgm:spPr/>
    </dgm:pt>
  </dgm:ptLst>
  <dgm:cxnLst>
    <dgm:cxn modelId="{4DCAAD00-3392-4F84-A0EF-FE447C506863}" type="presOf" srcId="{3FD1C983-E2B0-4164-BE7F-159F096D228B}" destId="{5FE0026E-AACF-4DC8-8306-61F3E3D9B76B}" srcOrd="0" destOrd="0" presId="urn:microsoft.com/office/officeart/2005/8/layout/hierarchy3"/>
    <dgm:cxn modelId="{635C9908-CBD8-43A1-970F-D6CBDEAD7D7A}" type="presOf" srcId="{3EF1D624-B78D-4DA3-A522-8AD3EF929B66}" destId="{68744B16-DDC2-47D7-89DD-5A1FF55A7EF9}" srcOrd="0" destOrd="0" presId="urn:microsoft.com/office/officeart/2005/8/layout/hierarchy3"/>
    <dgm:cxn modelId="{F0C35910-DC94-4160-9EA1-87B3AC9A9B28}" type="presOf" srcId="{D1F8C6E9-6184-484A-BB0F-FD94FD612CA8}" destId="{FD56D171-8C53-45E6-8E16-90314FFA496B}" srcOrd="0" destOrd="0" presId="urn:microsoft.com/office/officeart/2005/8/layout/hierarchy3"/>
    <dgm:cxn modelId="{3953F011-AC00-4E90-8533-D279104449F1}" type="presOf" srcId="{7AD36584-B18E-4EBD-9096-4CE1270AE596}" destId="{282A83B1-B1C6-49D3-AA73-98D7B952F492}" srcOrd="0" destOrd="0" presId="urn:microsoft.com/office/officeart/2005/8/layout/hierarchy3"/>
    <dgm:cxn modelId="{B6823F13-461E-4959-BC13-FE856E049C91}" type="presOf" srcId="{06539273-3F87-4971-A482-CD9F4D38184D}" destId="{42C1F064-971D-4EA6-A113-3230F152FA6A}" srcOrd="0" destOrd="0" presId="urn:microsoft.com/office/officeart/2005/8/layout/hierarchy3"/>
    <dgm:cxn modelId="{F6337A20-C0B4-492A-BECA-04C47F187305}" type="presOf" srcId="{C660CC6B-4422-4EFA-98E0-64CE81AF18CF}" destId="{C815566E-EAB6-4AD6-AB92-CD2494C00F73}" srcOrd="0" destOrd="0" presId="urn:microsoft.com/office/officeart/2005/8/layout/hierarchy3"/>
    <dgm:cxn modelId="{F3C6F538-3FA8-4F6E-B4EF-4B3C3159E4BA}" srcId="{7A41D1F3-D003-4BCE-A9A8-5FDD32F3D27F}" destId="{CB1C3590-26C4-4DF3-82C6-E6F1B7DE8277}" srcOrd="5" destOrd="0" parTransId="{B767648E-14FB-4DF4-BBB0-8364CE9CF645}" sibTransId="{315CF9FC-F9C9-41BF-8BDB-EC2E2D1113A1}"/>
    <dgm:cxn modelId="{76BDD05C-6734-4384-92EA-B6B1168F8512}" type="presOf" srcId="{7A41D1F3-D003-4BCE-A9A8-5FDD32F3D27F}" destId="{9CE8B45F-9524-446D-8ABC-854681533565}" srcOrd="0" destOrd="0" presId="urn:microsoft.com/office/officeart/2005/8/layout/hierarchy3"/>
    <dgm:cxn modelId="{6DFD215D-0B63-46C8-8353-9B2EB0E70D28}" srcId="{7A41D1F3-D003-4BCE-A9A8-5FDD32F3D27F}" destId="{40DE29D6-8B90-4366-B185-9760FB309EBA}" srcOrd="2" destOrd="0" parTransId="{06539273-3F87-4971-A482-CD9F4D38184D}" sibTransId="{4B840628-76E8-44FF-8836-E459427BE441}"/>
    <dgm:cxn modelId="{F3943A57-1363-4003-870C-42F84A005128}" type="presOf" srcId="{22AB85D6-5168-4A77-9044-174A89B0C830}" destId="{4934C721-79EB-4BD3-A7B3-E64638DA9518}" srcOrd="0" destOrd="0" presId="urn:microsoft.com/office/officeart/2005/8/layout/hierarchy3"/>
    <dgm:cxn modelId="{A4CCC277-7144-48A4-943F-E17A3A7B5F31}" srcId="{34C7CEBB-45EB-4F9C-BDA5-738982C19F90}" destId="{7A41D1F3-D003-4BCE-A9A8-5FDD32F3D27F}" srcOrd="0" destOrd="0" parTransId="{5F3D09A4-E0A0-490B-8326-420B78722581}" sibTransId="{52FE5FE5-BA63-4DFC-A1F1-257D6ED4079C}"/>
    <dgm:cxn modelId="{0D1182A4-677E-4958-9F0D-3A9422C41062}" type="presOf" srcId="{CB1C3590-26C4-4DF3-82C6-E6F1B7DE8277}" destId="{93756281-50DB-4581-BA62-0F7BD9BAB5AE}" srcOrd="0" destOrd="0" presId="urn:microsoft.com/office/officeart/2005/8/layout/hierarchy3"/>
    <dgm:cxn modelId="{458D30AE-6223-4B2C-9A20-896F7BFDBCDD}" type="presOf" srcId="{40DE29D6-8B90-4366-B185-9760FB309EBA}" destId="{529BAFC7-5927-4F52-A97E-129C3EF03F7B}" srcOrd="0" destOrd="0" presId="urn:microsoft.com/office/officeart/2005/8/layout/hierarchy3"/>
    <dgm:cxn modelId="{B3AF40B0-0121-470C-9911-5E0F5C73C91A}" srcId="{7A41D1F3-D003-4BCE-A9A8-5FDD32F3D27F}" destId="{7AD36584-B18E-4EBD-9096-4CE1270AE596}" srcOrd="1" destOrd="0" parTransId="{3EF1D624-B78D-4DA3-A522-8AD3EF929B66}" sibTransId="{1073DC20-2B0C-4B4D-9568-063F80919523}"/>
    <dgm:cxn modelId="{FF2851B9-1413-4B33-BEB7-E61B05A91191}" type="presOf" srcId="{B767648E-14FB-4DF4-BBB0-8364CE9CF645}" destId="{A4030D68-102F-406B-A00C-57D123A1E57E}" srcOrd="0" destOrd="0" presId="urn:microsoft.com/office/officeart/2005/8/layout/hierarchy3"/>
    <dgm:cxn modelId="{05A5F4B9-DCF8-4DC4-B386-0FFC70E0740B}" type="presOf" srcId="{8B38F569-F572-40BB-9994-F19E97C27300}" destId="{115BFBAF-2A6B-44E6-A7B9-CCF05577F083}" srcOrd="0" destOrd="0" presId="urn:microsoft.com/office/officeart/2005/8/layout/hierarchy3"/>
    <dgm:cxn modelId="{2BA263C7-E220-416A-A76C-19F2472680EA}" srcId="{7A41D1F3-D003-4BCE-A9A8-5FDD32F3D27F}" destId="{A326496C-F73B-4D36-BFDA-A5C3601A4C69}" srcOrd="4" destOrd="0" parTransId="{8B38F569-F572-40BB-9994-F19E97C27300}" sibTransId="{8252B369-17C0-4F45-929F-B1CC7553C2EC}"/>
    <dgm:cxn modelId="{3183C5CC-27FE-41DF-898A-361C7F53A0B4}" type="presOf" srcId="{7A41D1F3-D003-4BCE-A9A8-5FDD32F3D27F}" destId="{2BB5AF1E-8CB4-48A0-9FE1-82E381EF4576}" srcOrd="1" destOrd="0" presId="urn:microsoft.com/office/officeart/2005/8/layout/hierarchy3"/>
    <dgm:cxn modelId="{06A5CCE6-68E7-4296-8896-6D2E7FBE148E}" type="presOf" srcId="{34C7CEBB-45EB-4F9C-BDA5-738982C19F90}" destId="{E0F557CE-65E9-4691-AAEF-3DFB4F5E76B9}" srcOrd="0" destOrd="0" presId="urn:microsoft.com/office/officeart/2005/8/layout/hierarchy3"/>
    <dgm:cxn modelId="{FED866EC-A3D3-455E-8096-98A55AD28849}" type="presOf" srcId="{A326496C-F73B-4D36-BFDA-A5C3601A4C69}" destId="{B36F03DC-D73B-4682-A96C-8250ECF69427}" srcOrd="0" destOrd="0" presId="urn:microsoft.com/office/officeart/2005/8/layout/hierarchy3"/>
    <dgm:cxn modelId="{D5925AED-2191-4367-8164-2DC08825060A}" srcId="{7A41D1F3-D003-4BCE-A9A8-5FDD32F3D27F}" destId="{C660CC6B-4422-4EFA-98E0-64CE81AF18CF}" srcOrd="0" destOrd="0" parTransId="{3FD1C983-E2B0-4164-BE7F-159F096D228B}" sibTransId="{58599247-AAD1-423A-A8D4-B3561797BC35}"/>
    <dgm:cxn modelId="{B04C75FD-4AAC-4206-8501-313BFE55F985}" srcId="{7A41D1F3-D003-4BCE-A9A8-5FDD32F3D27F}" destId="{D1F8C6E9-6184-484A-BB0F-FD94FD612CA8}" srcOrd="3" destOrd="0" parTransId="{22AB85D6-5168-4A77-9044-174A89B0C830}" sibTransId="{98378FAF-0270-488C-BE44-1A84E90CA315}"/>
    <dgm:cxn modelId="{72A31A51-7822-482E-B898-9D8CE809831E}" type="presParOf" srcId="{E0F557CE-65E9-4691-AAEF-3DFB4F5E76B9}" destId="{977E28FF-9CFE-48D0-A94E-AE8D5DB8AED4}" srcOrd="0" destOrd="0" presId="urn:microsoft.com/office/officeart/2005/8/layout/hierarchy3"/>
    <dgm:cxn modelId="{1B9121BF-D748-4762-BC6E-AD231420591F}" type="presParOf" srcId="{977E28FF-9CFE-48D0-A94E-AE8D5DB8AED4}" destId="{5A924B78-D529-44C1-87D8-B08EB8A49805}" srcOrd="0" destOrd="0" presId="urn:microsoft.com/office/officeart/2005/8/layout/hierarchy3"/>
    <dgm:cxn modelId="{D7B5432B-10D6-4148-A92F-7EA32B8A7ED9}" type="presParOf" srcId="{5A924B78-D529-44C1-87D8-B08EB8A49805}" destId="{9CE8B45F-9524-446D-8ABC-854681533565}" srcOrd="0" destOrd="0" presId="urn:microsoft.com/office/officeart/2005/8/layout/hierarchy3"/>
    <dgm:cxn modelId="{424489B6-97F9-40C0-A768-51B859072150}" type="presParOf" srcId="{5A924B78-D529-44C1-87D8-B08EB8A49805}" destId="{2BB5AF1E-8CB4-48A0-9FE1-82E381EF4576}" srcOrd="1" destOrd="0" presId="urn:microsoft.com/office/officeart/2005/8/layout/hierarchy3"/>
    <dgm:cxn modelId="{26FE90E0-C898-4F2E-86CD-A92BA8DA55E7}" type="presParOf" srcId="{977E28FF-9CFE-48D0-A94E-AE8D5DB8AED4}" destId="{E5C5A6DD-4579-4042-A81C-1338C557752E}" srcOrd="1" destOrd="0" presId="urn:microsoft.com/office/officeart/2005/8/layout/hierarchy3"/>
    <dgm:cxn modelId="{563AEC15-4A45-43C8-9700-2C1B647C2ED2}" type="presParOf" srcId="{E5C5A6DD-4579-4042-A81C-1338C557752E}" destId="{5FE0026E-AACF-4DC8-8306-61F3E3D9B76B}" srcOrd="0" destOrd="0" presId="urn:microsoft.com/office/officeart/2005/8/layout/hierarchy3"/>
    <dgm:cxn modelId="{FFF20F10-A437-4011-BC6A-01D519CFDC14}" type="presParOf" srcId="{E5C5A6DD-4579-4042-A81C-1338C557752E}" destId="{C815566E-EAB6-4AD6-AB92-CD2494C00F73}" srcOrd="1" destOrd="0" presId="urn:microsoft.com/office/officeart/2005/8/layout/hierarchy3"/>
    <dgm:cxn modelId="{D2A9A50F-A3DE-4339-908D-0D91824842A9}" type="presParOf" srcId="{E5C5A6DD-4579-4042-A81C-1338C557752E}" destId="{68744B16-DDC2-47D7-89DD-5A1FF55A7EF9}" srcOrd="2" destOrd="0" presId="urn:microsoft.com/office/officeart/2005/8/layout/hierarchy3"/>
    <dgm:cxn modelId="{5A3DAC1B-800A-4F28-B6B4-3E7030B4373E}" type="presParOf" srcId="{E5C5A6DD-4579-4042-A81C-1338C557752E}" destId="{282A83B1-B1C6-49D3-AA73-98D7B952F492}" srcOrd="3" destOrd="0" presId="urn:microsoft.com/office/officeart/2005/8/layout/hierarchy3"/>
    <dgm:cxn modelId="{6166CC44-EEEA-4188-A79A-AA160294D86B}" type="presParOf" srcId="{E5C5A6DD-4579-4042-A81C-1338C557752E}" destId="{42C1F064-971D-4EA6-A113-3230F152FA6A}" srcOrd="4" destOrd="0" presId="urn:microsoft.com/office/officeart/2005/8/layout/hierarchy3"/>
    <dgm:cxn modelId="{E2FE0FCE-D897-4405-8838-B722BEA2B598}" type="presParOf" srcId="{E5C5A6DD-4579-4042-A81C-1338C557752E}" destId="{529BAFC7-5927-4F52-A97E-129C3EF03F7B}" srcOrd="5" destOrd="0" presId="urn:microsoft.com/office/officeart/2005/8/layout/hierarchy3"/>
    <dgm:cxn modelId="{86CA45A8-7711-4D67-B65E-AF59A01D90A2}" type="presParOf" srcId="{E5C5A6DD-4579-4042-A81C-1338C557752E}" destId="{4934C721-79EB-4BD3-A7B3-E64638DA9518}" srcOrd="6" destOrd="0" presId="urn:microsoft.com/office/officeart/2005/8/layout/hierarchy3"/>
    <dgm:cxn modelId="{A5FA923B-0232-402E-AF72-7C5EB07A6FB2}" type="presParOf" srcId="{E5C5A6DD-4579-4042-A81C-1338C557752E}" destId="{FD56D171-8C53-45E6-8E16-90314FFA496B}" srcOrd="7" destOrd="0" presId="urn:microsoft.com/office/officeart/2005/8/layout/hierarchy3"/>
    <dgm:cxn modelId="{2A98B986-D5B9-4169-82C7-30DD21484AA4}" type="presParOf" srcId="{E5C5A6DD-4579-4042-A81C-1338C557752E}" destId="{115BFBAF-2A6B-44E6-A7B9-CCF05577F083}" srcOrd="8" destOrd="0" presId="urn:microsoft.com/office/officeart/2005/8/layout/hierarchy3"/>
    <dgm:cxn modelId="{617747E8-0B0F-40E9-9B81-650A88ED0BFB}" type="presParOf" srcId="{E5C5A6DD-4579-4042-A81C-1338C557752E}" destId="{B36F03DC-D73B-4682-A96C-8250ECF69427}" srcOrd="9" destOrd="0" presId="urn:microsoft.com/office/officeart/2005/8/layout/hierarchy3"/>
    <dgm:cxn modelId="{CB63D30C-0EE6-403D-9B72-EC8C86EE534F}" type="presParOf" srcId="{E5C5A6DD-4579-4042-A81C-1338C557752E}" destId="{A4030D68-102F-406B-A00C-57D123A1E57E}" srcOrd="10" destOrd="0" presId="urn:microsoft.com/office/officeart/2005/8/layout/hierarchy3"/>
    <dgm:cxn modelId="{11AA1C5F-A989-4D65-90CA-F500E5FCF928}" type="presParOf" srcId="{E5C5A6DD-4579-4042-A81C-1338C557752E}" destId="{93756281-50DB-4581-BA62-0F7BD9BAB5AE}" srcOrd="1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21E7897-1CC2-4D2B-8391-5D5489E42E85}" type="doc">
      <dgm:prSet loTypeId="urn:microsoft.com/office/officeart/2005/8/layout/hierarchy3" loCatId="hierarchy" qsTypeId="urn:microsoft.com/office/officeart/2005/8/quickstyle/simple3" qsCatId="simple" csTypeId="urn:microsoft.com/office/officeart/2005/8/colors/colorful1" csCatId="colorful" phldr="1"/>
      <dgm:spPr/>
      <dgm:t>
        <a:bodyPr/>
        <a:lstStyle/>
        <a:p>
          <a:endParaRPr lang="en-IN"/>
        </a:p>
      </dgm:t>
    </dgm:pt>
    <dgm:pt modelId="{E4CCA5EC-A610-4B48-907D-E1AA0559A390}">
      <dgm:prSet custT="1"/>
      <dgm:spPr/>
      <dgm:t>
        <a:bodyPr/>
        <a:lstStyle/>
        <a:p>
          <a:r>
            <a:rPr lang="en-US" sz="1800" b="1" dirty="0"/>
            <a:t>Advantages of </a:t>
          </a:r>
          <a:r>
            <a:rPr lang="en-US" sz="1800" b="1" dirty="0">
              <a:solidFill>
                <a:prstClr val="black"/>
              </a:solidFill>
            </a:rPr>
            <a:t>Mongoose over directly using MongoDB</a:t>
          </a:r>
          <a:r>
            <a:rPr lang="en-US" sz="1800" b="1" dirty="0"/>
            <a:t>:</a:t>
          </a:r>
          <a:endParaRPr lang="en-IN" sz="1800" b="1" dirty="0"/>
        </a:p>
      </dgm:t>
    </dgm:pt>
    <dgm:pt modelId="{2A7B2C62-CC47-43C4-96A9-B179EF066EC5}" type="parTrans" cxnId="{CACBD871-CF06-40DB-AB6D-60AAA671B7D0}">
      <dgm:prSet/>
      <dgm:spPr/>
      <dgm:t>
        <a:bodyPr/>
        <a:lstStyle/>
        <a:p>
          <a:endParaRPr lang="en-IN" sz="1800"/>
        </a:p>
      </dgm:t>
    </dgm:pt>
    <dgm:pt modelId="{BE6F3AB2-AC65-4A5C-B574-F45FD17EDBAD}" type="sibTrans" cxnId="{CACBD871-CF06-40DB-AB6D-60AAA671B7D0}">
      <dgm:prSet/>
      <dgm:spPr/>
      <dgm:t>
        <a:bodyPr/>
        <a:lstStyle/>
        <a:p>
          <a:endParaRPr lang="en-IN" sz="1800"/>
        </a:p>
      </dgm:t>
    </dgm:pt>
    <dgm:pt modelId="{5A52C6F9-6BDD-4EA2-A309-3377E4D3156B}">
      <dgm:prSet custT="1"/>
      <dgm:spPr/>
      <dgm:t>
        <a:bodyPr/>
        <a:lstStyle/>
        <a:p>
          <a:pPr algn="l"/>
          <a:r>
            <a:rPr lang="en-US" sz="1800" dirty="0"/>
            <a:t> 1. Data validation.</a:t>
          </a:r>
          <a:endParaRPr lang="en-IN" sz="1800" dirty="0"/>
        </a:p>
      </dgm:t>
    </dgm:pt>
    <dgm:pt modelId="{001869C3-DA5F-403D-8476-A3C8B765FA44}" type="parTrans" cxnId="{93CEB7FD-EFA8-477D-AEBC-88871392A214}">
      <dgm:prSet/>
      <dgm:spPr/>
      <dgm:t>
        <a:bodyPr/>
        <a:lstStyle/>
        <a:p>
          <a:endParaRPr lang="en-IN" sz="1800"/>
        </a:p>
      </dgm:t>
    </dgm:pt>
    <dgm:pt modelId="{2C1FA33C-3799-498E-8EC6-6A7C6A180FBD}" type="sibTrans" cxnId="{93CEB7FD-EFA8-477D-AEBC-88871392A214}">
      <dgm:prSet/>
      <dgm:spPr/>
      <dgm:t>
        <a:bodyPr/>
        <a:lstStyle/>
        <a:p>
          <a:endParaRPr lang="en-IN" sz="1800"/>
        </a:p>
      </dgm:t>
    </dgm:pt>
    <dgm:pt modelId="{8ABA8482-7858-45DA-AFAF-D613D8CEEDE4}">
      <dgm:prSet custT="1"/>
      <dgm:spPr/>
      <dgm:t>
        <a:bodyPr/>
        <a:lstStyle/>
        <a:p>
          <a:pPr algn="l"/>
          <a:r>
            <a:rPr lang="en-US" sz="1800" dirty="0"/>
            <a:t> 3. Define relationships btw collections.</a:t>
          </a:r>
          <a:endParaRPr lang="en-IN" sz="1800" dirty="0"/>
        </a:p>
      </dgm:t>
    </dgm:pt>
    <dgm:pt modelId="{13246CB9-3E01-4A97-8F05-AB1A5F4472C5}" type="parTrans" cxnId="{E09E9706-8561-403F-8B92-A986FF2794CB}">
      <dgm:prSet/>
      <dgm:spPr/>
      <dgm:t>
        <a:bodyPr/>
        <a:lstStyle/>
        <a:p>
          <a:endParaRPr lang="en-IN" sz="1800"/>
        </a:p>
      </dgm:t>
    </dgm:pt>
    <dgm:pt modelId="{943FFA9C-0CC6-469A-82FA-40722222D577}" type="sibTrans" cxnId="{E09E9706-8561-403F-8B92-A986FF2794CB}">
      <dgm:prSet/>
      <dgm:spPr/>
      <dgm:t>
        <a:bodyPr/>
        <a:lstStyle/>
        <a:p>
          <a:endParaRPr lang="en-IN" sz="1800"/>
        </a:p>
      </dgm:t>
    </dgm:pt>
    <dgm:pt modelId="{F2D15F6B-2587-4B0C-9172-28F30DBA338C}">
      <dgm:prSet custT="1"/>
      <dgm:spPr/>
      <dgm:t>
        <a:bodyPr/>
        <a:lstStyle/>
        <a:p>
          <a:pPr algn="l"/>
          <a:r>
            <a:rPr lang="en-IN" sz="1800" b="0" i="0" dirty="0"/>
            <a:t> 2. Middleware Support.</a:t>
          </a:r>
          <a:endParaRPr lang="en-IN" sz="1800" dirty="0"/>
        </a:p>
      </dgm:t>
    </dgm:pt>
    <dgm:pt modelId="{624A7141-59B6-43C4-B64C-2BB09BB2CDE7}" type="parTrans" cxnId="{D1C74AF6-8A1D-4E8E-87C6-152D40A937E4}">
      <dgm:prSet/>
      <dgm:spPr/>
      <dgm:t>
        <a:bodyPr/>
        <a:lstStyle/>
        <a:p>
          <a:endParaRPr lang="en-IN"/>
        </a:p>
      </dgm:t>
    </dgm:pt>
    <dgm:pt modelId="{3C624225-F83D-4BEA-B281-7AE72F422107}" type="sibTrans" cxnId="{D1C74AF6-8A1D-4E8E-87C6-152D40A937E4}">
      <dgm:prSet/>
      <dgm:spPr/>
      <dgm:t>
        <a:bodyPr/>
        <a:lstStyle/>
        <a:p>
          <a:endParaRPr lang="en-IN"/>
        </a:p>
      </dgm:t>
    </dgm:pt>
    <dgm:pt modelId="{7C77192E-E049-4A80-8DA7-49D20554AA01}" type="pres">
      <dgm:prSet presAssocID="{221E7897-1CC2-4D2B-8391-5D5489E42E85}" presName="diagram" presStyleCnt="0">
        <dgm:presLayoutVars>
          <dgm:chPref val="1"/>
          <dgm:dir/>
          <dgm:animOne val="branch"/>
          <dgm:animLvl val="lvl"/>
          <dgm:resizeHandles/>
        </dgm:presLayoutVars>
      </dgm:prSet>
      <dgm:spPr/>
    </dgm:pt>
    <dgm:pt modelId="{A319DBF8-94E2-4338-BAFF-EB3312BD7E75}" type="pres">
      <dgm:prSet presAssocID="{E4CCA5EC-A610-4B48-907D-E1AA0559A390}" presName="root" presStyleCnt="0"/>
      <dgm:spPr/>
    </dgm:pt>
    <dgm:pt modelId="{ADD83D71-4D27-4469-A33B-6C3727ACFF42}" type="pres">
      <dgm:prSet presAssocID="{E4CCA5EC-A610-4B48-907D-E1AA0559A390}" presName="rootComposite" presStyleCnt="0"/>
      <dgm:spPr/>
    </dgm:pt>
    <dgm:pt modelId="{FBB14591-7699-4027-8C44-64A24891973B}" type="pres">
      <dgm:prSet presAssocID="{E4CCA5EC-A610-4B48-907D-E1AA0559A390}" presName="rootText" presStyleLbl="node1" presStyleIdx="0" presStyleCnt="1" custScaleX="431158" custScaleY="138892" custLinFactNeighborY="32718"/>
      <dgm:spPr/>
    </dgm:pt>
    <dgm:pt modelId="{4B680FF5-AB2F-42E9-BDD6-191B1D16B9CB}" type="pres">
      <dgm:prSet presAssocID="{E4CCA5EC-A610-4B48-907D-E1AA0559A390}" presName="rootConnector" presStyleLbl="node1" presStyleIdx="0" presStyleCnt="1"/>
      <dgm:spPr/>
    </dgm:pt>
    <dgm:pt modelId="{69F5DB10-4AFB-4D5E-BE7F-D8BD4095D688}" type="pres">
      <dgm:prSet presAssocID="{E4CCA5EC-A610-4B48-907D-E1AA0559A390}" presName="childShape" presStyleCnt="0"/>
      <dgm:spPr/>
    </dgm:pt>
    <dgm:pt modelId="{9C0C7211-DB9E-4C97-ABF8-1C248ED5A2E6}" type="pres">
      <dgm:prSet presAssocID="{001869C3-DA5F-403D-8476-A3C8B765FA44}" presName="Name13" presStyleLbl="parChTrans1D2" presStyleIdx="0" presStyleCnt="3"/>
      <dgm:spPr/>
    </dgm:pt>
    <dgm:pt modelId="{1F5435E8-F4D0-416C-AC3F-73EA47C18B1F}" type="pres">
      <dgm:prSet presAssocID="{5A52C6F9-6BDD-4EA2-A309-3377E4D3156B}" presName="childText" presStyleLbl="bgAcc1" presStyleIdx="0" presStyleCnt="3" custScaleX="431158" custLinFactNeighborX="-8224" custLinFactNeighborY="43293">
        <dgm:presLayoutVars>
          <dgm:bulletEnabled val="1"/>
        </dgm:presLayoutVars>
      </dgm:prSet>
      <dgm:spPr/>
    </dgm:pt>
    <dgm:pt modelId="{BC881637-FA15-4EEF-B099-406E0343D5CA}" type="pres">
      <dgm:prSet presAssocID="{624A7141-59B6-43C4-B64C-2BB09BB2CDE7}" presName="Name13" presStyleLbl="parChTrans1D2" presStyleIdx="1" presStyleCnt="3"/>
      <dgm:spPr/>
    </dgm:pt>
    <dgm:pt modelId="{D3E4D7FF-B68D-4B59-B32D-7D504871C3E4}" type="pres">
      <dgm:prSet presAssocID="{F2D15F6B-2587-4B0C-9172-28F30DBA338C}" presName="childText" presStyleLbl="bgAcc1" presStyleIdx="1" presStyleCnt="3" custScaleX="433556" custLinFactNeighborX="-8224" custLinFactNeighborY="46754">
        <dgm:presLayoutVars>
          <dgm:bulletEnabled val="1"/>
        </dgm:presLayoutVars>
      </dgm:prSet>
      <dgm:spPr/>
    </dgm:pt>
    <dgm:pt modelId="{783C8D8B-AF24-496A-A338-C99AC54B2B8D}" type="pres">
      <dgm:prSet presAssocID="{13246CB9-3E01-4A97-8F05-AB1A5F4472C5}" presName="Name13" presStyleLbl="parChTrans1D2" presStyleIdx="2" presStyleCnt="3"/>
      <dgm:spPr/>
    </dgm:pt>
    <dgm:pt modelId="{F0498D00-D716-4747-AE42-178126B02F44}" type="pres">
      <dgm:prSet presAssocID="{8ABA8482-7858-45DA-AFAF-D613D8CEEDE4}" presName="childText" presStyleLbl="bgAcc1" presStyleIdx="2" presStyleCnt="3" custScaleX="431158" custLinFactNeighborX="-8224" custLinFactNeighborY="43293">
        <dgm:presLayoutVars>
          <dgm:bulletEnabled val="1"/>
        </dgm:presLayoutVars>
      </dgm:prSet>
      <dgm:spPr/>
    </dgm:pt>
  </dgm:ptLst>
  <dgm:cxnLst>
    <dgm:cxn modelId="{E09E9706-8561-403F-8B92-A986FF2794CB}" srcId="{E4CCA5EC-A610-4B48-907D-E1AA0559A390}" destId="{8ABA8482-7858-45DA-AFAF-D613D8CEEDE4}" srcOrd="2" destOrd="0" parTransId="{13246CB9-3E01-4A97-8F05-AB1A5F4472C5}" sibTransId="{943FFA9C-0CC6-469A-82FA-40722222D577}"/>
    <dgm:cxn modelId="{C13CB121-028D-4436-836E-B0171458B009}" type="presOf" srcId="{624A7141-59B6-43C4-B64C-2BB09BB2CDE7}" destId="{BC881637-FA15-4EEF-B099-406E0343D5CA}" srcOrd="0" destOrd="0" presId="urn:microsoft.com/office/officeart/2005/8/layout/hierarchy3"/>
    <dgm:cxn modelId="{78984024-11FD-4D7B-A6B0-11E44721C130}" type="presOf" srcId="{5A52C6F9-6BDD-4EA2-A309-3377E4D3156B}" destId="{1F5435E8-F4D0-416C-AC3F-73EA47C18B1F}" srcOrd="0" destOrd="0" presId="urn:microsoft.com/office/officeart/2005/8/layout/hierarchy3"/>
    <dgm:cxn modelId="{F824FC26-1C2A-4D16-A280-C6774A4F46F4}" type="presOf" srcId="{13246CB9-3E01-4A97-8F05-AB1A5F4472C5}" destId="{783C8D8B-AF24-496A-A338-C99AC54B2B8D}" srcOrd="0" destOrd="0" presId="urn:microsoft.com/office/officeart/2005/8/layout/hierarchy3"/>
    <dgm:cxn modelId="{2068452A-6D99-499F-8D6D-AA6C7194674C}" type="presOf" srcId="{E4CCA5EC-A610-4B48-907D-E1AA0559A390}" destId="{FBB14591-7699-4027-8C44-64A24891973B}" srcOrd="0" destOrd="0" presId="urn:microsoft.com/office/officeart/2005/8/layout/hierarchy3"/>
    <dgm:cxn modelId="{EC02162D-1114-400D-BA27-4062CB8181FA}" type="presOf" srcId="{F2D15F6B-2587-4B0C-9172-28F30DBA338C}" destId="{D3E4D7FF-B68D-4B59-B32D-7D504871C3E4}" srcOrd="0" destOrd="0" presId="urn:microsoft.com/office/officeart/2005/8/layout/hierarchy3"/>
    <dgm:cxn modelId="{B5BDD030-8E1A-4B28-852D-195D24143E9C}" type="presOf" srcId="{8ABA8482-7858-45DA-AFAF-D613D8CEEDE4}" destId="{F0498D00-D716-4747-AE42-178126B02F44}" srcOrd="0" destOrd="0" presId="urn:microsoft.com/office/officeart/2005/8/layout/hierarchy3"/>
    <dgm:cxn modelId="{CACBD871-CF06-40DB-AB6D-60AAA671B7D0}" srcId="{221E7897-1CC2-4D2B-8391-5D5489E42E85}" destId="{E4CCA5EC-A610-4B48-907D-E1AA0559A390}" srcOrd="0" destOrd="0" parTransId="{2A7B2C62-CC47-43C4-96A9-B179EF066EC5}" sibTransId="{BE6F3AB2-AC65-4A5C-B574-F45FD17EDBAD}"/>
    <dgm:cxn modelId="{8476FB74-A6ED-49B4-B3FB-28721FC21761}" type="presOf" srcId="{E4CCA5EC-A610-4B48-907D-E1AA0559A390}" destId="{4B680FF5-AB2F-42E9-BDD6-191B1D16B9CB}" srcOrd="1" destOrd="0" presId="urn:microsoft.com/office/officeart/2005/8/layout/hierarchy3"/>
    <dgm:cxn modelId="{62F974A6-DB25-4964-ADF0-7664644518CB}" type="presOf" srcId="{001869C3-DA5F-403D-8476-A3C8B765FA44}" destId="{9C0C7211-DB9E-4C97-ABF8-1C248ED5A2E6}" srcOrd="0" destOrd="0" presId="urn:microsoft.com/office/officeart/2005/8/layout/hierarchy3"/>
    <dgm:cxn modelId="{EEF9B6E2-79E4-4D5E-8D74-FF66A0648551}" type="presOf" srcId="{221E7897-1CC2-4D2B-8391-5D5489E42E85}" destId="{7C77192E-E049-4A80-8DA7-49D20554AA01}" srcOrd="0" destOrd="0" presId="urn:microsoft.com/office/officeart/2005/8/layout/hierarchy3"/>
    <dgm:cxn modelId="{D1C74AF6-8A1D-4E8E-87C6-152D40A937E4}" srcId="{E4CCA5EC-A610-4B48-907D-E1AA0559A390}" destId="{F2D15F6B-2587-4B0C-9172-28F30DBA338C}" srcOrd="1" destOrd="0" parTransId="{624A7141-59B6-43C4-B64C-2BB09BB2CDE7}" sibTransId="{3C624225-F83D-4BEA-B281-7AE72F422107}"/>
    <dgm:cxn modelId="{93CEB7FD-EFA8-477D-AEBC-88871392A214}" srcId="{E4CCA5EC-A610-4B48-907D-E1AA0559A390}" destId="{5A52C6F9-6BDD-4EA2-A309-3377E4D3156B}" srcOrd="0" destOrd="0" parTransId="{001869C3-DA5F-403D-8476-A3C8B765FA44}" sibTransId="{2C1FA33C-3799-498E-8EC6-6A7C6A180FBD}"/>
    <dgm:cxn modelId="{A6FDD991-DA63-421F-AC22-F378B1C7EB68}" type="presParOf" srcId="{7C77192E-E049-4A80-8DA7-49D20554AA01}" destId="{A319DBF8-94E2-4338-BAFF-EB3312BD7E75}" srcOrd="0" destOrd="0" presId="urn:microsoft.com/office/officeart/2005/8/layout/hierarchy3"/>
    <dgm:cxn modelId="{3601280D-B590-4AE2-8918-56F6182D2C31}" type="presParOf" srcId="{A319DBF8-94E2-4338-BAFF-EB3312BD7E75}" destId="{ADD83D71-4D27-4469-A33B-6C3727ACFF42}" srcOrd="0" destOrd="0" presId="urn:microsoft.com/office/officeart/2005/8/layout/hierarchy3"/>
    <dgm:cxn modelId="{902549E7-F0D4-4891-A41B-4ADFFF63C0F1}" type="presParOf" srcId="{ADD83D71-4D27-4469-A33B-6C3727ACFF42}" destId="{FBB14591-7699-4027-8C44-64A24891973B}" srcOrd="0" destOrd="0" presId="urn:microsoft.com/office/officeart/2005/8/layout/hierarchy3"/>
    <dgm:cxn modelId="{CE84562C-72BD-4D4C-8366-195C1EE6073C}" type="presParOf" srcId="{ADD83D71-4D27-4469-A33B-6C3727ACFF42}" destId="{4B680FF5-AB2F-42E9-BDD6-191B1D16B9CB}" srcOrd="1" destOrd="0" presId="urn:microsoft.com/office/officeart/2005/8/layout/hierarchy3"/>
    <dgm:cxn modelId="{0321CF6A-04F2-4FC6-9D37-50EBD31225AF}" type="presParOf" srcId="{A319DBF8-94E2-4338-BAFF-EB3312BD7E75}" destId="{69F5DB10-4AFB-4D5E-BE7F-D8BD4095D688}" srcOrd="1" destOrd="0" presId="urn:microsoft.com/office/officeart/2005/8/layout/hierarchy3"/>
    <dgm:cxn modelId="{E26FE5CB-E4F0-4721-9057-7EC5DA570D86}" type="presParOf" srcId="{69F5DB10-4AFB-4D5E-BE7F-D8BD4095D688}" destId="{9C0C7211-DB9E-4C97-ABF8-1C248ED5A2E6}" srcOrd="0" destOrd="0" presId="urn:microsoft.com/office/officeart/2005/8/layout/hierarchy3"/>
    <dgm:cxn modelId="{4EA0F23F-CF7F-484E-ACBC-3A0985D67F73}" type="presParOf" srcId="{69F5DB10-4AFB-4D5E-BE7F-D8BD4095D688}" destId="{1F5435E8-F4D0-416C-AC3F-73EA47C18B1F}" srcOrd="1" destOrd="0" presId="urn:microsoft.com/office/officeart/2005/8/layout/hierarchy3"/>
    <dgm:cxn modelId="{B2D99C53-3B53-4E87-9A54-63380E637A68}" type="presParOf" srcId="{69F5DB10-4AFB-4D5E-BE7F-D8BD4095D688}" destId="{BC881637-FA15-4EEF-B099-406E0343D5CA}" srcOrd="2" destOrd="0" presId="urn:microsoft.com/office/officeart/2005/8/layout/hierarchy3"/>
    <dgm:cxn modelId="{95CD1F8B-9D61-447B-AC46-4510D5BF220B}" type="presParOf" srcId="{69F5DB10-4AFB-4D5E-BE7F-D8BD4095D688}" destId="{D3E4D7FF-B68D-4B59-B32D-7D504871C3E4}" srcOrd="3" destOrd="0" presId="urn:microsoft.com/office/officeart/2005/8/layout/hierarchy3"/>
    <dgm:cxn modelId="{7FC8161C-6C88-4071-A910-8EEC530A8823}" type="presParOf" srcId="{69F5DB10-4AFB-4D5E-BE7F-D8BD4095D688}" destId="{783C8D8B-AF24-496A-A338-C99AC54B2B8D}" srcOrd="4" destOrd="0" presId="urn:microsoft.com/office/officeart/2005/8/layout/hierarchy3"/>
    <dgm:cxn modelId="{E5C30082-C0E9-4B49-9615-9F1C82C3DCD3}" type="presParOf" srcId="{69F5DB10-4AFB-4D5E-BE7F-D8BD4095D688}" destId="{F0498D00-D716-4747-AE42-178126B02F44}" srcOrd="5" destOrd="0" presId="urn:microsoft.com/office/officeart/2005/8/layout/hierarchy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5C61B0F1-A7FF-463E-AF1F-BE12881718B4}" type="doc">
      <dgm:prSet loTypeId="urn:microsoft.com/office/officeart/2005/8/layout/vProcess5" loCatId="process" qsTypeId="urn:microsoft.com/office/officeart/2005/8/quickstyle/simple3" qsCatId="simple" csTypeId="urn:microsoft.com/office/officeart/2005/8/colors/colorful1" csCatId="colorful" phldr="1"/>
      <dgm:spPr/>
      <dgm:t>
        <a:bodyPr/>
        <a:lstStyle/>
        <a:p>
          <a:endParaRPr lang="en-IN"/>
        </a:p>
      </dgm:t>
    </dgm:pt>
    <dgm:pt modelId="{FF7E01B9-503C-42B1-A237-20F20BF9BC26}">
      <dgm:prSet phldrT="[Text]" custT="1"/>
      <dgm:spPr/>
      <dgm:t>
        <a:bodyPr/>
        <a:lstStyle/>
        <a:p>
          <a:r>
            <a:rPr lang="en-US" sz="1800" dirty="0"/>
            <a:t>1. Create </a:t>
          </a:r>
          <a:r>
            <a:rPr lang="en-US" sz="1800" b="1" dirty="0"/>
            <a:t>schema</a:t>
          </a:r>
          <a:r>
            <a:rPr lang="en-US" sz="1800" dirty="0"/>
            <a:t>.</a:t>
          </a:r>
          <a:endParaRPr lang="en-IN" sz="1800" dirty="0"/>
        </a:p>
      </dgm:t>
    </dgm:pt>
    <dgm:pt modelId="{837CC7D4-8D96-4E73-9899-D26606976076}" type="parTrans" cxnId="{ECD63F70-5913-44D8-9DE5-F1C13789B92D}">
      <dgm:prSet/>
      <dgm:spPr/>
      <dgm:t>
        <a:bodyPr/>
        <a:lstStyle/>
        <a:p>
          <a:endParaRPr lang="en-IN" sz="1800"/>
        </a:p>
      </dgm:t>
    </dgm:pt>
    <dgm:pt modelId="{BEE94E87-6C26-4D06-A02F-65B9D910239D}" type="sibTrans" cxnId="{ECD63F70-5913-44D8-9DE5-F1C13789B92D}">
      <dgm:prSet custT="1"/>
      <dgm:spPr/>
      <dgm:t>
        <a:bodyPr/>
        <a:lstStyle/>
        <a:p>
          <a:endParaRPr lang="en-IN" sz="1800"/>
        </a:p>
      </dgm:t>
    </dgm:pt>
    <dgm:pt modelId="{B1AED78A-3163-4C52-906F-1775948608C6}">
      <dgm:prSet phldrT="[Text]" custT="1"/>
      <dgm:spPr/>
      <dgm:t>
        <a:bodyPr/>
        <a:lstStyle/>
        <a:p>
          <a:r>
            <a:rPr kumimoji="0" lang="en-US" sz="1800" b="0" i="0" u="none" strike="noStrike" cap="none" spc="0" normalizeH="0" baseline="0" noProof="0" dirty="0">
              <a:ln/>
              <a:effectLst/>
              <a:uLnTx/>
              <a:uFillTx/>
            </a:rPr>
            <a:t>2. Create </a:t>
          </a:r>
          <a:r>
            <a:rPr kumimoji="0" lang="en-US" sz="1800" b="1" i="0" u="none" strike="noStrike" cap="none" spc="0" normalizeH="0" baseline="0" noProof="0" dirty="0">
              <a:ln/>
              <a:effectLst/>
              <a:uLnTx/>
              <a:uFillTx/>
            </a:rPr>
            <a:t>model</a:t>
          </a:r>
          <a:r>
            <a:rPr kumimoji="0" lang="en-US" sz="1800" b="0" i="0" u="none" strike="noStrike" cap="none" spc="0" normalizeH="0" noProof="0" dirty="0">
              <a:ln/>
              <a:effectLst/>
              <a:uLnTx/>
              <a:uFillTx/>
            </a:rPr>
            <a:t> from the schema.</a:t>
          </a:r>
          <a:endParaRPr lang="en-IN" sz="1800" dirty="0"/>
        </a:p>
      </dgm:t>
    </dgm:pt>
    <dgm:pt modelId="{3B1680CD-8876-4EBC-B1CC-E247CCE7EC20}" type="parTrans" cxnId="{2C4158BD-0824-43BC-BECE-BD2AB7566C75}">
      <dgm:prSet/>
      <dgm:spPr/>
      <dgm:t>
        <a:bodyPr/>
        <a:lstStyle/>
        <a:p>
          <a:endParaRPr lang="en-IN" sz="1800"/>
        </a:p>
      </dgm:t>
    </dgm:pt>
    <dgm:pt modelId="{D6DCB445-20C6-4604-8BBD-8856E7013FD3}" type="sibTrans" cxnId="{2C4158BD-0824-43BC-BECE-BD2AB7566C75}">
      <dgm:prSet custT="1"/>
      <dgm:spPr/>
      <dgm:t>
        <a:bodyPr/>
        <a:lstStyle/>
        <a:p>
          <a:endParaRPr lang="en-IN" sz="1800"/>
        </a:p>
      </dgm:t>
    </dgm:pt>
    <dgm:pt modelId="{C88A9DFC-75CD-43C0-B53F-8A17DBB162C0}">
      <dgm:prSet phldrT="[Text]" custT="1"/>
      <dgm:spPr/>
      <dgm:t>
        <a:bodyPr/>
        <a:lstStyle/>
        <a:p>
          <a:r>
            <a:rPr lang="en-US" sz="1800" baseline="0" dirty="0"/>
            <a:t>3. </a:t>
          </a:r>
          <a:r>
            <a:rPr lang="en-US" sz="1800" b="1" baseline="0" dirty="0"/>
            <a:t>Connect</a:t>
          </a:r>
          <a:r>
            <a:rPr lang="en-US" sz="1800" dirty="0"/>
            <a:t> to MongoDB via Mongoose.</a:t>
          </a:r>
          <a:endParaRPr lang="en-IN" sz="1800" dirty="0"/>
        </a:p>
      </dgm:t>
    </dgm:pt>
    <dgm:pt modelId="{1EE87028-2717-45D6-B257-7D89C7E6CBE7}" type="parTrans" cxnId="{8C6A3217-12EF-4B10-A80D-D29EB2373D7C}">
      <dgm:prSet/>
      <dgm:spPr/>
      <dgm:t>
        <a:bodyPr/>
        <a:lstStyle/>
        <a:p>
          <a:endParaRPr lang="en-IN" sz="1800"/>
        </a:p>
      </dgm:t>
    </dgm:pt>
    <dgm:pt modelId="{B9F93EBB-44A2-4C14-A9D4-F879954371B9}" type="sibTrans" cxnId="{8C6A3217-12EF-4B10-A80D-D29EB2373D7C}">
      <dgm:prSet custT="1"/>
      <dgm:spPr/>
      <dgm:t>
        <a:bodyPr/>
        <a:lstStyle/>
        <a:p>
          <a:endParaRPr lang="en-IN" sz="1800"/>
        </a:p>
      </dgm:t>
    </dgm:pt>
    <dgm:pt modelId="{FB095C2C-9408-4B55-9810-1BA83FC78C50}">
      <dgm:prSet phldrT="[Text]" custT="1"/>
      <dgm:spPr/>
      <dgm:t>
        <a:bodyPr/>
        <a:lstStyle/>
        <a:p>
          <a:r>
            <a:rPr kumimoji="0" lang="en-US" sz="1800" b="0" i="0" u="none" strike="noStrike" cap="none" spc="0" normalizeH="0" baseline="0" noProof="0" dirty="0">
              <a:ln/>
              <a:effectLst/>
              <a:uLnTx/>
              <a:uFillTx/>
            </a:rPr>
            <a:t>4. Create</a:t>
          </a:r>
          <a:r>
            <a:rPr kumimoji="0" lang="en-US" sz="1800" b="0" i="0" u="none" strike="noStrike" cap="none" spc="0" normalizeH="0" noProof="0" dirty="0">
              <a:ln/>
              <a:effectLst/>
              <a:uLnTx/>
              <a:uFillTx/>
            </a:rPr>
            <a:t> </a:t>
          </a:r>
          <a:r>
            <a:rPr kumimoji="0" lang="en-US" sz="1800" b="1" i="0" u="none" strike="noStrike" cap="none" spc="0" normalizeH="0" noProof="0" dirty="0">
              <a:ln/>
              <a:effectLst/>
              <a:uLnTx/>
              <a:uFillTx/>
            </a:rPr>
            <a:t>instance</a:t>
          </a:r>
          <a:r>
            <a:rPr kumimoji="0" lang="en-US" sz="1800" b="0" i="0" u="none" strike="noStrike" cap="none" spc="0" normalizeH="0" noProof="0" dirty="0">
              <a:ln/>
              <a:effectLst/>
              <a:uLnTx/>
              <a:uFillTx/>
            </a:rPr>
            <a:t> from the Mongoose model.</a:t>
          </a:r>
          <a:endParaRPr lang="en-IN" sz="1800" dirty="0"/>
        </a:p>
      </dgm:t>
    </dgm:pt>
    <dgm:pt modelId="{0F684351-6355-41C9-ABD5-3E12497E0DEF}" type="parTrans" cxnId="{2CF2A40B-AABC-46ED-A1D3-5948898D6B98}">
      <dgm:prSet/>
      <dgm:spPr/>
      <dgm:t>
        <a:bodyPr/>
        <a:lstStyle/>
        <a:p>
          <a:endParaRPr lang="en-IN" sz="1800"/>
        </a:p>
      </dgm:t>
    </dgm:pt>
    <dgm:pt modelId="{728EF778-535D-4796-889A-7DFAD542711E}" type="sibTrans" cxnId="{2CF2A40B-AABC-46ED-A1D3-5948898D6B98}">
      <dgm:prSet custT="1"/>
      <dgm:spPr/>
      <dgm:t>
        <a:bodyPr/>
        <a:lstStyle/>
        <a:p>
          <a:endParaRPr lang="en-IN" sz="1800"/>
        </a:p>
      </dgm:t>
    </dgm:pt>
    <dgm:pt modelId="{FB0A6C72-6DCD-45D1-9B45-E60130B0E0C8}">
      <dgm:prSet phldrT="[Text]" custT="1"/>
      <dgm:spPr/>
      <dgm:t>
        <a:bodyPr/>
        <a:lstStyle/>
        <a:p>
          <a:pPr>
            <a:buClr>
              <a:srgbClr val="FFC000"/>
            </a:buClr>
            <a:buFont typeface="+mj-lt"/>
            <a:buAutoNum type="arabicPeriod"/>
          </a:pPr>
          <a:r>
            <a:rPr lang="en-US" sz="1800" baseline="0" dirty="0"/>
            <a:t>5. </a:t>
          </a:r>
          <a:r>
            <a:rPr lang="en-US" sz="1800" b="1" baseline="0" dirty="0"/>
            <a:t>Save</a:t>
          </a:r>
          <a:r>
            <a:rPr lang="en-US" sz="1800" baseline="0" dirty="0"/>
            <a:t> the </a:t>
          </a:r>
          <a:r>
            <a:rPr lang="en-US" sz="1800" dirty="0"/>
            <a:t>new instance to the database via Mongoose.</a:t>
          </a:r>
          <a:endParaRPr lang="en-IN" sz="1800" dirty="0"/>
        </a:p>
      </dgm:t>
    </dgm:pt>
    <dgm:pt modelId="{44B329DD-6644-4E34-AA70-90EF9525D737}" type="parTrans" cxnId="{834F8851-2D42-48BB-9B1D-DAA1EF415F78}">
      <dgm:prSet/>
      <dgm:spPr/>
      <dgm:t>
        <a:bodyPr/>
        <a:lstStyle/>
        <a:p>
          <a:endParaRPr lang="en-IN" sz="1800"/>
        </a:p>
      </dgm:t>
    </dgm:pt>
    <dgm:pt modelId="{4048B45E-8DB1-4E75-B233-A7FD80D8B770}" type="sibTrans" cxnId="{834F8851-2D42-48BB-9B1D-DAA1EF415F78}">
      <dgm:prSet/>
      <dgm:spPr/>
      <dgm:t>
        <a:bodyPr/>
        <a:lstStyle/>
        <a:p>
          <a:endParaRPr lang="en-IN" sz="1800"/>
        </a:p>
      </dgm:t>
    </dgm:pt>
    <dgm:pt modelId="{60F09EB6-AD8A-4AB8-BEAF-A4755BDD16D9}" type="pres">
      <dgm:prSet presAssocID="{5C61B0F1-A7FF-463E-AF1F-BE12881718B4}" presName="outerComposite" presStyleCnt="0">
        <dgm:presLayoutVars>
          <dgm:chMax val="5"/>
          <dgm:dir/>
          <dgm:resizeHandles val="exact"/>
        </dgm:presLayoutVars>
      </dgm:prSet>
      <dgm:spPr/>
    </dgm:pt>
    <dgm:pt modelId="{1684B7F4-8BBC-4521-A76E-F3D057D720B4}" type="pres">
      <dgm:prSet presAssocID="{5C61B0F1-A7FF-463E-AF1F-BE12881718B4}" presName="dummyMaxCanvas" presStyleCnt="0">
        <dgm:presLayoutVars/>
      </dgm:prSet>
      <dgm:spPr/>
    </dgm:pt>
    <dgm:pt modelId="{744D77DD-6AF8-4C59-8E8F-CBDB256E557D}" type="pres">
      <dgm:prSet presAssocID="{5C61B0F1-A7FF-463E-AF1F-BE12881718B4}" presName="FiveNodes_1" presStyleLbl="node1" presStyleIdx="0" presStyleCnt="5">
        <dgm:presLayoutVars>
          <dgm:bulletEnabled val="1"/>
        </dgm:presLayoutVars>
      </dgm:prSet>
      <dgm:spPr/>
    </dgm:pt>
    <dgm:pt modelId="{9CAEC477-D3A6-4D07-892A-7DE46CB09D49}" type="pres">
      <dgm:prSet presAssocID="{5C61B0F1-A7FF-463E-AF1F-BE12881718B4}" presName="FiveNodes_2" presStyleLbl="node1" presStyleIdx="1" presStyleCnt="5">
        <dgm:presLayoutVars>
          <dgm:bulletEnabled val="1"/>
        </dgm:presLayoutVars>
      </dgm:prSet>
      <dgm:spPr/>
    </dgm:pt>
    <dgm:pt modelId="{67DCFCF7-4051-428E-B081-5775917E904A}" type="pres">
      <dgm:prSet presAssocID="{5C61B0F1-A7FF-463E-AF1F-BE12881718B4}" presName="FiveNodes_3" presStyleLbl="node1" presStyleIdx="2" presStyleCnt="5">
        <dgm:presLayoutVars>
          <dgm:bulletEnabled val="1"/>
        </dgm:presLayoutVars>
      </dgm:prSet>
      <dgm:spPr/>
    </dgm:pt>
    <dgm:pt modelId="{162A8FAA-703F-42F7-9026-C5B4C5F31F58}" type="pres">
      <dgm:prSet presAssocID="{5C61B0F1-A7FF-463E-AF1F-BE12881718B4}" presName="FiveNodes_4" presStyleLbl="node1" presStyleIdx="3" presStyleCnt="5">
        <dgm:presLayoutVars>
          <dgm:bulletEnabled val="1"/>
        </dgm:presLayoutVars>
      </dgm:prSet>
      <dgm:spPr/>
    </dgm:pt>
    <dgm:pt modelId="{323FDCBB-DA29-4EAE-9547-F8A25A9A88AD}" type="pres">
      <dgm:prSet presAssocID="{5C61B0F1-A7FF-463E-AF1F-BE12881718B4}" presName="FiveNodes_5" presStyleLbl="node1" presStyleIdx="4" presStyleCnt="5">
        <dgm:presLayoutVars>
          <dgm:bulletEnabled val="1"/>
        </dgm:presLayoutVars>
      </dgm:prSet>
      <dgm:spPr/>
    </dgm:pt>
    <dgm:pt modelId="{073BEA11-6A3E-4D50-9927-FF4DBD3B3C47}" type="pres">
      <dgm:prSet presAssocID="{5C61B0F1-A7FF-463E-AF1F-BE12881718B4}" presName="FiveConn_1-2" presStyleLbl="fgAccFollowNode1" presStyleIdx="0" presStyleCnt="4">
        <dgm:presLayoutVars>
          <dgm:bulletEnabled val="1"/>
        </dgm:presLayoutVars>
      </dgm:prSet>
      <dgm:spPr/>
    </dgm:pt>
    <dgm:pt modelId="{121F236C-2989-4A5B-AB53-2D248C4C0213}" type="pres">
      <dgm:prSet presAssocID="{5C61B0F1-A7FF-463E-AF1F-BE12881718B4}" presName="FiveConn_2-3" presStyleLbl="fgAccFollowNode1" presStyleIdx="1" presStyleCnt="4">
        <dgm:presLayoutVars>
          <dgm:bulletEnabled val="1"/>
        </dgm:presLayoutVars>
      </dgm:prSet>
      <dgm:spPr/>
    </dgm:pt>
    <dgm:pt modelId="{0048CE32-7C12-41BF-AD92-E1D97BE5B41E}" type="pres">
      <dgm:prSet presAssocID="{5C61B0F1-A7FF-463E-AF1F-BE12881718B4}" presName="FiveConn_3-4" presStyleLbl="fgAccFollowNode1" presStyleIdx="2" presStyleCnt="4">
        <dgm:presLayoutVars>
          <dgm:bulletEnabled val="1"/>
        </dgm:presLayoutVars>
      </dgm:prSet>
      <dgm:spPr/>
    </dgm:pt>
    <dgm:pt modelId="{E0DCA81A-45D4-4D69-BDB1-0399A2D3713C}" type="pres">
      <dgm:prSet presAssocID="{5C61B0F1-A7FF-463E-AF1F-BE12881718B4}" presName="FiveConn_4-5" presStyleLbl="fgAccFollowNode1" presStyleIdx="3" presStyleCnt="4">
        <dgm:presLayoutVars>
          <dgm:bulletEnabled val="1"/>
        </dgm:presLayoutVars>
      </dgm:prSet>
      <dgm:spPr/>
    </dgm:pt>
    <dgm:pt modelId="{392DBC5E-4397-4EDD-BA82-31DDDB70E237}" type="pres">
      <dgm:prSet presAssocID="{5C61B0F1-A7FF-463E-AF1F-BE12881718B4}" presName="FiveNodes_1_text" presStyleLbl="node1" presStyleIdx="4" presStyleCnt="5">
        <dgm:presLayoutVars>
          <dgm:bulletEnabled val="1"/>
        </dgm:presLayoutVars>
      </dgm:prSet>
      <dgm:spPr/>
    </dgm:pt>
    <dgm:pt modelId="{6F7D09F1-762A-4CFA-9F89-A09644EC0FA4}" type="pres">
      <dgm:prSet presAssocID="{5C61B0F1-A7FF-463E-AF1F-BE12881718B4}" presName="FiveNodes_2_text" presStyleLbl="node1" presStyleIdx="4" presStyleCnt="5">
        <dgm:presLayoutVars>
          <dgm:bulletEnabled val="1"/>
        </dgm:presLayoutVars>
      </dgm:prSet>
      <dgm:spPr/>
    </dgm:pt>
    <dgm:pt modelId="{C84C876B-39DC-48CB-9A15-B3AAB994C08A}" type="pres">
      <dgm:prSet presAssocID="{5C61B0F1-A7FF-463E-AF1F-BE12881718B4}" presName="FiveNodes_3_text" presStyleLbl="node1" presStyleIdx="4" presStyleCnt="5">
        <dgm:presLayoutVars>
          <dgm:bulletEnabled val="1"/>
        </dgm:presLayoutVars>
      </dgm:prSet>
      <dgm:spPr/>
    </dgm:pt>
    <dgm:pt modelId="{54B7EF78-DB8C-4E37-ACEE-EB02A307D06A}" type="pres">
      <dgm:prSet presAssocID="{5C61B0F1-A7FF-463E-AF1F-BE12881718B4}" presName="FiveNodes_4_text" presStyleLbl="node1" presStyleIdx="4" presStyleCnt="5">
        <dgm:presLayoutVars>
          <dgm:bulletEnabled val="1"/>
        </dgm:presLayoutVars>
      </dgm:prSet>
      <dgm:spPr/>
    </dgm:pt>
    <dgm:pt modelId="{6E1B153C-8FD1-49FA-BF61-E3E3CA9B2372}" type="pres">
      <dgm:prSet presAssocID="{5C61B0F1-A7FF-463E-AF1F-BE12881718B4}" presName="FiveNodes_5_text" presStyleLbl="node1" presStyleIdx="4" presStyleCnt="5">
        <dgm:presLayoutVars>
          <dgm:bulletEnabled val="1"/>
        </dgm:presLayoutVars>
      </dgm:prSet>
      <dgm:spPr/>
    </dgm:pt>
  </dgm:ptLst>
  <dgm:cxnLst>
    <dgm:cxn modelId="{2CF2A40B-AABC-46ED-A1D3-5948898D6B98}" srcId="{5C61B0F1-A7FF-463E-AF1F-BE12881718B4}" destId="{FB095C2C-9408-4B55-9810-1BA83FC78C50}" srcOrd="3" destOrd="0" parTransId="{0F684351-6355-41C9-ABD5-3E12497E0DEF}" sibTransId="{728EF778-535D-4796-889A-7DFAD542711E}"/>
    <dgm:cxn modelId="{8C6A3217-12EF-4B10-A80D-D29EB2373D7C}" srcId="{5C61B0F1-A7FF-463E-AF1F-BE12881718B4}" destId="{C88A9DFC-75CD-43C0-B53F-8A17DBB162C0}" srcOrd="2" destOrd="0" parTransId="{1EE87028-2717-45D6-B257-7D89C7E6CBE7}" sibTransId="{B9F93EBB-44A2-4C14-A9D4-F879954371B9}"/>
    <dgm:cxn modelId="{0BBC9A18-E479-4DBC-B290-73C6EB510E5B}" type="presOf" srcId="{FB0A6C72-6DCD-45D1-9B45-E60130B0E0C8}" destId="{323FDCBB-DA29-4EAE-9547-F8A25A9A88AD}" srcOrd="0" destOrd="0" presId="urn:microsoft.com/office/officeart/2005/8/layout/vProcess5"/>
    <dgm:cxn modelId="{57D81023-CD26-42EC-B8F9-F019E7EBEE68}" type="presOf" srcId="{5C61B0F1-A7FF-463E-AF1F-BE12881718B4}" destId="{60F09EB6-AD8A-4AB8-BEAF-A4755BDD16D9}" srcOrd="0" destOrd="0" presId="urn:microsoft.com/office/officeart/2005/8/layout/vProcess5"/>
    <dgm:cxn modelId="{1297972B-816E-4C35-BFC8-9CB50AC4EEE7}" type="presOf" srcId="{FF7E01B9-503C-42B1-A237-20F20BF9BC26}" destId="{392DBC5E-4397-4EDD-BA82-31DDDB70E237}" srcOrd="1" destOrd="0" presId="urn:microsoft.com/office/officeart/2005/8/layout/vProcess5"/>
    <dgm:cxn modelId="{E131AF34-8091-4E16-9AAF-7A72AF1C89D4}" type="presOf" srcId="{728EF778-535D-4796-889A-7DFAD542711E}" destId="{E0DCA81A-45D4-4D69-BDB1-0399A2D3713C}" srcOrd="0" destOrd="0" presId="urn:microsoft.com/office/officeart/2005/8/layout/vProcess5"/>
    <dgm:cxn modelId="{CA872140-4CB2-43C9-AAB5-AC1913023450}" type="presOf" srcId="{C88A9DFC-75CD-43C0-B53F-8A17DBB162C0}" destId="{C84C876B-39DC-48CB-9A15-B3AAB994C08A}" srcOrd="1" destOrd="0" presId="urn:microsoft.com/office/officeart/2005/8/layout/vProcess5"/>
    <dgm:cxn modelId="{45554942-1D90-49E9-A352-4FFBAC043C8B}" type="presOf" srcId="{B1AED78A-3163-4C52-906F-1775948608C6}" destId="{9CAEC477-D3A6-4D07-892A-7DE46CB09D49}" srcOrd="0" destOrd="0" presId="urn:microsoft.com/office/officeart/2005/8/layout/vProcess5"/>
    <dgm:cxn modelId="{FD5F9B45-A1A8-42A7-A042-99E7A99450B4}" type="presOf" srcId="{BEE94E87-6C26-4D06-A02F-65B9D910239D}" destId="{073BEA11-6A3E-4D50-9927-FF4DBD3B3C47}" srcOrd="0" destOrd="0" presId="urn:microsoft.com/office/officeart/2005/8/layout/vProcess5"/>
    <dgm:cxn modelId="{D4FEEF4A-B216-4722-9F2E-B2F02C01EE26}" type="presOf" srcId="{C88A9DFC-75CD-43C0-B53F-8A17DBB162C0}" destId="{67DCFCF7-4051-428E-B081-5775917E904A}" srcOrd="0" destOrd="0" presId="urn:microsoft.com/office/officeart/2005/8/layout/vProcess5"/>
    <dgm:cxn modelId="{ECD63F70-5913-44D8-9DE5-F1C13789B92D}" srcId="{5C61B0F1-A7FF-463E-AF1F-BE12881718B4}" destId="{FF7E01B9-503C-42B1-A237-20F20BF9BC26}" srcOrd="0" destOrd="0" parTransId="{837CC7D4-8D96-4E73-9899-D26606976076}" sibTransId="{BEE94E87-6C26-4D06-A02F-65B9D910239D}"/>
    <dgm:cxn modelId="{834F8851-2D42-48BB-9B1D-DAA1EF415F78}" srcId="{5C61B0F1-A7FF-463E-AF1F-BE12881718B4}" destId="{FB0A6C72-6DCD-45D1-9B45-E60130B0E0C8}" srcOrd="4" destOrd="0" parTransId="{44B329DD-6644-4E34-AA70-90EF9525D737}" sibTransId="{4048B45E-8DB1-4E75-B233-A7FD80D8B770}"/>
    <dgm:cxn modelId="{986D6D7B-7A44-4ECE-91CF-391C0D7691CF}" type="presOf" srcId="{FB095C2C-9408-4B55-9810-1BA83FC78C50}" destId="{162A8FAA-703F-42F7-9026-C5B4C5F31F58}" srcOrd="0" destOrd="0" presId="urn:microsoft.com/office/officeart/2005/8/layout/vProcess5"/>
    <dgm:cxn modelId="{3B1EFAB6-2E6F-4CCF-BC63-6E408539F076}" type="presOf" srcId="{B1AED78A-3163-4C52-906F-1775948608C6}" destId="{6F7D09F1-762A-4CFA-9F89-A09644EC0FA4}" srcOrd="1" destOrd="0" presId="urn:microsoft.com/office/officeart/2005/8/layout/vProcess5"/>
    <dgm:cxn modelId="{A3F710BD-940C-44FD-8E82-0244039D8A1C}" type="presOf" srcId="{B9F93EBB-44A2-4C14-A9D4-F879954371B9}" destId="{0048CE32-7C12-41BF-AD92-E1D97BE5B41E}" srcOrd="0" destOrd="0" presId="urn:microsoft.com/office/officeart/2005/8/layout/vProcess5"/>
    <dgm:cxn modelId="{2C4158BD-0824-43BC-BECE-BD2AB7566C75}" srcId="{5C61B0F1-A7FF-463E-AF1F-BE12881718B4}" destId="{B1AED78A-3163-4C52-906F-1775948608C6}" srcOrd="1" destOrd="0" parTransId="{3B1680CD-8876-4EBC-B1CC-E247CCE7EC20}" sibTransId="{D6DCB445-20C6-4604-8BBD-8856E7013FD3}"/>
    <dgm:cxn modelId="{C80C73BE-9B0C-48CA-B60F-353EACB4C26C}" type="presOf" srcId="{FF7E01B9-503C-42B1-A237-20F20BF9BC26}" destId="{744D77DD-6AF8-4C59-8E8F-CBDB256E557D}" srcOrd="0" destOrd="0" presId="urn:microsoft.com/office/officeart/2005/8/layout/vProcess5"/>
    <dgm:cxn modelId="{FF7C8DCF-B833-4A90-8B49-D246E08CF411}" type="presOf" srcId="{FB095C2C-9408-4B55-9810-1BA83FC78C50}" destId="{54B7EF78-DB8C-4E37-ACEE-EB02A307D06A}" srcOrd="1" destOrd="0" presId="urn:microsoft.com/office/officeart/2005/8/layout/vProcess5"/>
    <dgm:cxn modelId="{B61873EA-6D15-4D2B-99FA-54C480D942C2}" type="presOf" srcId="{D6DCB445-20C6-4604-8BBD-8856E7013FD3}" destId="{121F236C-2989-4A5B-AB53-2D248C4C0213}" srcOrd="0" destOrd="0" presId="urn:microsoft.com/office/officeart/2005/8/layout/vProcess5"/>
    <dgm:cxn modelId="{644257EA-9A65-4490-9647-9802C49AA89A}" type="presOf" srcId="{FB0A6C72-6DCD-45D1-9B45-E60130B0E0C8}" destId="{6E1B153C-8FD1-49FA-BF61-E3E3CA9B2372}" srcOrd="1" destOrd="0" presId="urn:microsoft.com/office/officeart/2005/8/layout/vProcess5"/>
    <dgm:cxn modelId="{F0C81950-AD72-45BB-8CE1-50E23CD64C81}" type="presParOf" srcId="{60F09EB6-AD8A-4AB8-BEAF-A4755BDD16D9}" destId="{1684B7F4-8BBC-4521-A76E-F3D057D720B4}" srcOrd="0" destOrd="0" presId="urn:microsoft.com/office/officeart/2005/8/layout/vProcess5"/>
    <dgm:cxn modelId="{499E823E-598F-43D0-ACD8-5C2F8C851746}" type="presParOf" srcId="{60F09EB6-AD8A-4AB8-BEAF-A4755BDD16D9}" destId="{744D77DD-6AF8-4C59-8E8F-CBDB256E557D}" srcOrd="1" destOrd="0" presId="urn:microsoft.com/office/officeart/2005/8/layout/vProcess5"/>
    <dgm:cxn modelId="{3D89D18F-1291-4E03-BFFE-A18A7F7A67F0}" type="presParOf" srcId="{60F09EB6-AD8A-4AB8-BEAF-A4755BDD16D9}" destId="{9CAEC477-D3A6-4D07-892A-7DE46CB09D49}" srcOrd="2" destOrd="0" presId="urn:microsoft.com/office/officeart/2005/8/layout/vProcess5"/>
    <dgm:cxn modelId="{94BD8ED4-2A41-46AE-81D4-4C6ED3F3BEEC}" type="presParOf" srcId="{60F09EB6-AD8A-4AB8-BEAF-A4755BDD16D9}" destId="{67DCFCF7-4051-428E-B081-5775917E904A}" srcOrd="3" destOrd="0" presId="urn:microsoft.com/office/officeart/2005/8/layout/vProcess5"/>
    <dgm:cxn modelId="{AE4C4D0A-D859-4571-96E2-A80A3F308045}" type="presParOf" srcId="{60F09EB6-AD8A-4AB8-BEAF-A4755BDD16D9}" destId="{162A8FAA-703F-42F7-9026-C5B4C5F31F58}" srcOrd="4" destOrd="0" presId="urn:microsoft.com/office/officeart/2005/8/layout/vProcess5"/>
    <dgm:cxn modelId="{2795AAF8-17AF-41E2-83A6-B919EF73D36F}" type="presParOf" srcId="{60F09EB6-AD8A-4AB8-BEAF-A4755BDD16D9}" destId="{323FDCBB-DA29-4EAE-9547-F8A25A9A88AD}" srcOrd="5" destOrd="0" presId="urn:microsoft.com/office/officeart/2005/8/layout/vProcess5"/>
    <dgm:cxn modelId="{45267F5B-5E1C-4D3F-8576-2FF112A8C12F}" type="presParOf" srcId="{60F09EB6-AD8A-4AB8-BEAF-A4755BDD16D9}" destId="{073BEA11-6A3E-4D50-9927-FF4DBD3B3C47}" srcOrd="6" destOrd="0" presId="urn:microsoft.com/office/officeart/2005/8/layout/vProcess5"/>
    <dgm:cxn modelId="{8309870D-664C-4C7C-A165-3ECCA639090B}" type="presParOf" srcId="{60F09EB6-AD8A-4AB8-BEAF-A4755BDD16D9}" destId="{121F236C-2989-4A5B-AB53-2D248C4C0213}" srcOrd="7" destOrd="0" presId="urn:microsoft.com/office/officeart/2005/8/layout/vProcess5"/>
    <dgm:cxn modelId="{4AACFFD1-0EFC-4417-9831-1ADD557DA1AF}" type="presParOf" srcId="{60F09EB6-AD8A-4AB8-BEAF-A4755BDD16D9}" destId="{0048CE32-7C12-41BF-AD92-E1D97BE5B41E}" srcOrd="8" destOrd="0" presId="urn:microsoft.com/office/officeart/2005/8/layout/vProcess5"/>
    <dgm:cxn modelId="{20EEBDC8-A627-4D19-8E75-8E21B013C1A7}" type="presParOf" srcId="{60F09EB6-AD8A-4AB8-BEAF-A4755BDD16D9}" destId="{E0DCA81A-45D4-4D69-BDB1-0399A2D3713C}" srcOrd="9" destOrd="0" presId="urn:microsoft.com/office/officeart/2005/8/layout/vProcess5"/>
    <dgm:cxn modelId="{B9C4B08D-B177-4631-B1DC-5E3FFBFD61BF}" type="presParOf" srcId="{60F09EB6-AD8A-4AB8-BEAF-A4755BDD16D9}" destId="{392DBC5E-4397-4EDD-BA82-31DDDB70E237}" srcOrd="10" destOrd="0" presId="urn:microsoft.com/office/officeart/2005/8/layout/vProcess5"/>
    <dgm:cxn modelId="{D497E591-81E0-415B-ADD5-A12788E952E7}" type="presParOf" srcId="{60F09EB6-AD8A-4AB8-BEAF-A4755BDD16D9}" destId="{6F7D09F1-762A-4CFA-9F89-A09644EC0FA4}" srcOrd="11" destOrd="0" presId="urn:microsoft.com/office/officeart/2005/8/layout/vProcess5"/>
    <dgm:cxn modelId="{76C41B52-8DC9-4F11-B289-38111793CC4C}" type="presParOf" srcId="{60F09EB6-AD8A-4AB8-BEAF-A4755BDD16D9}" destId="{C84C876B-39DC-48CB-9A15-B3AAB994C08A}" srcOrd="12" destOrd="0" presId="urn:microsoft.com/office/officeart/2005/8/layout/vProcess5"/>
    <dgm:cxn modelId="{D035EA6E-AD9F-4A30-8B52-39E803186392}" type="presParOf" srcId="{60F09EB6-AD8A-4AB8-BEAF-A4755BDD16D9}" destId="{54B7EF78-DB8C-4E37-ACEE-EB02A307D06A}" srcOrd="13" destOrd="0" presId="urn:microsoft.com/office/officeart/2005/8/layout/vProcess5"/>
    <dgm:cxn modelId="{3551FE29-559C-45A7-905C-ED65030AC38E}" type="presParOf" srcId="{60F09EB6-AD8A-4AB8-BEAF-A4755BDD16D9}" destId="{6E1B153C-8FD1-49FA-BF61-E3E3CA9B2372}"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3EEFBE5E-2EF8-46D2-906B-A61723902D22}" type="doc">
      <dgm:prSet loTypeId="urn:microsoft.com/office/officeart/2005/8/layout/chevron2" loCatId="list" qsTypeId="urn:microsoft.com/office/officeart/2005/8/quickstyle/simple3" qsCatId="simple" csTypeId="urn:microsoft.com/office/officeart/2005/8/colors/colorful1" csCatId="colorful" phldr="1"/>
      <dgm:spPr/>
      <dgm:t>
        <a:bodyPr/>
        <a:lstStyle/>
        <a:p>
          <a:endParaRPr lang="en-IN"/>
        </a:p>
      </dgm:t>
    </dgm:pt>
    <dgm:pt modelId="{C69089A9-D657-4917-8348-BCD7F83C0A1B}">
      <dgm:prSet phldrT="[Text]" custT="1"/>
      <dgm:spPr/>
      <dgm:t>
        <a:bodyPr/>
        <a:lstStyle/>
        <a:p>
          <a:r>
            <a:rPr lang="en-US" sz="2400" b="1" dirty="0"/>
            <a:t>C</a:t>
          </a:r>
          <a:endParaRPr lang="en-IN" sz="2400" b="1" dirty="0"/>
        </a:p>
      </dgm:t>
    </dgm:pt>
    <dgm:pt modelId="{9824CE58-9515-405F-AE62-841B10D35D33}" type="parTrans" cxnId="{40AABCA0-DB41-443E-9AAC-4F52FDA18945}">
      <dgm:prSet/>
      <dgm:spPr/>
      <dgm:t>
        <a:bodyPr/>
        <a:lstStyle/>
        <a:p>
          <a:endParaRPr lang="en-IN" sz="1800"/>
        </a:p>
      </dgm:t>
    </dgm:pt>
    <dgm:pt modelId="{995FC5B2-7152-45A5-B794-3701FBA8F3A4}" type="sibTrans" cxnId="{40AABCA0-DB41-443E-9AAC-4F52FDA18945}">
      <dgm:prSet/>
      <dgm:spPr/>
      <dgm:t>
        <a:bodyPr/>
        <a:lstStyle/>
        <a:p>
          <a:endParaRPr lang="en-IN" sz="1800"/>
        </a:p>
      </dgm:t>
    </dgm:pt>
    <dgm:pt modelId="{DB76282B-58B9-4E4E-9A50-3E3A33711ED8}">
      <dgm:prSet phldrT="[Text]" custT="1"/>
      <dgm:spPr/>
      <dgm:t>
        <a:bodyPr/>
        <a:lstStyle/>
        <a:p>
          <a:r>
            <a:rPr lang="en-US" sz="1600" dirty="0"/>
            <a:t>Create: </a:t>
          </a:r>
          <a:r>
            <a:rPr lang="en-US" sz="1600" b="0" i="0" dirty="0"/>
            <a:t>This operation refers to inserting new documents into a MongoDB collection.</a:t>
          </a:r>
          <a:endParaRPr lang="en-IN" sz="1600" dirty="0"/>
        </a:p>
      </dgm:t>
    </dgm:pt>
    <dgm:pt modelId="{C34F0D9E-654F-408B-A153-F7A2DE2813C5}" type="parTrans" cxnId="{539AD0D2-557F-4B22-8E42-8D7326681EBB}">
      <dgm:prSet/>
      <dgm:spPr/>
      <dgm:t>
        <a:bodyPr/>
        <a:lstStyle/>
        <a:p>
          <a:endParaRPr lang="en-IN" sz="1800"/>
        </a:p>
      </dgm:t>
    </dgm:pt>
    <dgm:pt modelId="{C3AE60AA-344A-4C1D-93EF-D030F4B99EBD}" type="sibTrans" cxnId="{539AD0D2-557F-4B22-8E42-8D7326681EBB}">
      <dgm:prSet/>
      <dgm:spPr/>
      <dgm:t>
        <a:bodyPr/>
        <a:lstStyle/>
        <a:p>
          <a:endParaRPr lang="en-IN" sz="1800"/>
        </a:p>
      </dgm:t>
    </dgm:pt>
    <dgm:pt modelId="{36414029-AC56-408E-957F-55C7F8D919C0}">
      <dgm:prSet phldrT="[Text]" custT="1"/>
      <dgm:spPr/>
      <dgm:t>
        <a:bodyPr/>
        <a:lstStyle/>
        <a:p>
          <a:r>
            <a:rPr lang="en-US" sz="2400" b="1" dirty="0"/>
            <a:t>R</a:t>
          </a:r>
          <a:endParaRPr lang="en-IN" sz="2400" b="1" dirty="0"/>
        </a:p>
      </dgm:t>
    </dgm:pt>
    <dgm:pt modelId="{0EFD3E85-D15E-42AB-A7C4-19184A2AFA57}" type="parTrans" cxnId="{B6AF9BFE-7E8A-4704-A526-B195EB4A6A61}">
      <dgm:prSet/>
      <dgm:spPr/>
      <dgm:t>
        <a:bodyPr/>
        <a:lstStyle/>
        <a:p>
          <a:endParaRPr lang="en-IN" sz="1800"/>
        </a:p>
      </dgm:t>
    </dgm:pt>
    <dgm:pt modelId="{32E3ED6B-4AC1-45C5-830B-30DBDD80EF1D}" type="sibTrans" cxnId="{B6AF9BFE-7E8A-4704-A526-B195EB4A6A61}">
      <dgm:prSet/>
      <dgm:spPr/>
      <dgm:t>
        <a:bodyPr/>
        <a:lstStyle/>
        <a:p>
          <a:endParaRPr lang="en-IN" sz="1800"/>
        </a:p>
      </dgm:t>
    </dgm:pt>
    <dgm:pt modelId="{7949ECC7-2822-42B0-9BEC-E129A141C7DA}">
      <dgm:prSet phldrT="[Text]" custT="1"/>
      <dgm:spPr/>
      <dgm:t>
        <a:bodyPr/>
        <a:lstStyle/>
        <a:p>
          <a:r>
            <a:rPr lang="en-US" sz="1600" dirty="0"/>
            <a:t>Read: </a:t>
          </a:r>
          <a:r>
            <a:rPr lang="en-US" sz="1600" b="0" i="0" dirty="0"/>
            <a:t>This operation refers to retrieving data from a MongoDB collection. </a:t>
          </a:r>
          <a:endParaRPr lang="en-IN" sz="1600" dirty="0"/>
        </a:p>
      </dgm:t>
    </dgm:pt>
    <dgm:pt modelId="{FCE64945-1856-4395-B915-CD344E1040AC}" type="parTrans" cxnId="{19129783-D76C-4DA6-91A7-6C92FE548ABA}">
      <dgm:prSet/>
      <dgm:spPr/>
      <dgm:t>
        <a:bodyPr/>
        <a:lstStyle/>
        <a:p>
          <a:endParaRPr lang="en-IN" sz="1800"/>
        </a:p>
      </dgm:t>
    </dgm:pt>
    <dgm:pt modelId="{088D79B2-81CB-458C-9987-08105A1B4F53}" type="sibTrans" cxnId="{19129783-D76C-4DA6-91A7-6C92FE548ABA}">
      <dgm:prSet/>
      <dgm:spPr/>
      <dgm:t>
        <a:bodyPr/>
        <a:lstStyle/>
        <a:p>
          <a:endParaRPr lang="en-IN" sz="1800"/>
        </a:p>
      </dgm:t>
    </dgm:pt>
    <dgm:pt modelId="{308386B0-204D-4419-8E48-BD52D663A988}">
      <dgm:prSet phldrT="[Text]" custT="1"/>
      <dgm:spPr/>
      <dgm:t>
        <a:bodyPr/>
        <a:lstStyle/>
        <a:p>
          <a:r>
            <a:rPr lang="en-US" sz="2400" b="1" dirty="0"/>
            <a:t>U</a:t>
          </a:r>
          <a:endParaRPr lang="en-IN" sz="2400" b="1" dirty="0"/>
        </a:p>
      </dgm:t>
    </dgm:pt>
    <dgm:pt modelId="{036A401C-E2DC-41D6-804B-11D239A34C84}" type="parTrans" cxnId="{2D446355-5D6D-4ED8-8F34-7F0E5E1297DE}">
      <dgm:prSet/>
      <dgm:spPr/>
      <dgm:t>
        <a:bodyPr/>
        <a:lstStyle/>
        <a:p>
          <a:endParaRPr lang="en-IN" sz="1800"/>
        </a:p>
      </dgm:t>
    </dgm:pt>
    <dgm:pt modelId="{78EE26A5-B69B-460E-8C13-42D765A18226}" type="sibTrans" cxnId="{2D446355-5D6D-4ED8-8F34-7F0E5E1297DE}">
      <dgm:prSet/>
      <dgm:spPr/>
      <dgm:t>
        <a:bodyPr/>
        <a:lstStyle/>
        <a:p>
          <a:endParaRPr lang="en-IN" sz="1800"/>
        </a:p>
      </dgm:t>
    </dgm:pt>
    <dgm:pt modelId="{3E927C87-0895-49E3-8302-B4BE16D959C1}">
      <dgm:prSet phldrT="[Text]" custT="1"/>
      <dgm:spPr/>
      <dgm:t>
        <a:bodyPr/>
        <a:lstStyle/>
        <a:p>
          <a:r>
            <a:rPr lang="en-US" sz="1600" dirty="0"/>
            <a:t>Update: </a:t>
          </a:r>
          <a:r>
            <a:rPr lang="en-US" sz="1600" b="0" i="0" dirty="0"/>
            <a:t>This operation refers to modifying existing documents in a MongoDB collection.</a:t>
          </a:r>
          <a:endParaRPr lang="en-IN" sz="1600" dirty="0"/>
        </a:p>
      </dgm:t>
    </dgm:pt>
    <dgm:pt modelId="{B187CF8A-07D5-462C-80A5-E0B8B664E03A}" type="parTrans" cxnId="{744380B2-91AE-4CFD-9CB5-03321A224537}">
      <dgm:prSet/>
      <dgm:spPr/>
      <dgm:t>
        <a:bodyPr/>
        <a:lstStyle/>
        <a:p>
          <a:endParaRPr lang="en-IN" sz="1800"/>
        </a:p>
      </dgm:t>
    </dgm:pt>
    <dgm:pt modelId="{FBD8CB94-B8E9-4A03-BB6D-E2145BDFF43A}" type="sibTrans" cxnId="{744380B2-91AE-4CFD-9CB5-03321A224537}">
      <dgm:prSet/>
      <dgm:spPr/>
      <dgm:t>
        <a:bodyPr/>
        <a:lstStyle/>
        <a:p>
          <a:endParaRPr lang="en-IN" sz="1800"/>
        </a:p>
      </dgm:t>
    </dgm:pt>
    <dgm:pt modelId="{2F4E5E4D-C29F-4BB1-87B7-23A0883E747A}">
      <dgm:prSet phldrT="[Text]" custT="1"/>
      <dgm:spPr/>
      <dgm:t>
        <a:bodyPr/>
        <a:lstStyle/>
        <a:p>
          <a:r>
            <a:rPr lang="en-US" sz="2400" b="1" dirty="0"/>
            <a:t>D</a:t>
          </a:r>
          <a:endParaRPr lang="en-IN" sz="2400" b="1" dirty="0"/>
        </a:p>
      </dgm:t>
    </dgm:pt>
    <dgm:pt modelId="{7D0C431C-DF45-4B97-BDE4-2B72C9AC6D80}" type="parTrans" cxnId="{9D840BD2-A001-4EAA-B674-AEAE48268970}">
      <dgm:prSet/>
      <dgm:spPr/>
      <dgm:t>
        <a:bodyPr/>
        <a:lstStyle/>
        <a:p>
          <a:endParaRPr lang="en-IN" sz="1800"/>
        </a:p>
      </dgm:t>
    </dgm:pt>
    <dgm:pt modelId="{F78249E2-576E-46CF-AF05-48D39ACEDB5C}" type="sibTrans" cxnId="{9D840BD2-A001-4EAA-B674-AEAE48268970}">
      <dgm:prSet/>
      <dgm:spPr/>
      <dgm:t>
        <a:bodyPr/>
        <a:lstStyle/>
        <a:p>
          <a:endParaRPr lang="en-IN" sz="1800"/>
        </a:p>
      </dgm:t>
    </dgm:pt>
    <dgm:pt modelId="{27FA2A85-0D26-44CC-A018-A0299F107611}">
      <dgm:prSet phldrT="[Text]" custT="1"/>
      <dgm:spPr/>
      <dgm:t>
        <a:bodyPr/>
        <a:lstStyle/>
        <a:p>
          <a:r>
            <a:rPr lang="en-US" sz="1600" dirty="0"/>
            <a:t>Delete: </a:t>
          </a:r>
          <a:r>
            <a:rPr lang="en-US" sz="1600" b="0" i="0" dirty="0"/>
            <a:t>This operation refers to removing documents from a MongoDB collection.</a:t>
          </a:r>
          <a:endParaRPr lang="en-IN" sz="1600" dirty="0"/>
        </a:p>
      </dgm:t>
    </dgm:pt>
    <dgm:pt modelId="{A23AD095-6374-40BA-B928-DFB3604AB5A6}" type="parTrans" cxnId="{53DEC3FB-A4CF-4774-9A7E-0263D22F6246}">
      <dgm:prSet/>
      <dgm:spPr/>
      <dgm:t>
        <a:bodyPr/>
        <a:lstStyle/>
        <a:p>
          <a:endParaRPr lang="en-IN" sz="1800"/>
        </a:p>
      </dgm:t>
    </dgm:pt>
    <dgm:pt modelId="{01F17D06-3F9E-4EE2-980C-C30FF90CFF9E}" type="sibTrans" cxnId="{53DEC3FB-A4CF-4774-9A7E-0263D22F6246}">
      <dgm:prSet/>
      <dgm:spPr/>
      <dgm:t>
        <a:bodyPr/>
        <a:lstStyle/>
        <a:p>
          <a:endParaRPr lang="en-IN" sz="1800"/>
        </a:p>
      </dgm:t>
    </dgm:pt>
    <dgm:pt modelId="{D291CD32-677E-43B6-B068-61C05087DF87}" type="pres">
      <dgm:prSet presAssocID="{3EEFBE5E-2EF8-46D2-906B-A61723902D22}" presName="linearFlow" presStyleCnt="0">
        <dgm:presLayoutVars>
          <dgm:dir/>
          <dgm:animLvl val="lvl"/>
          <dgm:resizeHandles val="exact"/>
        </dgm:presLayoutVars>
      </dgm:prSet>
      <dgm:spPr/>
    </dgm:pt>
    <dgm:pt modelId="{A2B5F12A-542A-41FD-826B-4A549C8F1726}" type="pres">
      <dgm:prSet presAssocID="{C69089A9-D657-4917-8348-BCD7F83C0A1B}" presName="composite" presStyleCnt="0"/>
      <dgm:spPr/>
    </dgm:pt>
    <dgm:pt modelId="{C2CE52C7-B71C-45E2-8840-3FAA68A40D6C}" type="pres">
      <dgm:prSet presAssocID="{C69089A9-D657-4917-8348-BCD7F83C0A1B}" presName="parentText" presStyleLbl="alignNode1" presStyleIdx="0" presStyleCnt="4">
        <dgm:presLayoutVars>
          <dgm:chMax val="1"/>
          <dgm:bulletEnabled val="1"/>
        </dgm:presLayoutVars>
      </dgm:prSet>
      <dgm:spPr/>
    </dgm:pt>
    <dgm:pt modelId="{CD0D5E44-1957-4F95-9554-989A7E9D7EA1}" type="pres">
      <dgm:prSet presAssocID="{C69089A9-D657-4917-8348-BCD7F83C0A1B}" presName="descendantText" presStyleLbl="alignAcc1" presStyleIdx="0" presStyleCnt="4">
        <dgm:presLayoutVars>
          <dgm:bulletEnabled val="1"/>
        </dgm:presLayoutVars>
      </dgm:prSet>
      <dgm:spPr/>
    </dgm:pt>
    <dgm:pt modelId="{CA8A30EA-7425-4228-ACF1-28D11B2261CE}" type="pres">
      <dgm:prSet presAssocID="{995FC5B2-7152-45A5-B794-3701FBA8F3A4}" presName="sp" presStyleCnt="0"/>
      <dgm:spPr/>
    </dgm:pt>
    <dgm:pt modelId="{20F7B3BA-4D8F-4BDB-87BF-62A7E0182255}" type="pres">
      <dgm:prSet presAssocID="{36414029-AC56-408E-957F-55C7F8D919C0}" presName="composite" presStyleCnt="0"/>
      <dgm:spPr/>
    </dgm:pt>
    <dgm:pt modelId="{4A10F50C-914F-4D54-85A6-9551F59F1CD6}" type="pres">
      <dgm:prSet presAssocID="{36414029-AC56-408E-957F-55C7F8D919C0}" presName="parentText" presStyleLbl="alignNode1" presStyleIdx="1" presStyleCnt="4">
        <dgm:presLayoutVars>
          <dgm:chMax val="1"/>
          <dgm:bulletEnabled val="1"/>
        </dgm:presLayoutVars>
      </dgm:prSet>
      <dgm:spPr/>
    </dgm:pt>
    <dgm:pt modelId="{EA70213D-5FD8-4146-AA6E-666A4D056FEF}" type="pres">
      <dgm:prSet presAssocID="{36414029-AC56-408E-957F-55C7F8D919C0}" presName="descendantText" presStyleLbl="alignAcc1" presStyleIdx="1" presStyleCnt="4">
        <dgm:presLayoutVars>
          <dgm:bulletEnabled val="1"/>
        </dgm:presLayoutVars>
      </dgm:prSet>
      <dgm:spPr/>
    </dgm:pt>
    <dgm:pt modelId="{BA6162BB-F7B4-45C2-8DF1-43590EC368D9}" type="pres">
      <dgm:prSet presAssocID="{32E3ED6B-4AC1-45C5-830B-30DBDD80EF1D}" presName="sp" presStyleCnt="0"/>
      <dgm:spPr/>
    </dgm:pt>
    <dgm:pt modelId="{341864CE-B081-41B3-BCB4-22088C12E921}" type="pres">
      <dgm:prSet presAssocID="{308386B0-204D-4419-8E48-BD52D663A988}" presName="composite" presStyleCnt="0"/>
      <dgm:spPr/>
    </dgm:pt>
    <dgm:pt modelId="{6F9036A1-546D-488C-B4C9-586FB7F735AC}" type="pres">
      <dgm:prSet presAssocID="{308386B0-204D-4419-8E48-BD52D663A988}" presName="parentText" presStyleLbl="alignNode1" presStyleIdx="2" presStyleCnt="4">
        <dgm:presLayoutVars>
          <dgm:chMax val="1"/>
          <dgm:bulletEnabled val="1"/>
        </dgm:presLayoutVars>
      </dgm:prSet>
      <dgm:spPr/>
    </dgm:pt>
    <dgm:pt modelId="{75382F40-6DC2-4516-9439-18243358AAC4}" type="pres">
      <dgm:prSet presAssocID="{308386B0-204D-4419-8E48-BD52D663A988}" presName="descendantText" presStyleLbl="alignAcc1" presStyleIdx="2" presStyleCnt="4">
        <dgm:presLayoutVars>
          <dgm:bulletEnabled val="1"/>
        </dgm:presLayoutVars>
      </dgm:prSet>
      <dgm:spPr/>
    </dgm:pt>
    <dgm:pt modelId="{8E17AA60-2618-47CB-A1C2-AAB2A587B887}" type="pres">
      <dgm:prSet presAssocID="{78EE26A5-B69B-460E-8C13-42D765A18226}" presName="sp" presStyleCnt="0"/>
      <dgm:spPr/>
    </dgm:pt>
    <dgm:pt modelId="{1DE23E51-4721-456C-BFDB-55483CD1C10F}" type="pres">
      <dgm:prSet presAssocID="{2F4E5E4D-C29F-4BB1-87B7-23A0883E747A}" presName="composite" presStyleCnt="0"/>
      <dgm:spPr/>
    </dgm:pt>
    <dgm:pt modelId="{EED58A1D-C8A4-471B-BBC3-65EC4A7B616A}" type="pres">
      <dgm:prSet presAssocID="{2F4E5E4D-C29F-4BB1-87B7-23A0883E747A}" presName="parentText" presStyleLbl="alignNode1" presStyleIdx="3" presStyleCnt="4">
        <dgm:presLayoutVars>
          <dgm:chMax val="1"/>
          <dgm:bulletEnabled val="1"/>
        </dgm:presLayoutVars>
      </dgm:prSet>
      <dgm:spPr/>
    </dgm:pt>
    <dgm:pt modelId="{38A6962D-59F9-4082-9F86-F290E0FDB8E6}" type="pres">
      <dgm:prSet presAssocID="{2F4E5E4D-C29F-4BB1-87B7-23A0883E747A}" presName="descendantText" presStyleLbl="alignAcc1" presStyleIdx="3" presStyleCnt="4">
        <dgm:presLayoutVars>
          <dgm:bulletEnabled val="1"/>
        </dgm:presLayoutVars>
      </dgm:prSet>
      <dgm:spPr/>
    </dgm:pt>
  </dgm:ptLst>
  <dgm:cxnLst>
    <dgm:cxn modelId="{0E656643-5D98-4EEA-99FD-FC13DD1CEDF3}" type="presOf" srcId="{3EEFBE5E-2EF8-46D2-906B-A61723902D22}" destId="{D291CD32-677E-43B6-B068-61C05087DF87}" srcOrd="0" destOrd="0" presId="urn:microsoft.com/office/officeart/2005/8/layout/chevron2"/>
    <dgm:cxn modelId="{FB1DF763-EF25-4A83-99A3-5A6FD8C0620E}" type="presOf" srcId="{308386B0-204D-4419-8E48-BD52D663A988}" destId="{6F9036A1-546D-488C-B4C9-586FB7F735AC}" srcOrd="0" destOrd="0" presId="urn:microsoft.com/office/officeart/2005/8/layout/chevron2"/>
    <dgm:cxn modelId="{F62BF448-F476-47CE-A1B1-789A0A94280F}" type="presOf" srcId="{3E927C87-0895-49E3-8302-B4BE16D959C1}" destId="{75382F40-6DC2-4516-9439-18243358AAC4}" srcOrd="0" destOrd="0" presId="urn:microsoft.com/office/officeart/2005/8/layout/chevron2"/>
    <dgm:cxn modelId="{2D446355-5D6D-4ED8-8F34-7F0E5E1297DE}" srcId="{3EEFBE5E-2EF8-46D2-906B-A61723902D22}" destId="{308386B0-204D-4419-8E48-BD52D663A988}" srcOrd="2" destOrd="0" parTransId="{036A401C-E2DC-41D6-804B-11D239A34C84}" sibTransId="{78EE26A5-B69B-460E-8C13-42D765A18226}"/>
    <dgm:cxn modelId="{19129783-D76C-4DA6-91A7-6C92FE548ABA}" srcId="{36414029-AC56-408E-957F-55C7F8D919C0}" destId="{7949ECC7-2822-42B0-9BEC-E129A141C7DA}" srcOrd="0" destOrd="0" parTransId="{FCE64945-1856-4395-B915-CD344E1040AC}" sibTransId="{088D79B2-81CB-458C-9987-08105A1B4F53}"/>
    <dgm:cxn modelId="{40AABCA0-DB41-443E-9AAC-4F52FDA18945}" srcId="{3EEFBE5E-2EF8-46D2-906B-A61723902D22}" destId="{C69089A9-D657-4917-8348-BCD7F83C0A1B}" srcOrd="0" destOrd="0" parTransId="{9824CE58-9515-405F-AE62-841B10D35D33}" sibTransId="{995FC5B2-7152-45A5-B794-3701FBA8F3A4}"/>
    <dgm:cxn modelId="{EB61A9A1-25F7-40C5-9A9A-EC8CB607AFA7}" type="presOf" srcId="{2F4E5E4D-C29F-4BB1-87B7-23A0883E747A}" destId="{EED58A1D-C8A4-471B-BBC3-65EC4A7B616A}" srcOrd="0" destOrd="0" presId="urn:microsoft.com/office/officeart/2005/8/layout/chevron2"/>
    <dgm:cxn modelId="{744380B2-91AE-4CFD-9CB5-03321A224537}" srcId="{308386B0-204D-4419-8E48-BD52D663A988}" destId="{3E927C87-0895-49E3-8302-B4BE16D959C1}" srcOrd="0" destOrd="0" parTransId="{B187CF8A-07D5-462C-80A5-E0B8B664E03A}" sibTransId="{FBD8CB94-B8E9-4A03-BB6D-E2145BDFF43A}"/>
    <dgm:cxn modelId="{C1D4DFB2-4E91-4660-9E22-0E3D8249960D}" type="presOf" srcId="{C69089A9-D657-4917-8348-BCD7F83C0A1B}" destId="{C2CE52C7-B71C-45E2-8840-3FAA68A40D6C}" srcOrd="0" destOrd="0" presId="urn:microsoft.com/office/officeart/2005/8/layout/chevron2"/>
    <dgm:cxn modelId="{B78E59CB-1483-485E-9E48-76559F1E9011}" type="presOf" srcId="{7949ECC7-2822-42B0-9BEC-E129A141C7DA}" destId="{EA70213D-5FD8-4146-AA6E-666A4D056FEF}" srcOrd="0" destOrd="0" presId="urn:microsoft.com/office/officeart/2005/8/layout/chevron2"/>
    <dgm:cxn modelId="{CA5D30D1-3BE1-4CA8-A82E-69B38DE6313A}" type="presOf" srcId="{DB76282B-58B9-4E4E-9A50-3E3A33711ED8}" destId="{CD0D5E44-1957-4F95-9554-989A7E9D7EA1}" srcOrd="0" destOrd="0" presId="urn:microsoft.com/office/officeart/2005/8/layout/chevron2"/>
    <dgm:cxn modelId="{9D840BD2-A001-4EAA-B674-AEAE48268970}" srcId="{3EEFBE5E-2EF8-46D2-906B-A61723902D22}" destId="{2F4E5E4D-C29F-4BB1-87B7-23A0883E747A}" srcOrd="3" destOrd="0" parTransId="{7D0C431C-DF45-4B97-BDE4-2B72C9AC6D80}" sibTransId="{F78249E2-576E-46CF-AF05-48D39ACEDB5C}"/>
    <dgm:cxn modelId="{539AD0D2-557F-4B22-8E42-8D7326681EBB}" srcId="{C69089A9-D657-4917-8348-BCD7F83C0A1B}" destId="{DB76282B-58B9-4E4E-9A50-3E3A33711ED8}" srcOrd="0" destOrd="0" parTransId="{C34F0D9E-654F-408B-A153-F7A2DE2813C5}" sibTransId="{C3AE60AA-344A-4C1D-93EF-D030F4B99EBD}"/>
    <dgm:cxn modelId="{8A7AE2D9-D0D0-4528-8632-3F1114231231}" type="presOf" srcId="{36414029-AC56-408E-957F-55C7F8D919C0}" destId="{4A10F50C-914F-4D54-85A6-9551F59F1CD6}" srcOrd="0" destOrd="0" presId="urn:microsoft.com/office/officeart/2005/8/layout/chevron2"/>
    <dgm:cxn modelId="{A76886ED-7991-476B-A38E-FC4303E3E32D}" type="presOf" srcId="{27FA2A85-0D26-44CC-A018-A0299F107611}" destId="{38A6962D-59F9-4082-9F86-F290E0FDB8E6}" srcOrd="0" destOrd="0" presId="urn:microsoft.com/office/officeart/2005/8/layout/chevron2"/>
    <dgm:cxn modelId="{53DEC3FB-A4CF-4774-9A7E-0263D22F6246}" srcId="{2F4E5E4D-C29F-4BB1-87B7-23A0883E747A}" destId="{27FA2A85-0D26-44CC-A018-A0299F107611}" srcOrd="0" destOrd="0" parTransId="{A23AD095-6374-40BA-B928-DFB3604AB5A6}" sibTransId="{01F17D06-3F9E-4EE2-980C-C30FF90CFF9E}"/>
    <dgm:cxn modelId="{B6AF9BFE-7E8A-4704-A526-B195EB4A6A61}" srcId="{3EEFBE5E-2EF8-46D2-906B-A61723902D22}" destId="{36414029-AC56-408E-957F-55C7F8D919C0}" srcOrd="1" destOrd="0" parTransId="{0EFD3E85-D15E-42AB-A7C4-19184A2AFA57}" sibTransId="{32E3ED6B-4AC1-45C5-830B-30DBDD80EF1D}"/>
    <dgm:cxn modelId="{A53A0670-62EF-42B3-B76B-2D0DC552BF40}" type="presParOf" srcId="{D291CD32-677E-43B6-B068-61C05087DF87}" destId="{A2B5F12A-542A-41FD-826B-4A549C8F1726}" srcOrd="0" destOrd="0" presId="urn:microsoft.com/office/officeart/2005/8/layout/chevron2"/>
    <dgm:cxn modelId="{5656BBBC-5119-4892-B14C-58715F0AE077}" type="presParOf" srcId="{A2B5F12A-542A-41FD-826B-4A549C8F1726}" destId="{C2CE52C7-B71C-45E2-8840-3FAA68A40D6C}" srcOrd="0" destOrd="0" presId="urn:microsoft.com/office/officeart/2005/8/layout/chevron2"/>
    <dgm:cxn modelId="{9703D9CA-BB22-476D-8577-922DC14FE28E}" type="presParOf" srcId="{A2B5F12A-542A-41FD-826B-4A549C8F1726}" destId="{CD0D5E44-1957-4F95-9554-989A7E9D7EA1}" srcOrd="1" destOrd="0" presId="urn:microsoft.com/office/officeart/2005/8/layout/chevron2"/>
    <dgm:cxn modelId="{BCE322B1-0C31-4925-B4F7-AC28E9D4D437}" type="presParOf" srcId="{D291CD32-677E-43B6-B068-61C05087DF87}" destId="{CA8A30EA-7425-4228-ACF1-28D11B2261CE}" srcOrd="1" destOrd="0" presId="urn:microsoft.com/office/officeart/2005/8/layout/chevron2"/>
    <dgm:cxn modelId="{686E0866-A64B-45D7-A78D-37197E5127A6}" type="presParOf" srcId="{D291CD32-677E-43B6-B068-61C05087DF87}" destId="{20F7B3BA-4D8F-4BDB-87BF-62A7E0182255}" srcOrd="2" destOrd="0" presId="urn:microsoft.com/office/officeart/2005/8/layout/chevron2"/>
    <dgm:cxn modelId="{9189E282-DF31-49BB-A07A-316F09412CDE}" type="presParOf" srcId="{20F7B3BA-4D8F-4BDB-87BF-62A7E0182255}" destId="{4A10F50C-914F-4D54-85A6-9551F59F1CD6}" srcOrd="0" destOrd="0" presId="urn:microsoft.com/office/officeart/2005/8/layout/chevron2"/>
    <dgm:cxn modelId="{F384A46D-E4DD-4281-A7FD-4799FA9FAF03}" type="presParOf" srcId="{20F7B3BA-4D8F-4BDB-87BF-62A7E0182255}" destId="{EA70213D-5FD8-4146-AA6E-666A4D056FEF}" srcOrd="1" destOrd="0" presId="urn:microsoft.com/office/officeart/2005/8/layout/chevron2"/>
    <dgm:cxn modelId="{06436AF1-203A-4548-89A7-C37706703D97}" type="presParOf" srcId="{D291CD32-677E-43B6-B068-61C05087DF87}" destId="{BA6162BB-F7B4-45C2-8DF1-43590EC368D9}" srcOrd="3" destOrd="0" presId="urn:microsoft.com/office/officeart/2005/8/layout/chevron2"/>
    <dgm:cxn modelId="{0EC3F6C5-9A1A-427F-A271-C8B0CB1A1BA4}" type="presParOf" srcId="{D291CD32-677E-43B6-B068-61C05087DF87}" destId="{341864CE-B081-41B3-BCB4-22088C12E921}" srcOrd="4" destOrd="0" presId="urn:microsoft.com/office/officeart/2005/8/layout/chevron2"/>
    <dgm:cxn modelId="{BEFF445F-C865-4687-8703-07967A0FE717}" type="presParOf" srcId="{341864CE-B081-41B3-BCB4-22088C12E921}" destId="{6F9036A1-546D-488C-B4C9-586FB7F735AC}" srcOrd="0" destOrd="0" presId="urn:microsoft.com/office/officeart/2005/8/layout/chevron2"/>
    <dgm:cxn modelId="{BF55B1E7-C45F-4788-8BFE-B69923966C5F}" type="presParOf" srcId="{341864CE-B081-41B3-BCB4-22088C12E921}" destId="{75382F40-6DC2-4516-9439-18243358AAC4}" srcOrd="1" destOrd="0" presId="urn:microsoft.com/office/officeart/2005/8/layout/chevron2"/>
    <dgm:cxn modelId="{E90EEAF5-9FC8-4CAA-8BD8-A55FFE47D473}" type="presParOf" srcId="{D291CD32-677E-43B6-B068-61C05087DF87}" destId="{8E17AA60-2618-47CB-A1C2-AAB2A587B887}" srcOrd="5" destOrd="0" presId="urn:microsoft.com/office/officeart/2005/8/layout/chevron2"/>
    <dgm:cxn modelId="{D5F1772A-4749-4719-AE44-BDE406E7FDAD}" type="presParOf" srcId="{D291CD32-677E-43B6-B068-61C05087DF87}" destId="{1DE23E51-4721-456C-BFDB-55483CD1C10F}" srcOrd="6" destOrd="0" presId="urn:microsoft.com/office/officeart/2005/8/layout/chevron2"/>
    <dgm:cxn modelId="{BCA9C543-947D-4AD9-8187-0BFB7DBEB95A}" type="presParOf" srcId="{1DE23E51-4721-456C-BFDB-55483CD1C10F}" destId="{EED58A1D-C8A4-471B-BBC3-65EC4A7B616A}" srcOrd="0" destOrd="0" presId="urn:microsoft.com/office/officeart/2005/8/layout/chevron2"/>
    <dgm:cxn modelId="{7F673836-0BDD-4C1A-BC2D-02C9BA5A4D44}" type="presParOf" srcId="{1DE23E51-4721-456C-BFDB-55483CD1C10F}" destId="{38A6962D-59F9-4082-9F86-F290E0FDB8E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IN"/>
        </a:p>
      </dgm:t>
    </dgm:pt>
    <dgm:pt modelId="{C039F6F6-EE78-4744-8AB1-83D679A62728}">
      <dgm:prSet phldrT="[Text]" custT="1"/>
      <dgm:spPr/>
      <dgm:t>
        <a:bodyPr/>
        <a:lstStyle/>
        <a:p>
          <a:r>
            <a:rPr lang="en-IN" sz="1800" b="1" dirty="0"/>
            <a:t>FUNDAMENTALS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1" action="ppaction://hlinksldjump"/>
            </a:rPr>
            <a:t>Node.js Basics</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EXPRESS</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r>
            <a:rPr lang="en-IN" sz="1800" b="1" i="0" u="none" dirty="0"/>
            <a:t>REST API</a:t>
          </a:r>
          <a:endParaRPr lang="en-IN" sz="1800" b="1"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2" action="ppaction://hlinksldjump"/>
            </a:rPr>
            <a:t>REST API Basics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4355627-C273-4B39-A9F1-8B604A5560C5}">
      <dgm:prSet custT="1"/>
      <dgm:spPr/>
      <dgm:t>
        <a:bodyPr/>
        <a:lstStyle/>
        <a:p>
          <a:pPr>
            <a:buFont typeface="+mj-lt"/>
            <a:buAutoNum type="arabicPeriod"/>
          </a:pPr>
          <a:r>
            <a:rPr lang="en-US" sz="1800" b="0" i="0" u="none" dirty="0"/>
            <a:t> </a:t>
          </a:r>
          <a:r>
            <a:rPr lang="en-US" sz="1800" b="0" i="0" u="none" dirty="0">
              <a:hlinkClick xmlns:r="http://schemas.openxmlformats.org/officeDocument/2006/relationships" r:id="rId3" action="ppaction://hlinksldjump"/>
            </a:rPr>
            <a:t>Main Features of Node.js</a:t>
          </a:r>
          <a:endParaRPr lang="en-US" sz="1800" dirty="0"/>
        </a:p>
      </dgm:t>
    </dgm:pt>
    <dgm:pt modelId="{CAEA5AA4-DF16-4468-9C24-FF89871B557D}" type="parTrans" cxnId="{68FC7CD5-EC2D-41F2-834A-746A9E14E182}">
      <dgm:prSet/>
      <dgm:spPr/>
      <dgm:t>
        <a:bodyPr/>
        <a:lstStyle/>
        <a:p>
          <a:endParaRPr lang="en-IN" sz="1800"/>
        </a:p>
      </dgm:t>
    </dgm:pt>
    <dgm:pt modelId="{162E6EB8-755B-4FE1-B791-FD51737F817C}" type="sibTrans" cxnId="{68FC7CD5-EC2D-41F2-834A-746A9E14E182}">
      <dgm:prSet/>
      <dgm:spPr/>
      <dgm:t>
        <a:bodyPr/>
        <a:lstStyle/>
        <a:p>
          <a:endParaRPr lang="en-IN" sz="1800"/>
        </a:p>
      </dgm:t>
    </dgm:pt>
    <dgm:pt modelId="{F1CAA767-4E00-4015-AEC1-EB579ACC2BB5}">
      <dgm:prSet custT="1"/>
      <dgm:spPr/>
      <dgm:t>
        <a:bodyPr/>
        <a:lstStyle/>
        <a:p>
          <a:pPr>
            <a:buFont typeface="+mj-lt"/>
            <a:buAutoNum type="arabicPeriod"/>
          </a:pPr>
          <a:r>
            <a:rPr lang="en-IN" sz="1800" b="0" i="0" u="none" dirty="0">
              <a:hlinkClick xmlns:r="http://schemas.openxmlformats.org/officeDocument/2006/relationships" r:id="rId4" action="ppaction://hlinksldjump"/>
            </a:rPr>
            <a:t> Project setup &amp; Modules</a:t>
          </a:r>
          <a:endParaRPr lang="en-IN" sz="1800" dirty="0"/>
        </a:p>
      </dgm:t>
    </dgm:pt>
    <dgm:pt modelId="{E25D9726-2973-45F3-ADAF-909C2FA0A466}" type="parTrans" cxnId="{4A372346-65C9-4108-9CDC-B31657B976C5}">
      <dgm:prSet/>
      <dgm:spPr/>
      <dgm:t>
        <a:bodyPr/>
        <a:lstStyle/>
        <a:p>
          <a:endParaRPr lang="en-IN" sz="1800"/>
        </a:p>
      </dgm:t>
    </dgm:pt>
    <dgm:pt modelId="{B078B727-55E2-49B5-A565-723F1776C46E}" type="sibTrans" cxnId="{4A372346-65C9-4108-9CDC-B31657B976C5}">
      <dgm:prSet/>
      <dgm:spPr/>
      <dgm:t>
        <a:bodyPr/>
        <a:lstStyle/>
        <a:p>
          <a:endParaRPr lang="en-IN" sz="1800"/>
        </a:p>
      </dgm:t>
    </dgm:pt>
    <dgm:pt modelId="{711A6031-B31D-4F25-932A-95530F54CF92}">
      <dgm:prSe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5" action="ppaction://hlinksldjump"/>
            </a:rPr>
            <a:t>Top built in modules</a:t>
          </a:r>
          <a:endParaRPr lang="en-IN" sz="1800" dirty="0"/>
        </a:p>
      </dgm:t>
    </dgm:pt>
    <dgm:pt modelId="{FA76FA83-0A08-44E2-B77C-C4D694C73550}" type="parTrans" cxnId="{817B0B19-1A85-402F-B8FE-55EA9CD816DD}">
      <dgm:prSet/>
      <dgm:spPr/>
      <dgm:t>
        <a:bodyPr/>
        <a:lstStyle/>
        <a:p>
          <a:endParaRPr lang="en-IN" sz="1800"/>
        </a:p>
      </dgm:t>
    </dgm:pt>
    <dgm:pt modelId="{36E97ACE-93E1-4DEF-918C-A35569C842A6}" type="sibTrans" cxnId="{817B0B19-1A85-402F-B8FE-55EA9CD816DD}">
      <dgm:prSet/>
      <dgm:spPr/>
      <dgm:t>
        <a:bodyPr/>
        <a:lstStyle/>
        <a:p>
          <a:endParaRPr lang="en-IN" sz="1800"/>
        </a:p>
      </dgm:t>
    </dgm:pt>
    <dgm:pt modelId="{1D5B386C-E409-493C-892C-8FF3AF53AE7B}">
      <dgm:prSet phldrT="[Tex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6" action="ppaction://hlinksldjump"/>
            </a:rPr>
            <a:t>Express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AB74412D-BADB-46B6-A491-6D3F5D6485CA}">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7" action="ppaction://hlinksldjump"/>
            </a:rPr>
            <a:t>Middleware</a:t>
          </a:r>
          <a:endParaRPr lang="en-IN" sz="1800" dirty="0"/>
        </a:p>
      </dgm:t>
    </dgm:pt>
    <dgm:pt modelId="{2392467F-0668-45F8-839F-95513A6CD25F}" type="parTrans" cxnId="{C3BCB459-7487-46E0-A8C2-51F5BC4EE496}">
      <dgm:prSet/>
      <dgm:spPr/>
      <dgm:t>
        <a:bodyPr/>
        <a:lstStyle/>
        <a:p>
          <a:endParaRPr lang="en-IN" sz="1800"/>
        </a:p>
      </dgm:t>
    </dgm:pt>
    <dgm:pt modelId="{91D9B392-6984-4CA1-ABB6-39C49385CD9D}" type="sibTrans" cxnId="{C3BCB459-7487-46E0-A8C2-51F5BC4EE496}">
      <dgm:prSet/>
      <dgm:spPr/>
      <dgm:t>
        <a:bodyPr/>
        <a:lstStyle/>
        <a:p>
          <a:endParaRPr lang="en-IN" sz="1800"/>
        </a:p>
      </dgm:t>
    </dgm:pt>
    <dgm:pt modelId="{268B3406-321D-41A3-9B67-2F27DDCE17AF}">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8" action="ppaction://hlinksldjump"/>
            </a:rPr>
            <a:t>Types of Middleware's</a:t>
          </a:r>
          <a:endParaRPr lang="en-IN" sz="1800" dirty="0"/>
        </a:p>
      </dgm:t>
    </dgm:pt>
    <dgm:pt modelId="{3F41A0EE-AEB1-47EA-BDE7-B04F7FC25733}" type="parTrans" cxnId="{AF65F5C6-A920-4AAE-8472-CC8AE2EF1F0D}">
      <dgm:prSet/>
      <dgm:spPr/>
      <dgm:t>
        <a:bodyPr/>
        <a:lstStyle/>
        <a:p>
          <a:endParaRPr lang="en-IN" sz="1800"/>
        </a:p>
      </dgm:t>
    </dgm:pt>
    <dgm:pt modelId="{19AC8583-B91F-4D11-993B-FA1759D1EAB6}" type="sibTrans" cxnId="{AF65F5C6-A920-4AAE-8472-CC8AE2EF1F0D}">
      <dgm:prSet/>
      <dgm:spPr/>
      <dgm:t>
        <a:bodyPr/>
        <a:lstStyle/>
        <a:p>
          <a:endParaRPr lang="en-IN" sz="1800"/>
        </a:p>
      </dgm:t>
    </dgm:pt>
    <dgm:pt modelId="{884DEA1B-FEAA-4628-BA80-62628CE895AC}">
      <dgm:prSet custT="1"/>
      <dgm:spPr/>
      <dgm:t>
        <a:bodyPr/>
        <a:lstStyle/>
        <a:p>
          <a:pPr>
            <a:buFont typeface="+mj-lt"/>
            <a:buAutoNum type="arabicPeriod" startAt="5"/>
          </a:pPr>
          <a:r>
            <a:rPr lang="en-IN" sz="1800" b="0" i="0" u="none" dirty="0">
              <a:hlinkClick xmlns:r="http://schemas.openxmlformats.org/officeDocument/2006/relationships" r:id="rId9" action="ppaction://hlinksldjump"/>
            </a:rPr>
            <a:t> Routing - I</a:t>
          </a:r>
          <a:endParaRPr lang="en-IN" sz="1800" dirty="0"/>
        </a:p>
      </dgm:t>
    </dgm:pt>
    <dgm:pt modelId="{9831BC5E-2578-4D19-B283-982D3B1440D7}" type="parTrans" cxnId="{31B0EEE7-8925-4699-83B0-2AA27E7B9A4E}">
      <dgm:prSet/>
      <dgm:spPr/>
      <dgm:t>
        <a:bodyPr/>
        <a:lstStyle/>
        <a:p>
          <a:endParaRPr lang="en-IN" sz="1800"/>
        </a:p>
      </dgm:t>
    </dgm:pt>
    <dgm:pt modelId="{C44EF151-ADEF-442A-8998-68ACB0C1D948}" type="sibTrans" cxnId="{31B0EEE7-8925-4699-83B0-2AA27E7B9A4E}">
      <dgm:prSet/>
      <dgm:spPr/>
      <dgm:t>
        <a:bodyPr/>
        <a:lstStyle/>
        <a:p>
          <a:endParaRPr lang="en-IN" sz="1800"/>
        </a:p>
      </dgm:t>
    </dgm:pt>
    <dgm:pt modelId="{F8335086-BAF4-4068-87A6-54AC351C3455}">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0" action="ppaction://hlinksldjump"/>
            </a:rPr>
            <a:t>Routing - II</a:t>
          </a:r>
          <a:endParaRPr lang="en-IN" sz="1800" dirty="0"/>
        </a:p>
      </dgm:t>
    </dgm:pt>
    <dgm:pt modelId="{3EE4D621-64B6-4017-BE2C-754020650E3F}" type="parTrans" cxnId="{51FA55C9-6E52-4706-8D79-59CA159111E2}">
      <dgm:prSet/>
      <dgm:spPr/>
      <dgm:t>
        <a:bodyPr/>
        <a:lstStyle/>
        <a:p>
          <a:endParaRPr lang="en-IN" sz="1800"/>
        </a:p>
      </dgm:t>
    </dgm:pt>
    <dgm:pt modelId="{E7B1B527-5756-45E4-936A-E3A9845B18BD}" type="sibTrans" cxnId="{51FA55C9-6E52-4706-8D79-59CA159111E2}">
      <dgm:prSet/>
      <dgm:spPr/>
      <dgm:t>
        <a:bodyPr/>
        <a:lstStyle/>
        <a:p>
          <a:endParaRPr lang="en-IN" sz="1800"/>
        </a:p>
      </dgm:t>
    </dgm:pt>
    <dgm:pt modelId="{C448F032-F09F-4A67-B247-6C02A52684C8}">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1" action="ppaction://hlinksldjump"/>
            </a:rPr>
            <a:t>Template Engines</a:t>
          </a:r>
          <a:endParaRPr lang="en-IN" sz="1800" dirty="0"/>
        </a:p>
      </dgm:t>
    </dgm:pt>
    <dgm:pt modelId="{EE21996F-3375-4DA3-BEC2-BF77C7B47FC5}" type="parTrans" cxnId="{AD30FBA6-5EE6-4AB7-A526-18A77C9338E2}">
      <dgm:prSet/>
      <dgm:spPr/>
      <dgm:t>
        <a:bodyPr/>
        <a:lstStyle/>
        <a:p>
          <a:endParaRPr lang="en-IN" sz="1800"/>
        </a:p>
      </dgm:t>
    </dgm:pt>
    <dgm:pt modelId="{49C1136C-2D9F-434E-9FC1-749AAA21D158}" type="sibTrans" cxnId="{AD30FBA6-5EE6-4AB7-A526-18A77C9338E2}">
      <dgm:prSet/>
      <dgm:spPr/>
      <dgm:t>
        <a:bodyPr/>
        <a:lstStyle/>
        <a:p>
          <a:endParaRPr lang="en-IN" sz="1800"/>
        </a:p>
      </dgm:t>
    </dgm:pt>
    <dgm:pt modelId="{86D40E3C-14AD-4328-A20C-16E9BE588283}">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2" action="ppaction://hlinksldjump"/>
            </a:rPr>
            <a:t>HTTP Methods &amp; Status Codes</a:t>
          </a:r>
          <a:endParaRPr lang="en-IN" sz="1800" dirty="0"/>
        </a:p>
      </dgm:t>
    </dgm:pt>
    <dgm:pt modelId="{878E5C52-D60D-4737-A5C4-E37CCE87078B}" type="parTrans" cxnId="{49E75B7F-942C-40FD-8A33-F5C1A6E7C02D}">
      <dgm:prSet/>
      <dgm:spPr/>
      <dgm:t>
        <a:bodyPr/>
        <a:lstStyle/>
        <a:p>
          <a:endParaRPr lang="en-IN" sz="1800"/>
        </a:p>
      </dgm:t>
    </dgm:pt>
    <dgm:pt modelId="{48D07BB8-B941-4914-B061-64F003EC7BDB}" type="sibTrans" cxnId="{49E75B7F-942C-40FD-8A33-F5C1A6E7C02D}">
      <dgm:prSet/>
      <dgm:spPr/>
      <dgm:t>
        <a:bodyPr/>
        <a:lstStyle/>
        <a:p>
          <a:endParaRPr lang="en-IN" sz="1800"/>
        </a:p>
      </dgm:t>
    </dgm:pt>
    <dgm:pt modelId="{DC567C1F-CC6B-4A85-8FBD-E875C0EC9500}">
      <dgm:prSet custT="1"/>
      <dgm:spPr/>
      <dgm:t>
        <a:bodyPr/>
        <a:lstStyle/>
        <a:p>
          <a:pPr>
            <a:buFont typeface="+mj-lt"/>
            <a:buAutoNum type="arabicPeriod" startAt="11"/>
          </a:pPr>
          <a:r>
            <a:rPr lang="en-US" sz="1800" b="0" i="0" u="none" dirty="0"/>
            <a:t> </a:t>
          </a:r>
          <a:r>
            <a:rPr lang="en-US" sz="1800" b="0" i="0" u="none" dirty="0">
              <a:hlinkClick xmlns:r="http://schemas.openxmlformats.org/officeDocument/2006/relationships" r:id="rId13" action="ppaction://hlinksldjump"/>
            </a:rPr>
            <a:t>CORS, Serialization, Deserialization, Others</a:t>
          </a:r>
          <a:endParaRPr lang="en-US" sz="1800" dirty="0"/>
        </a:p>
      </dgm:t>
    </dgm:pt>
    <dgm:pt modelId="{40AE7C66-AA6F-46C8-940E-03688CC8B195}" type="parTrans" cxnId="{DCDB62E6-F26A-47FA-AB86-3498E8A688CC}">
      <dgm:prSet/>
      <dgm:spPr/>
      <dgm:t>
        <a:bodyPr/>
        <a:lstStyle/>
        <a:p>
          <a:endParaRPr lang="en-IN" sz="1800"/>
        </a:p>
      </dgm:t>
    </dgm:pt>
    <dgm:pt modelId="{E9A90932-82BA-45F6-A4B4-AF5C37C87867}" type="sibTrans" cxnId="{DCDB62E6-F26A-47FA-AB86-3498E8A688CC}">
      <dgm:prSet/>
      <dgm:spPr/>
      <dgm:t>
        <a:bodyPr/>
        <a:lstStyle/>
        <a:p>
          <a:endParaRPr lang="en-IN" sz="1800"/>
        </a:p>
      </dgm:t>
    </dgm:pt>
    <dgm:pt modelId="{F64490A0-9C1C-4C19-8A62-4D391E75D221}">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4" action="ppaction://hlinksldjump"/>
            </a:rPr>
            <a:t>Authentication &amp; Authorization</a:t>
          </a:r>
          <a:endParaRPr lang="en-IN" sz="1800" dirty="0"/>
        </a:p>
      </dgm:t>
    </dgm:pt>
    <dgm:pt modelId="{12C9348E-8723-4310-B524-DA7C97084F78}" type="parTrans" cxnId="{65D5555E-6BA8-47B9-BE6D-178B1FCDA815}">
      <dgm:prSet/>
      <dgm:spPr/>
      <dgm:t>
        <a:bodyPr/>
        <a:lstStyle/>
        <a:p>
          <a:endParaRPr lang="en-IN" sz="1800"/>
        </a:p>
      </dgm:t>
    </dgm:pt>
    <dgm:pt modelId="{C7546F7B-CD60-4410-913C-345070B0D179}" type="sibTrans" cxnId="{65D5555E-6BA8-47B9-BE6D-178B1FCDA815}">
      <dgm:prSet/>
      <dgm:spPr/>
      <dgm:t>
        <a:bodyPr/>
        <a:lstStyle/>
        <a:p>
          <a:endParaRPr lang="en-IN" sz="1800"/>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72181">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72181">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72181">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1AC8EB04-6B37-4B8B-AF21-AA6CFD0E3EB0}" type="presOf" srcId="{268B3406-321D-41A3-9B67-2F27DDCE17AF}" destId="{DCCABA9E-4151-44D7-876B-1D17B9B31030}" srcOrd="0" destOrd="2" presId="urn:microsoft.com/office/officeart/2005/8/layout/hList1"/>
    <dgm:cxn modelId="{5DDA0606-CD78-41AC-80AB-4629B4A1F574}" type="presOf" srcId="{B0EA6435-691E-44CC-8542-28408373593A}" destId="{A5BA5CB6-7687-4008-9C78-5FBB77833E7B}" srcOrd="0" destOrd="0" presId="urn:microsoft.com/office/officeart/2005/8/layout/hList1"/>
    <dgm:cxn modelId="{BF53BA18-394D-47C3-8AD2-746683317FA5}" type="presOf" srcId="{C448F032-F09F-4A67-B247-6C02A52684C8}" destId="{DCCABA9E-4151-44D7-876B-1D17B9B31030}" srcOrd="0" destOrd="5" presId="urn:microsoft.com/office/officeart/2005/8/layout/hList1"/>
    <dgm:cxn modelId="{7D11BB18-D70A-4607-BDAD-224D5FEC7B53}" type="presOf" srcId="{098FD910-236A-4C87-B7F9-8F92F2B54FD2}" destId="{667AC7BE-B467-4892-957A-C8F996C29431}" srcOrd="0" destOrd="0" presId="urn:microsoft.com/office/officeart/2005/8/layout/hList1"/>
    <dgm:cxn modelId="{817B0B19-1A85-402F-B8FE-55EA9CD816DD}" srcId="{C039F6F6-EE78-4744-8AB1-83D679A62728}" destId="{711A6031-B31D-4F25-932A-95530F54CF92}" srcOrd="3" destOrd="0" parTransId="{FA76FA83-0A08-44E2-B77C-C4D694C73550}" sibTransId="{36E97ACE-93E1-4DEF-918C-A35569C842A6}"/>
    <dgm:cxn modelId="{F9B9CF1E-AD52-4DF2-A580-8A939724EE3F}" srcId="{098FD910-236A-4C87-B7F9-8F92F2B54FD2}" destId="{B0EA6435-691E-44CC-8542-28408373593A}" srcOrd="2" destOrd="0" parTransId="{48CA0553-6785-4DF5-A815-7838D1B54F8E}" sibTransId="{E3FE66DF-194D-4C92-A943-84E9FD9BEFCF}"/>
    <dgm:cxn modelId="{37DA1832-7E1E-4A29-AC49-F8C0919CE355}" type="presOf" srcId="{86D40E3C-14AD-4328-A20C-16E9BE588283}" destId="{90A222B9-56D3-4010-9CE7-1E6003E09F3B}" srcOrd="0" destOrd="1" presId="urn:microsoft.com/office/officeart/2005/8/layout/hList1"/>
    <dgm:cxn modelId="{65D5555E-6BA8-47B9-BE6D-178B1FCDA815}" srcId="{B0EA6435-691E-44CC-8542-28408373593A}" destId="{F64490A0-9C1C-4C19-8A62-4D391E75D221}" srcOrd="3" destOrd="0" parTransId="{12C9348E-8723-4310-B524-DA7C97084F78}" sibTransId="{C7546F7B-CD60-4410-913C-345070B0D179}"/>
    <dgm:cxn modelId="{4A372346-65C9-4108-9CDC-B31657B976C5}" srcId="{C039F6F6-EE78-4744-8AB1-83D679A62728}" destId="{F1CAA767-4E00-4015-AEC1-EB579ACC2BB5}" srcOrd="2" destOrd="0" parTransId="{E25D9726-2973-45F3-ADAF-909C2FA0A466}" sibTransId="{B078B727-55E2-49B5-A565-723F1776C46E}"/>
    <dgm:cxn modelId="{EE90AC4E-BAAA-4EEE-904D-876C4A736ED7}" type="presOf" srcId="{1D5B386C-E409-493C-892C-8FF3AF53AE7B}" destId="{DCCABA9E-4151-44D7-876B-1D17B9B31030}" srcOrd="0" destOrd="0" presId="urn:microsoft.com/office/officeart/2005/8/layout/hList1"/>
    <dgm:cxn modelId="{CF65FB52-A37C-4D3A-8AA0-87E1A0A31BE4}" type="presOf" srcId="{884DEA1B-FEAA-4628-BA80-62628CE895AC}" destId="{DCCABA9E-4151-44D7-876B-1D17B9B31030}" srcOrd="0" destOrd="3" presId="urn:microsoft.com/office/officeart/2005/8/layout/hList1"/>
    <dgm:cxn modelId="{C3BCB459-7487-46E0-A8C2-51F5BC4EE496}" srcId="{70096D66-5E67-4A32-8E94-9CE04EF6860D}" destId="{AB74412D-BADB-46B6-A491-6D3F5D6485CA}" srcOrd="1" destOrd="0" parTransId="{2392467F-0668-45F8-839F-95513A6CD25F}" sibTransId="{91D9B392-6984-4CA1-ABB6-39C49385CD9D}"/>
    <dgm:cxn modelId="{2FE43E7A-FC66-452B-A68C-0AB54C54849E}" type="presOf" srcId="{DC567C1F-CC6B-4A85-8FBD-E875C0EC9500}" destId="{90A222B9-56D3-4010-9CE7-1E6003E09F3B}" srcOrd="0" destOrd="2" presId="urn:microsoft.com/office/officeart/2005/8/layout/hList1"/>
    <dgm:cxn modelId="{56B4725A-7AF5-49C5-9B54-BAEDB785053C}" type="presOf" srcId="{F1CAA767-4E00-4015-AEC1-EB579ACC2BB5}" destId="{441603C2-CCE9-4E0C-A6E8-F2580D73872F}" srcOrd="0" destOrd="2" presId="urn:microsoft.com/office/officeart/2005/8/layout/hList1"/>
    <dgm:cxn modelId="{49E75B7F-942C-40FD-8A33-F5C1A6E7C02D}" srcId="{B0EA6435-691E-44CC-8542-28408373593A}" destId="{86D40E3C-14AD-4328-A20C-16E9BE588283}" srcOrd="1" destOrd="0" parTransId="{878E5C52-D60D-4737-A5C4-E37CCE87078B}" sibTransId="{48D07BB8-B941-4914-B061-64F003EC7BDB}"/>
    <dgm:cxn modelId="{6DACA28C-64DA-43E4-AC61-CBF488F2A4DB}" type="presOf" srcId="{711A6031-B31D-4F25-932A-95530F54CF92}" destId="{441603C2-CCE9-4E0C-A6E8-F2580D73872F}" srcOrd="0" destOrd="3" presId="urn:microsoft.com/office/officeart/2005/8/layout/hList1"/>
    <dgm:cxn modelId="{BA1E128F-A8DB-43F1-9EE5-1561B4BB5399}" srcId="{B0EA6435-691E-44CC-8542-28408373593A}" destId="{75D1B2A5-9A55-40CB-9619-E592333FF859}" srcOrd="0" destOrd="0" parTransId="{C3A220F3-5348-40FF-8248-2585E96B50AC}" sibTransId="{3C6B82B0-F5E7-4219-8B07-99931D3267A1}"/>
    <dgm:cxn modelId="{69214393-6E2B-40BF-9554-6E7C10C818B7}" type="presOf" srcId="{14355627-C273-4B39-A9F1-8B604A5560C5}" destId="{441603C2-CCE9-4E0C-A6E8-F2580D73872F}" srcOrd="0" destOrd="1" presId="urn:microsoft.com/office/officeart/2005/8/layout/hList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33115AA5-777D-4838-A765-78A45E3C48B1}" type="presOf" srcId="{F8335086-BAF4-4068-87A6-54AC351C3455}" destId="{DCCABA9E-4151-44D7-876B-1D17B9B31030}" srcOrd="0" destOrd="4" presId="urn:microsoft.com/office/officeart/2005/8/layout/hList1"/>
    <dgm:cxn modelId="{AD30FBA6-5EE6-4AB7-A526-18A77C9338E2}" srcId="{70096D66-5E67-4A32-8E94-9CE04EF6860D}" destId="{C448F032-F09F-4A67-B247-6C02A52684C8}" srcOrd="5" destOrd="0" parTransId="{EE21996F-3375-4DA3-BEC2-BF77C7B47FC5}" sibTransId="{49C1136C-2D9F-434E-9FC1-749AAA21D158}"/>
    <dgm:cxn modelId="{717B76B2-413F-4233-8379-B81BB44189CE}" type="presOf" srcId="{70096D66-5E67-4A32-8E94-9CE04EF6860D}" destId="{7E169A81-AB17-4F76-B7DB-9D434BF15411}" srcOrd="0" destOrd="0" presId="urn:microsoft.com/office/officeart/2005/8/layout/hList1"/>
    <dgm:cxn modelId="{948A5FBD-F4BC-45E7-BF53-93F19A38769C}" type="presOf" srcId="{75D1B2A5-9A55-40CB-9619-E592333FF859}" destId="{90A222B9-56D3-4010-9CE7-1E6003E09F3B}" srcOrd="0" destOrd="0" presId="urn:microsoft.com/office/officeart/2005/8/layout/hList1"/>
    <dgm:cxn modelId="{AF65F5C6-A920-4AAE-8472-CC8AE2EF1F0D}" srcId="{70096D66-5E67-4A32-8E94-9CE04EF6860D}" destId="{268B3406-321D-41A3-9B67-2F27DDCE17AF}" srcOrd="2" destOrd="0" parTransId="{3F41A0EE-AEB1-47EA-BDE7-B04F7FC25733}" sibTransId="{19AC8583-B91F-4D11-993B-FA1759D1EAB6}"/>
    <dgm:cxn modelId="{291D18C9-0409-425C-8591-3AC99EA25C0E}" srcId="{098FD910-236A-4C87-B7F9-8F92F2B54FD2}" destId="{C039F6F6-EE78-4744-8AB1-83D679A62728}" srcOrd="0" destOrd="0" parTransId="{D2EDC21F-7D86-482F-A9F8-7A938A47C213}" sibTransId="{18777E02-2325-4264-A21B-38999CAF5A75}"/>
    <dgm:cxn modelId="{51FA55C9-6E52-4706-8D79-59CA159111E2}" srcId="{70096D66-5E67-4A32-8E94-9CE04EF6860D}" destId="{F8335086-BAF4-4068-87A6-54AC351C3455}" srcOrd="4" destOrd="0" parTransId="{3EE4D621-64B6-4017-BE2C-754020650E3F}" sibTransId="{E7B1B527-5756-45E4-936A-E3A9845B18BD}"/>
    <dgm:cxn modelId="{701FF9CA-1F5D-45F1-8538-1C1A08D46606}" type="presOf" srcId="{F64490A0-9C1C-4C19-8A62-4D391E75D221}" destId="{90A222B9-56D3-4010-9CE7-1E6003E09F3B}" srcOrd="0" destOrd="3" presId="urn:microsoft.com/office/officeart/2005/8/layout/hList1"/>
    <dgm:cxn modelId="{68FC7CD5-EC2D-41F2-834A-746A9E14E182}" srcId="{C039F6F6-EE78-4744-8AB1-83D679A62728}" destId="{14355627-C273-4B39-A9F1-8B604A5560C5}" srcOrd="1" destOrd="0" parTransId="{CAEA5AA4-DF16-4468-9C24-FF89871B557D}" sibTransId="{162E6EB8-755B-4FE1-B791-FD51737F817C}"/>
    <dgm:cxn modelId="{1693BDD9-D419-48A8-81E2-C77819F9B6C5}" type="presOf" srcId="{9BD24849-3607-4BE6-BAA4-A1F1A0DEED72}" destId="{441603C2-CCE9-4E0C-A6E8-F2580D73872F}" srcOrd="0" destOrd="0" presId="urn:microsoft.com/office/officeart/2005/8/layout/hList1"/>
    <dgm:cxn modelId="{DCDB62E6-F26A-47FA-AB86-3498E8A688CC}" srcId="{B0EA6435-691E-44CC-8542-28408373593A}" destId="{DC567C1F-CC6B-4A85-8FBD-E875C0EC9500}" srcOrd="2" destOrd="0" parTransId="{40AE7C66-AA6F-46C8-940E-03688CC8B195}" sibTransId="{E9A90932-82BA-45F6-A4B4-AF5C37C87867}"/>
    <dgm:cxn modelId="{31B0EEE7-8925-4699-83B0-2AA27E7B9A4E}" srcId="{70096D66-5E67-4A32-8E94-9CE04EF6860D}" destId="{884DEA1B-FEAA-4628-BA80-62628CE895AC}" srcOrd="3" destOrd="0" parTransId="{9831BC5E-2578-4D19-B283-982D3B1440D7}" sibTransId="{C44EF151-ADEF-442A-8998-68ACB0C1D948}"/>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4A5B07F9-CBF8-435B-B637-B994F7CD40C5}" type="presOf" srcId="{AB74412D-BADB-46B6-A491-6D3F5D6485CA}" destId="{DCCABA9E-4151-44D7-876B-1D17B9B31030}"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23E250-5274-477C-BBD9-375E6D5B017E}"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n-IN"/>
        </a:p>
      </dgm:t>
    </dgm:pt>
    <dgm:pt modelId="{57533D5A-0E7C-4BE5-8E17-BF6DCA9F3F49}">
      <dgm:prSet custT="1"/>
      <dgm:spPr/>
      <dgm:t>
        <a:bodyPr/>
        <a:lstStyle/>
        <a:p>
          <a:r>
            <a:rPr lang="en-US" sz="2000" b="1" dirty="0"/>
            <a:t>When not to use Node.js(disadvantages):</a:t>
          </a:r>
          <a:endParaRPr lang="en-IN" sz="2000" dirty="0"/>
        </a:p>
      </dgm:t>
    </dgm:pt>
    <dgm:pt modelId="{EA9CBEC8-0612-4C21-A909-ABAD6587588D}" type="sibTrans" cxnId="{F7813866-BD73-4278-860C-09F021599531}">
      <dgm:prSet/>
      <dgm:spPr/>
      <dgm:t>
        <a:bodyPr/>
        <a:lstStyle/>
        <a:p>
          <a:endParaRPr lang="en-IN" sz="1800"/>
        </a:p>
      </dgm:t>
    </dgm:pt>
    <dgm:pt modelId="{E1BB59ED-2EA0-48A3-9C6A-2F79AE9A2914}" type="parTrans" cxnId="{F7813866-BD73-4278-860C-09F021599531}">
      <dgm:prSet/>
      <dgm:spPr/>
      <dgm:t>
        <a:bodyPr/>
        <a:lstStyle/>
        <a:p>
          <a:endParaRPr lang="en-IN" sz="1800"/>
        </a:p>
      </dgm:t>
    </dgm:pt>
    <dgm:pt modelId="{74628D83-1DF3-4854-BC46-130273F95B8E}">
      <dgm:prSet custT="1"/>
      <dgm:spPr/>
      <dgm:t>
        <a:bodyPr/>
        <a:lstStyle/>
        <a:p>
          <a:pPr>
            <a:spcBef>
              <a:spcPts val="1200"/>
            </a:spcBef>
            <a:buClr>
              <a:schemeClr val="accent4"/>
            </a:buClr>
            <a:buFont typeface="+mj-lt"/>
            <a:buAutoNum type="arabicPeriod"/>
          </a:pPr>
          <a:r>
            <a:rPr lang="en-US" sz="1800" b="1" dirty="0"/>
            <a:t> CPU-Intensive Tasks:</a:t>
          </a:r>
          <a:r>
            <a:rPr lang="en-US" sz="1800" dirty="0"/>
            <a:t> Avoid for applications that involve heavy CPU processing(Image/Video Processing, Data Encryption/Decryption, ) as Node.js may not provide optimal performance in such scenarios because it single threaded and for heavy computation multi-threaded is better.</a:t>
          </a:r>
          <a:endParaRPr lang="en-IN" sz="1800" dirty="0"/>
        </a:p>
      </dgm:t>
    </dgm:pt>
    <dgm:pt modelId="{F5250144-16FC-4CEF-A3C5-6C51592B28FA}" type="parTrans" cxnId="{1E687BC0-71ED-499D-A225-B9E8DD1252CD}">
      <dgm:prSet/>
      <dgm:spPr/>
      <dgm:t>
        <a:bodyPr/>
        <a:lstStyle/>
        <a:p>
          <a:endParaRPr lang="en-IN"/>
        </a:p>
      </dgm:t>
    </dgm:pt>
    <dgm:pt modelId="{CAC73116-C87F-4574-9372-D863059AFC78}" type="sibTrans" cxnId="{1E687BC0-71ED-499D-A225-B9E8DD1252CD}">
      <dgm:prSet/>
      <dgm:spPr/>
      <dgm:t>
        <a:bodyPr/>
        <a:lstStyle/>
        <a:p>
          <a:endParaRPr lang="en-IN"/>
        </a:p>
      </dgm:t>
    </dgm:pt>
    <dgm:pt modelId="{0536FC37-04AA-4EB0-8067-CB5A0422EE19}" type="pres">
      <dgm:prSet presAssocID="{CE23E250-5274-477C-BBD9-375E6D5B017E}" presName="linear" presStyleCnt="0">
        <dgm:presLayoutVars>
          <dgm:dir/>
          <dgm:animLvl val="lvl"/>
          <dgm:resizeHandles val="exact"/>
        </dgm:presLayoutVars>
      </dgm:prSet>
      <dgm:spPr/>
    </dgm:pt>
    <dgm:pt modelId="{D711EA24-D2BA-44FE-9AD6-8DA3693A9D8D}" type="pres">
      <dgm:prSet presAssocID="{57533D5A-0E7C-4BE5-8E17-BF6DCA9F3F49}" presName="parentLin" presStyleCnt="0"/>
      <dgm:spPr/>
    </dgm:pt>
    <dgm:pt modelId="{B89F06E5-8559-41CB-A908-A123690C90CF}" type="pres">
      <dgm:prSet presAssocID="{57533D5A-0E7C-4BE5-8E17-BF6DCA9F3F49}" presName="parentLeftMargin" presStyleLbl="node1" presStyleIdx="0" presStyleCnt="1"/>
      <dgm:spPr/>
    </dgm:pt>
    <dgm:pt modelId="{207E1646-F6AD-4847-84AB-598CF5CD77B1}" type="pres">
      <dgm:prSet presAssocID="{57533D5A-0E7C-4BE5-8E17-BF6DCA9F3F49}" presName="parentText" presStyleLbl="node1" presStyleIdx="0" presStyleCnt="1" custScaleY="53043" custLinFactNeighborX="2239" custLinFactNeighborY="-36611">
        <dgm:presLayoutVars>
          <dgm:chMax val="0"/>
          <dgm:bulletEnabled val="1"/>
        </dgm:presLayoutVars>
      </dgm:prSet>
      <dgm:spPr/>
    </dgm:pt>
    <dgm:pt modelId="{7D1F2B0E-516F-4356-9E13-E85C35AF670F}" type="pres">
      <dgm:prSet presAssocID="{57533D5A-0E7C-4BE5-8E17-BF6DCA9F3F49}" presName="negativeSpace" presStyleCnt="0"/>
      <dgm:spPr/>
    </dgm:pt>
    <dgm:pt modelId="{82F31851-FD39-4CD1-8D27-5BC94024D8DB}" type="pres">
      <dgm:prSet presAssocID="{57533D5A-0E7C-4BE5-8E17-BF6DCA9F3F49}" presName="childText" presStyleLbl="conFgAcc1" presStyleIdx="0" presStyleCnt="1" custScaleY="117284" custLinFactNeighborY="5820">
        <dgm:presLayoutVars>
          <dgm:bulletEnabled val="1"/>
        </dgm:presLayoutVars>
      </dgm:prSet>
      <dgm:spPr/>
    </dgm:pt>
  </dgm:ptLst>
  <dgm:cxnLst>
    <dgm:cxn modelId="{DFA55009-896B-40E9-B5EA-A98CA37104EC}" type="presOf" srcId="{57533D5A-0E7C-4BE5-8E17-BF6DCA9F3F49}" destId="{207E1646-F6AD-4847-84AB-598CF5CD77B1}" srcOrd="1" destOrd="0" presId="urn:microsoft.com/office/officeart/2005/8/layout/list1"/>
    <dgm:cxn modelId="{30A0F65D-9346-456E-B15A-0519219FE75E}" type="presOf" srcId="{74628D83-1DF3-4854-BC46-130273F95B8E}" destId="{82F31851-FD39-4CD1-8D27-5BC94024D8DB}" srcOrd="0" destOrd="0" presId="urn:microsoft.com/office/officeart/2005/8/layout/list1"/>
    <dgm:cxn modelId="{F7813866-BD73-4278-860C-09F021599531}" srcId="{CE23E250-5274-477C-BBD9-375E6D5B017E}" destId="{57533D5A-0E7C-4BE5-8E17-BF6DCA9F3F49}" srcOrd="0" destOrd="0" parTransId="{E1BB59ED-2EA0-48A3-9C6A-2F79AE9A2914}" sibTransId="{EA9CBEC8-0612-4C21-A909-ABAD6587588D}"/>
    <dgm:cxn modelId="{35F368AD-7DB7-44F9-A8BB-20F33D665B44}" type="presOf" srcId="{57533D5A-0E7C-4BE5-8E17-BF6DCA9F3F49}" destId="{B89F06E5-8559-41CB-A908-A123690C90CF}" srcOrd="0" destOrd="0" presId="urn:microsoft.com/office/officeart/2005/8/layout/list1"/>
    <dgm:cxn modelId="{1E687BC0-71ED-499D-A225-B9E8DD1252CD}" srcId="{57533D5A-0E7C-4BE5-8E17-BF6DCA9F3F49}" destId="{74628D83-1DF3-4854-BC46-130273F95B8E}" srcOrd="0" destOrd="0" parTransId="{F5250144-16FC-4CEF-A3C5-6C51592B28FA}" sibTransId="{CAC73116-C87F-4574-9372-D863059AFC78}"/>
    <dgm:cxn modelId="{668424C7-66D8-4999-861D-3F01B94129F0}" type="presOf" srcId="{CE23E250-5274-477C-BBD9-375E6D5B017E}" destId="{0536FC37-04AA-4EB0-8067-CB5A0422EE19}" srcOrd="0" destOrd="0" presId="urn:microsoft.com/office/officeart/2005/8/layout/list1"/>
    <dgm:cxn modelId="{5E724A4A-B3DC-42BA-8480-59841406B9E4}" type="presParOf" srcId="{0536FC37-04AA-4EB0-8067-CB5A0422EE19}" destId="{D711EA24-D2BA-44FE-9AD6-8DA3693A9D8D}" srcOrd="0" destOrd="0" presId="urn:microsoft.com/office/officeart/2005/8/layout/list1"/>
    <dgm:cxn modelId="{2D6627C0-F2C5-40C9-B580-54649CFEF4F0}" type="presParOf" srcId="{D711EA24-D2BA-44FE-9AD6-8DA3693A9D8D}" destId="{B89F06E5-8559-41CB-A908-A123690C90CF}" srcOrd="0" destOrd="0" presId="urn:microsoft.com/office/officeart/2005/8/layout/list1"/>
    <dgm:cxn modelId="{BBF255DC-03A2-4085-82EA-B9CCB421346B}" type="presParOf" srcId="{D711EA24-D2BA-44FE-9AD6-8DA3693A9D8D}" destId="{207E1646-F6AD-4847-84AB-598CF5CD77B1}" srcOrd="1" destOrd="0" presId="urn:microsoft.com/office/officeart/2005/8/layout/list1"/>
    <dgm:cxn modelId="{547D341F-8B6B-4C72-B0C4-510C3536EEAE}" type="presParOf" srcId="{0536FC37-04AA-4EB0-8067-CB5A0422EE19}" destId="{7D1F2B0E-516F-4356-9E13-E85C35AF670F}" srcOrd="1" destOrd="0" presId="urn:microsoft.com/office/officeart/2005/8/layout/list1"/>
    <dgm:cxn modelId="{7B7C13F1-AED5-4C71-91AB-E320E98A9BF2}" type="presParOf" srcId="{0536FC37-04AA-4EB0-8067-CB5A0422EE19}" destId="{82F31851-FD39-4CD1-8D27-5BC94024D8DB}"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IN"/>
        </a:p>
      </dgm:t>
    </dgm:pt>
    <dgm:pt modelId="{C039F6F6-EE78-4744-8AB1-83D679A62728}">
      <dgm:prSet phldrT="[Text]" custT="1"/>
      <dgm:spPr/>
      <dgm:t>
        <a:bodyPr/>
        <a:lstStyle/>
        <a:p>
          <a:r>
            <a:rPr lang="en-IN" sz="1800" b="1" dirty="0"/>
            <a:t>NODE - OTHERS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None/>
          </a:pPr>
          <a:r>
            <a:rPr lang="en-IN" sz="1800" b="0" i="0" u="none" dirty="0"/>
            <a:t>15 </a:t>
          </a:r>
          <a:r>
            <a:rPr lang="en-IN" sz="1800" b="0" i="0" u="none" dirty="0">
              <a:hlinkClick xmlns:r="http://schemas.openxmlformats.org/officeDocument/2006/relationships" r:id="rId1" action="ppaction://hlinksldjump"/>
            </a:rPr>
            <a:t>Error Handling &amp; Debugging</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MONGO-DB</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endParaRPr lang="en-IN" sz="1800"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None/>
          </a:pPr>
          <a:r>
            <a:rPr lang="en-IN" sz="1800" b="0" i="0" u="none" dirty="0"/>
            <a:t>23</a:t>
          </a:r>
          <a:r>
            <a:rPr lang="en-IN" sz="1800" b="0" i="0" u="none" dirty="0">
              <a:hlinkClick xmlns:r="http://schemas.openxmlformats.org/officeDocument/2006/relationships" r:id="rId2" action="ppaction://hlinksldjump"/>
            </a:rPr>
            <a:t>. Application based questions.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D5B386C-E409-493C-892C-8FF3AF53AE7B}">
      <dgm:prSet phldrT="[Text]" custT="1"/>
      <dgm:spPr/>
      <dgm:t>
        <a:bodyPr/>
        <a:lstStyle/>
        <a:p>
          <a:pPr>
            <a:buFont typeface="+mj-lt"/>
            <a:buNone/>
          </a:pPr>
          <a:r>
            <a:rPr lang="en-IN" sz="1800" b="0" i="0" u="none" dirty="0"/>
            <a:t>18. </a:t>
          </a:r>
          <a:r>
            <a:rPr lang="en-IN" sz="1800" b="0" i="0" u="none" dirty="0">
              <a:hlinkClick xmlns:r="http://schemas.openxmlformats.org/officeDocument/2006/relationships" r:id="rId3" action="ppaction://hlinksldjump"/>
            </a:rPr>
            <a:t>MongoDB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13D946D9-F841-4FC0-BC23-4CCFD8AB8BAE}">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4" action="ppaction://hlinksldjump"/>
            </a:rPr>
            <a:t>Security, Performance &amp; Deployment</a:t>
          </a:r>
          <a:endParaRPr lang="en-IN" sz="1800" dirty="0"/>
        </a:p>
      </dgm:t>
    </dgm:pt>
    <dgm:pt modelId="{D7C0D9BC-A5AD-45BF-B3F1-C910150C74E4}" type="parTrans" cxnId="{45D79E21-44DD-4BF2-8641-A235FF3A922B}">
      <dgm:prSet/>
      <dgm:spPr/>
      <dgm:t>
        <a:bodyPr/>
        <a:lstStyle/>
        <a:p>
          <a:endParaRPr lang="en-IN" sz="1800"/>
        </a:p>
      </dgm:t>
    </dgm:pt>
    <dgm:pt modelId="{0A3093F7-37E5-4D0D-9A23-D69EE6FE74AA}" type="sibTrans" cxnId="{45D79E21-44DD-4BF2-8641-A235FF3A922B}">
      <dgm:prSet/>
      <dgm:spPr/>
      <dgm:t>
        <a:bodyPr/>
        <a:lstStyle/>
        <a:p>
          <a:endParaRPr lang="en-IN" sz="1800"/>
        </a:p>
      </dgm:t>
    </dgm:pt>
    <dgm:pt modelId="{31407479-3C9F-4C35-BE26-3BF25381946C}">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5" action="ppaction://hlinksldjump"/>
            </a:rPr>
            <a:t>Testing &amp; Web Socket</a:t>
          </a:r>
          <a:endParaRPr lang="en-IN" sz="1800" dirty="0"/>
        </a:p>
      </dgm:t>
    </dgm:pt>
    <dgm:pt modelId="{7BEAB1E0-9AB4-4688-A8CA-08E86425AF52}" type="parTrans" cxnId="{E82667C5-D237-43B2-80D0-243C4D83593C}">
      <dgm:prSet/>
      <dgm:spPr/>
      <dgm:t>
        <a:bodyPr/>
        <a:lstStyle/>
        <a:p>
          <a:endParaRPr lang="en-IN" sz="1800"/>
        </a:p>
      </dgm:t>
    </dgm:pt>
    <dgm:pt modelId="{0F06087C-E86D-494F-8814-DBDF81C62FF0}" type="sibTrans" cxnId="{E82667C5-D237-43B2-80D0-243C4D83593C}">
      <dgm:prSet/>
      <dgm:spPr/>
      <dgm:t>
        <a:bodyPr/>
        <a:lstStyle/>
        <a:p>
          <a:endParaRPr lang="en-IN" sz="1800"/>
        </a:p>
      </dgm:t>
    </dgm:pt>
    <dgm:pt modelId="{EAA4F856-F891-4265-9870-EF638046E239}">
      <dgm:prSet custT="1"/>
      <dgm:spPr/>
      <dgm:t>
        <a:bodyPr/>
        <a:lstStyle/>
        <a:p>
          <a:pPr>
            <a:buFont typeface="+mj-lt"/>
            <a:buAutoNum type="arabicPeriod" startAt="19"/>
          </a:pPr>
          <a:r>
            <a:rPr lang="en-US" sz="1800" b="0" i="0" u="none" dirty="0"/>
            <a:t> </a:t>
          </a:r>
          <a:r>
            <a:rPr lang="en-US" sz="1800" b="0" i="0" u="none" dirty="0">
              <a:hlinkClick xmlns:r="http://schemas.openxmlformats.org/officeDocument/2006/relationships" r:id="rId6" action="ppaction://hlinksldjump"/>
            </a:rPr>
            <a:t>Setup &amp; CRUD operations</a:t>
          </a:r>
          <a:endParaRPr lang="en-US" sz="1800" dirty="0"/>
        </a:p>
      </dgm:t>
    </dgm:pt>
    <dgm:pt modelId="{BD35978F-740E-4C06-AF65-4024D90F8C79}" type="parTrans" cxnId="{E4331DB6-9AB3-4DB8-9ED8-32DEB109B675}">
      <dgm:prSet/>
      <dgm:spPr/>
      <dgm:t>
        <a:bodyPr/>
        <a:lstStyle/>
        <a:p>
          <a:endParaRPr lang="en-IN" sz="1800"/>
        </a:p>
      </dgm:t>
    </dgm:pt>
    <dgm:pt modelId="{C9E9A037-AE6C-4296-93B7-D9E2C73082F0}" type="sibTrans" cxnId="{E4331DB6-9AB3-4DB8-9ED8-32DEB109B675}">
      <dgm:prSet/>
      <dgm:spPr/>
      <dgm:t>
        <a:bodyPr/>
        <a:lstStyle/>
        <a:p>
          <a:endParaRPr lang="en-IN" sz="1800"/>
        </a:p>
      </dgm:t>
    </dgm:pt>
    <dgm:pt modelId="{0B88BEF2-83FE-4B85-BF9B-EAA9BA5ABD0E}">
      <dgm:prSet custT="1"/>
      <dgm:spPr/>
      <dgm:t>
        <a:bodyPr/>
        <a:lstStyle/>
        <a:p>
          <a:pPr>
            <a:buFont typeface="+mj-lt"/>
            <a:buAutoNum type="arabicPeriod" startAt="19"/>
          </a:pPr>
          <a:r>
            <a:rPr lang="en-US" sz="1800" b="0" i="0" u="none" dirty="0">
              <a:hlinkClick xmlns:r="http://schemas.openxmlformats.org/officeDocument/2006/relationships" r:id="rId7" action="ppaction://hlinksldjump"/>
            </a:rPr>
            <a:t> Query Operators &amp; Projection</a:t>
          </a:r>
          <a:endParaRPr lang="en-US" sz="1800" dirty="0"/>
        </a:p>
      </dgm:t>
    </dgm:pt>
    <dgm:pt modelId="{3EB56A3A-EDEA-4C82-8EB5-CF478259D325}" type="parTrans" cxnId="{C0F287C1-DE9C-49C3-938E-118F669C983C}">
      <dgm:prSet/>
      <dgm:spPr/>
      <dgm:t>
        <a:bodyPr/>
        <a:lstStyle/>
        <a:p>
          <a:endParaRPr lang="en-IN" sz="1800"/>
        </a:p>
      </dgm:t>
    </dgm:pt>
    <dgm:pt modelId="{A98C72DE-CDC8-4031-90F0-F35045063F27}" type="sibTrans" cxnId="{C0F287C1-DE9C-49C3-938E-118F669C983C}">
      <dgm:prSet/>
      <dgm:spPr/>
      <dgm:t>
        <a:bodyPr/>
        <a:lstStyle/>
        <a:p>
          <a:endParaRPr lang="en-IN" sz="1800"/>
        </a:p>
      </dgm:t>
    </dgm:pt>
    <dgm:pt modelId="{89B08E62-C4C7-40E8-8CEA-9B13791E32CC}">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8" action="ppaction://hlinksldjump"/>
            </a:rPr>
            <a:t>Indexes</a:t>
          </a:r>
          <a:endParaRPr lang="en-IN" sz="1800" dirty="0"/>
        </a:p>
      </dgm:t>
    </dgm:pt>
    <dgm:pt modelId="{8B7E795A-DA90-4730-BBFB-51C69355F922}" type="parTrans" cxnId="{1253024D-FEB2-40F1-A19A-D82C22242A98}">
      <dgm:prSet/>
      <dgm:spPr/>
      <dgm:t>
        <a:bodyPr/>
        <a:lstStyle/>
        <a:p>
          <a:endParaRPr lang="en-IN" sz="1800"/>
        </a:p>
      </dgm:t>
    </dgm:pt>
    <dgm:pt modelId="{A9F310B6-57B1-4003-9F22-54C82965DD93}" type="sibTrans" cxnId="{1253024D-FEB2-40F1-A19A-D82C22242A98}">
      <dgm:prSet/>
      <dgm:spPr/>
      <dgm:t>
        <a:bodyPr/>
        <a:lstStyle/>
        <a:p>
          <a:endParaRPr lang="en-IN" sz="1800"/>
        </a:p>
      </dgm:t>
    </dgm:pt>
    <dgm:pt modelId="{BD8F2646-2682-4941-89B3-A1F1CEC2FEC2}">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9" action="ppaction://hlinksldjump"/>
            </a:rPr>
            <a:t>Mongoose </a:t>
          </a:r>
          <a:endParaRPr lang="en-IN" sz="1800" dirty="0"/>
        </a:p>
      </dgm:t>
    </dgm:pt>
    <dgm:pt modelId="{8D33A80A-1CAA-4EE3-A822-F8724A848C77}" type="parTrans" cxnId="{169B314E-5235-48FF-9CA1-A37AD89A8049}">
      <dgm:prSet/>
      <dgm:spPr/>
      <dgm:t>
        <a:bodyPr/>
        <a:lstStyle/>
        <a:p>
          <a:endParaRPr lang="en-IN" sz="1800"/>
        </a:p>
      </dgm:t>
    </dgm:pt>
    <dgm:pt modelId="{B39EC9A4-9478-4F42-9F1C-155B89FDF0FF}" type="sibTrans" cxnId="{169B314E-5235-48FF-9CA1-A37AD89A8049}">
      <dgm:prSet/>
      <dgm:spPr/>
      <dgm:t>
        <a:bodyPr/>
        <a:lstStyle/>
        <a:p>
          <a:endParaRPr lang="en-IN" sz="1800"/>
        </a:p>
      </dgm:t>
    </dgm:pt>
    <dgm:pt modelId="{3FE869F0-D045-4A82-A41C-662983CED077}">
      <dgm:prSet custT="1"/>
      <dgm:spPr/>
      <dgm:t>
        <a:bodyPr/>
        <a:lstStyle/>
        <a:p>
          <a:pPr>
            <a:buFont typeface="+mj-lt"/>
            <a:buAutoNum type="arabicPeriod" startAt="24"/>
          </a:pPr>
          <a:endParaRPr lang="en-IN" sz="1800" b="0" i="0" u="none" dirty="0"/>
        </a:p>
      </dgm:t>
    </dgm:pt>
    <dgm:pt modelId="{6BB72F19-89A0-4682-A20C-7E73BB2E52F2}" type="parTrans" cxnId="{688DE415-383D-4202-B80F-8D6C93183E21}">
      <dgm:prSet/>
      <dgm:spPr/>
      <dgm:t>
        <a:bodyPr/>
        <a:lstStyle/>
        <a:p>
          <a:endParaRPr lang="en-IN"/>
        </a:p>
      </dgm:t>
    </dgm:pt>
    <dgm:pt modelId="{6D047882-56A3-4A81-BF8A-7A9C8F5735E3}" type="sibTrans" cxnId="{688DE415-383D-4202-B80F-8D6C93183E21}">
      <dgm:prSet/>
      <dgm:spPr/>
      <dgm:t>
        <a:bodyPr/>
        <a:lstStyle/>
        <a:p>
          <a:endParaRPr lang="en-IN"/>
        </a:p>
      </dgm:t>
    </dgm:pt>
    <dgm:pt modelId="{C3B01FED-FE38-4CA9-8963-C789823E92D0}">
      <dgm:prSet custT="1"/>
      <dgm:spPr/>
      <dgm:t>
        <a:bodyPr/>
        <a:lstStyle/>
        <a:p>
          <a:pPr>
            <a:buFont typeface="+mj-lt"/>
            <a:buAutoNum type="arabicPeriod" startAt="24"/>
          </a:pPr>
          <a:r>
            <a:rPr lang="en-IN" sz="1800" b="0" i="0" u="none" dirty="0">
              <a:hlinkClick xmlns:r="http://schemas.openxmlformats.org/officeDocument/2006/relationships" r:id="rId10" action="ppaction://hlinksldjump"/>
            </a:rPr>
            <a:t> JavaScript Essentials for Node</a:t>
          </a:r>
          <a:endParaRPr lang="en-IN" sz="1800" b="0" i="0" u="none" dirty="0"/>
        </a:p>
      </dgm:t>
    </dgm:pt>
    <dgm:pt modelId="{670C6AD8-9A5F-4153-9A9A-817AF8BDFC56}" type="sibTrans" cxnId="{4BF4017B-5F66-4652-B347-515EE2B00182}">
      <dgm:prSet/>
      <dgm:spPr/>
      <dgm:t>
        <a:bodyPr/>
        <a:lstStyle/>
        <a:p>
          <a:endParaRPr lang="en-IN"/>
        </a:p>
      </dgm:t>
    </dgm:pt>
    <dgm:pt modelId="{3129E284-CE0D-42F1-885F-BB790ABDAB1D}" type="parTrans" cxnId="{4BF4017B-5F66-4652-B347-515EE2B00182}">
      <dgm:prSet/>
      <dgm:spPr/>
      <dgm:t>
        <a:bodyPr/>
        <a:lstStyle/>
        <a:p>
          <a:endParaRPr lang="en-IN"/>
        </a:p>
      </dgm:t>
    </dgm:pt>
    <dgm:pt modelId="{7A123786-6F5A-4CBF-9B55-548E6E77CF41}">
      <dgm:prSet phldrT="[Text]" custT="1"/>
      <dgm:spPr/>
      <dgm:t>
        <a:bodyPr/>
        <a:lstStyle/>
        <a:p>
          <a:pPr>
            <a:buFont typeface="+mj-lt"/>
            <a:buAutoNum type="arabicPeriod" startAt="24"/>
          </a:pPr>
          <a:r>
            <a:rPr lang="en-IN" sz="1800" b="0" i="0" u="none" dirty="0"/>
            <a:t> </a:t>
          </a:r>
          <a:r>
            <a:rPr lang="en-IN" sz="1800" b="0" i="0" u="none" dirty="0">
              <a:hlinkClick xmlns:r="http://schemas.openxmlformats.org/officeDocument/2006/relationships" r:id="rId11" action="ppaction://hlinksldjump"/>
            </a:rPr>
            <a:t>Scenario based short questions</a:t>
          </a:r>
          <a:endParaRPr lang="en-IN" sz="1800" dirty="0"/>
        </a:p>
      </dgm:t>
    </dgm:pt>
    <dgm:pt modelId="{7EDAA766-E1DA-4C40-A5FA-45E4CA64BA35}" type="parTrans" cxnId="{7B9189A8-DECA-4DE1-9B21-BE2631D340F3}">
      <dgm:prSet/>
      <dgm:spPr/>
      <dgm:t>
        <a:bodyPr/>
        <a:lstStyle/>
        <a:p>
          <a:endParaRPr lang="en-IN"/>
        </a:p>
      </dgm:t>
    </dgm:pt>
    <dgm:pt modelId="{E4168EDD-29D6-4450-A25B-B210F10AC70D}" type="sibTrans" cxnId="{7B9189A8-DECA-4DE1-9B21-BE2631D340F3}">
      <dgm:prSet/>
      <dgm:spPr/>
      <dgm:t>
        <a:bodyPr/>
        <a:lstStyle/>
        <a:p>
          <a:endParaRPr lang="en-IN"/>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69635">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69635">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69635">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5DDA0606-CD78-41AC-80AB-4629B4A1F574}" type="presOf" srcId="{B0EA6435-691E-44CC-8542-28408373593A}" destId="{A5BA5CB6-7687-4008-9C78-5FBB77833E7B}" srcOrd="0" destOrd="0" presId="urn:microsoft.com/office/officeart/2005/8/layout/hList1"/>
    <dgm:cxn modelId="{688DE415-383D-4202-B80F-8D6C93183E21}" srcId="{B0EA6435-691E-44CC-8542-28408373593A}" destId="{3FE869F0-D045-4A82-A41C-662983CED077}" srcOrd="3" destOrd="0" parTransId="{6BB72F19-89A0-4682-A20C-7E73BB2E52F2}" sibTransId="{6D047882-56A3-4A81-BF8A-7A9C8F5735E3}"/>
    <dgm:cxn modelId="{7D11BB18-D70A-4607-BDAD-224D5FEC7B53}" type="presOf" srcId="{098FD910-236A-4C87-B7F9-8F92F2B54FD2}" destId="{667AC7BE-B467-4892-957A-C8F996C29431}" srcOrd="0" destOrd="0" presId="urn:microsoft.com/office/officeart/2005/8/layout/hList1"/>
    <dgm:cxn modelId="{0737CC1B-FA6C-423E-8C62-60E917FD9C7B}" type="presOf" srcId="{EAA4F856-F891-4265-9870-EF638046E239}" destId="{DCCABA9E-4151-44D7-876B-1D17B9B31030}" srcOrd="0" destOrd="1" presId="urn:microsoft.com/office/officeart/2005/8/layout/hList1"/>
    <dgm:cxn modelId="{F9B9CF1E-AD52-4DF2-A580-8A939724EE3F}" srcId="{098FD910-236A-4C87-B7F9-8F92F2B54FD2}" destId="{B0EA6435-691E-44CC-8542-28408373593A}" srcOrd="2" destOrd="0" parTransId="{48CA0553-6785-4DF5-A815-7838D1B54F8E}" sibTransId="{E3FE66DF-194D-4C92-A943-84E9FD9BEFCF}"/>
    <dgm:cxn modelId="{4B99FA1F-38DF-4385-B705-E10B56AB8FE2}" type="presOf" srcId="{31407479-3C9F-4C35-BE26-3BF25381946C}" destId="{441603C2-CCE9-4E0C-A6E8-F2580D73872F}" srcOrd="0" destOrd="2" presId="urn:microsoft.com/office/officeart/2005/8/layout/hList1"/>
    <dgm:cxn modelId="{45D79E21-44DD-4BF2-8641-A235FF3A922B}" srcId="{C039F6F6-EE78-4744-8AB1-83D679A62728}" destId="{13D946D9-F841-4FC0-BC23-4CCFD8AB8BAE}" srcOrd="1" destOrd="0" parTransId="{D7C0D9BC-A5AD-45BF-B3F1-C910150C74E4}" sibTransId="{0A3093F7-37E5-4D0D-9A23-D69EE6FE74AA}"/>
    <dgm:cxn modelId="{1253024D-FEB2-40F1-A19A-D82C22242A98}" srcId="{70096D66-5E67-4A32-8E94-9CE04EF6860D}" destId="{89B08E62-C4C7-40E8-8CEA-9B13791E32CC}" srcOrd="3" destOrd="0" parTransId="{8B7E795A-DA90-4730-BBFB-51C69355F922}" sibTransId="{A9F310B6-57B1-4003-9F22-54C82965DD93}"/>
    <dgm:cxn modelId="{169B314E-5235-48FF-9CA1-A37AD89A8049}" srcId="{70096D66-5E67-4A32-8E94-9CE04EF6860D}" destId="{BD8F2646-2682-4941-89B3-A1F1CEC2FEC2}" srcOrd="4" destOrd="0" parTransId="{8D33A80A-1CAA-4EE3-A822-F8724A848C77}" sibTransId="{B39EC9A4-9478-4F42-9F1C-155B89FDF0FF}"/>
    <dgm:cxn modelId="{EE90AC4E-BAAA-4EEE-904D-876C4A736ED7}" type="presOf" srcId="{1D5B386C-E409-493C-892C-8FF3AF53AE7B}" destId="{DCCABA9E-4151-44D7-876B-1D17B9B31030}" srcOrd="0" destOrd="0" presId="urn:microsoft.com/office/officeart/2005/8/layout/hList1"/>
    <dgm:cxn modelId="{2C7A765A-8DDC-41A7-A0D8-0F6C81F6BA25}" type="presOf" srcId="{3FE869F0-D045-4A82-A41C-662983CED077}" destId="{90A222B9-56D3-4010-9CE7-1E6003E09F3B}" srcOrd="0" destOrd="3" presId="urn:microsoft.com/office/officeart/2005/8/layout/hList1"/>
    <dgm:cxn modelId="{4BF4017B-5F66-4652-B347-515EE2B00182}" srcId="{B0EA6435-691E-44CC-8542-28408373593A}" destId="{C3B01FED-FE38-4CA9-8963-C789823E92D0}" srcOrd="2" destOrd="0" parTransId="{3129E284-CE0D-42F1-885F-BB790ABDAB1D}" sibTransId="{670C6AD8-9A5F-4153-9A9A-817AF8BDFC56}"/>
    <dgm:cxn modelId="{BA1E128F-A8DB-43F1-9EE5-1561B4BB5399}" srcId="{B0EA6435-691E-44CC-8542-28408373593A}" destId="{75D1B2A5-9A55-40CB-9619-E592333FF859}" srcOrd="0" destOrd="0" parTransId="{C3A220F3-5348-40FF-8248-2585E96B50AC}" sibTransId="{3C6B82B0-F5E7-4219-8B07-99931D3267A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7B9189A8-DECA-4DE1-9B21-BE2631D340F3}" srcId="{B0EA6435-691E-44CC-8542-28408373593A}" destId="{7A123786-6F5A-4CBF-9B55-548E6E77CF41}" srcOrd="1" destOrd="0" parTransId="{7EDAA766-E1DA-4C40-A5FA-45E4CA64BA35}" sibTransId="{E4168EDD-29D6-4450-A25B-B210F10AC70D}"/>
    <dgm:cxn modelId="{717B76B2-413F-4233-8379-B81BB44189CE}" type="presOf" srcId="{70096D66-5E67-4A32-8E94-9CE04EF6860D}" destId="{7E169A81-AB17-4F76-B7DB-9D434BF15411}" srcOrd="0" destOrd="0" presId="urn:microsoft.com/office/officeart/2005/8/layout/hList1"/>
    <dgm:cxn modelId="{A24622B4-BACC-405D-B113-2C261F59A781}" type="presOf" srcId="{89B08E62-C4C7-40E8-8CEA-9B13791E32CC}" destId="{DCCABA9E-4151-44D7-876B-1D17B9B31030}" srcOrd="0" destOrd="3" presId="urn:microsoft.com/office/officeart/2005/8/layout/hList1"/>
    <dgm:cxn modelId="{21C1B1B4-1DDA-4222-9892-9D1E1B5ED5B0}" type="presOf" srcId="{C3B01FED-FE38-4CA9-8963-C789823E92D0}" destId="{90A222B9-56D3-4010-9CE7-1E6003E09F3B}" srcOrd="0" destOrd="2" presId="urn:microsoft.com/office/officeart/2005/8/layout/hList1"/>
    <dgm:cxn modelId="{316AEBB5-27F0-432F-9B35-8DDF48BC72B5}" type="presOf" srcId="{13D946D9-F841-4FC0-BC23-4CCFD8AB8BAE}" destId="{441603C2-CCE9-4E0C-A6E8-F2580D73872F}" srcOrd="0" destOrd="1" presId="urn:microsoft.com/office/officeart/2005/8/layout/hList1"/>
    <dgm:cxn modelId="{E4331DB6-9AB3-4DB8-9ED8-32DEB109B675}" srcId="{70096D66-5E67-4A32-8E94-9CE04EF6860D}" destId="{EAA4F856-F891-4265-9870-EF638046E239}" srcOrd="1" destOrd="0" parTransId="{BD35978F-740E-4C06-AF65-4024D90F8C79}" sibTransId="{C9E9A037-AE6C-4296-93B7-D9E2C73082F0}"/>
    <dgm:cxn modelId="{497E2ABB-CBE2-4E2A-8403-618F6D607785}" type="presOf" srcId="{0B88BEF2-83FE-4B85-BF9B-EAA9BA5ABD0E}" destId="{DCCABA9E-4151-44D7-876B-1D17B9B31030}" srcOrd="0" destOrd="2" presId="urn:microsoft.com/office/officeart/2005/8/layout/hList1"/>
    <dgm:cxn modelId="{948A5FBD-F4BC-45E7-BF53-93F19A38769C}" type="presOf" srcId="{75D1B2A5-9A55-40CB-9619-E592333FF859}" destId="{90A222B9-56D3-4010-9CE7-1E6003E09F3B}" srcOrd="0" destOrd="0" presId="urn:microsoft.com/office/officeart/2005/8/layout/hList1"/>
    <dgm:cxn modelId="{C0F287C1-DE9C-49C3-938E-118F669C983C}" srcId="{70096D66-5E67-4A32-8E94-9CE04EF6860D}" destId="{0B88BEF2-83FE-4B85-BF9B-EAA9BA5ABD0E}" srcOrd="2" destOrd="0" parTransId="{3EB56A3A-EDEA-4C82-8EB5-CF478259D325}" sibTransId="{A98C72DE-CDC8-4031-90F0-F35045063F27}"/>
    <dgm:cxn modelId="{E82667C5-D237-43B2-80D0-243C4D83593C}" srcId="{C039F6F6-EE78-4744-8AB1-83D679A62728}" destId="{31407479-3C9F-4C35-BE26-3BF25381946C}" srcOrd="2" destOrd="0" parTransId="{7BEAB1E0-9AB4-4688-A8CA-08E86425AF52}" sibTransId="{0F06087C-E86D-494F-8814-DBDF81C62FF0}"/>
    <dgm:cxn modelId="{291D18C9-0409-425C-8591-3AC99EA25C0E}" srcId="{098FD910-236A-4C87-B7F9-8F92F2B54FD2}" destId="{C039F6F6-EE78-4744-8AB1-83D679A62728}" srcOrd="0" destOrd="0" parTransId="{D2EDC21F-7D86-482F-A9F8-7A938A47C213}" sibTransId="{18777E02-2325-4264-A21B-38999CAF5A75}"/>
    <dgm:cxn modelId="{1693BDD9-D419-48A8-81E2-C77819F9B6C5}" type="presOf" srcId="{9BD24849-3607-4BE6-BAA4-A1F1A0DEED72}" destId="{441603C2-CCE9-4E0C-A6E8-F2580D73872F}" srcOrd="0" destOrd="0" presId="urn:microsoft.com/office/officeart/2005/8/layout/hList1"/>
    <dgm:cxn modelId="{20FBB3E3-B8CE-47A5-BCBA-81315B4CCEBE}" type="presOf" srcId="{BD8F2646-2682-4941-89B3-A1F1CEC2FEC2}" destId="{DCCABA9E-4151-44D7-876B-1D17B9B31030}" srcOrd="0" destOrd="4" presId="urn:microsoft.com/office/officeart/2005/8/layout/hList1"/>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C75A6AFE-8026-4EC7-9E27-9D415B589E61}" type="presOf" srcId="{7A123786-6F5A-4CBF-9B55-548E6E77CF41}" destId="{90A222B9-56D3-4010-9CE7-1E6003E09F3B}"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48F6E98F-6EE0-455E-942F-DE890D082FCC}" type="doc">
      <dgm:prSet loTypeId="urn:microsoft.com/office/officeart/2005/8/layout/chevron2" loCatId="process" qsTypeId="urn:microsoft.com/office/officeart/2005/8/quickstyle/simple3" qsCatId="simple" csTypeId="urn:microsoft.com/office/officeart/2005/8/colors/colorful1" csCatId="colorful" phldr="1"/>
      <dgm:spPr/>
      <dgm:t>
        <a:bodyPr/>
        <a:lstStyle/>
        <a:p>
          <a:endParaRPr lang="en-IN"/>
        </a:p>
      </dgm:t>
    </dgm:pt>
    <dgm:pt modelId="{CB05E3CA-D9F1-410B-805B-DE65932859DE}">
      <dgm:prSet custT="1"/>
      <dgm:spPr/>
      <dgm:t>
        <a:bodyPr/>
        <a:lstStyle/>
        <a:p>
          <a:r>
            <a:rPr lang="en-US" sz="1800" b="1" dirty="0"/>
            <a:t>1</a:t>
          </a:r>
          <a:endParaRPr lang="en-IN" sz="1800" b="1" dirty="0"/>
        </a:p>
      </dgm:t>
    </dgm:pt>
    <dgm:pt modelId="{28182071-80C8-4915-B194-DDB2E4CB3A9B}" type="parTrans" cxnId="{508D8ACE-182F-448A-A61A-D004C432BF1F}">
      <dgm:prSet/>
      <dgm:spPr/>
      <dgm:t>
        <a:bodyPr/>
        <a:lstStyle/>
        <a:p>
          <a:endParaRPr lang="en-IN" sz="1800"/>
        </a:p>
      </dgm:t>
    </dgm:pt>
    <dgm:pt modelId="{63CD05CC-5841-46AB-8E4F-A04F1C0447C8}" type="sibTrans" cxnId="{508D8ACE-182F-448A-A61A-D004C432BF1F}">
      <dgm:prSet/>
      <dgm:spPr/>
      <dgm:t>
        <a:bodyPr/>
        <a:lstStyle/>
        <a:p>
          <a:endParaRPr lang="en-IN" sz="1800"/>
        </a:p>
      </dgm:t>
    </dgm:pt>
    <dgm:pt modelId="{6C775BCA-794B-4B5E-866A-DD417350E383}">
      <dgm:prSet custT="1"/>
      <dgm:spPr/>
      <dgm:t>
        <a:bodyPr/>
        <a:lstStyle/>
        <a:p>
          <a:r>
            <a:rPr lang="en-US" sz="1800" b="1" dirty="0"/>
            <a:t>2</a:t>
          </a:r>
          <a:endParaRPr lang="en-IN" sz="1800" b="1" dirty="0"/>
        </a:p>
      </dgm:t>
    </dgm:pt>
    <dgm:pt modelId="{BE388FA6-8688-465F-90D0-05B0F560F7F3}" type="parTrans" cxnId="{B5CAD8ED-4BD1-4362-AFF7-B0832A87CB9D}">
      <dgm:prSet/>
      <dgm:spPr/>
      <dgm:t>
        <a:bodyPr/>
        <a:lstStyle/>
        <a:p>
          <a:endParaRPr lang="en-IN" sz="1800"/>
        </a:p>
      </dgm:t>
    </dgm:pt>
    <dgm:pt modelId="{F83F4732-99C0-4F4C-8597-01B8021375D7}" type="sibTrans" cxnId="{B5CAD8ED-4BD1-4362-AFF7-B0832A87CB9D}">
      <dgm:prSet/>
      <dgm:spPr/>
      <dgm:t>
        <a:bodyPr/>
        <a:lstStyle/>
        <a:p>
          <a:endParaRPr lang="en-IN" sz="1800"/>
        </a:p>
      </dgm:t>
    </dgm:pt>
    <dgm:pt modelId="{E2340084-A684-4F88-A51F-90A58EC4BB67}">
      <dgm:prSet custT="1"/>
      <dgm:spPr/>
      <dgm:t>
        <a:bodyPr/>
        <a:lstStyle/>
        <a:p>
          <a:r>
            <a:rPr lang="en-US" sz="1800" b="1" dirty="0"/>
            <a:t>3</a:t>
          </a:r>
          <a:endParaRPr lang="en-IN" sz="1800" b="1" dirty="0"/>
        </a:p>
      </dgm:t>
    </dgm:pt>
    <dgm:pt modelId="{72F1E1B5-2E38-4C76-9BAF-A595586DA374}" type="parTrans" cxnId="{2B24EEA4-473E-4C9E-8C73-9E2EB4F4ACC1}">
      <dgm:prSet/>
      <dgm:spPr/>
      <dgm:t>
        <a:bodyPr/>
        <a:lstStyle/>
        <a:p>
          <a:endParaRPr lang="en-IN" sz="1800"/>
        </a:p>
      </dgm:t>
    </dgm:pt>
    <dgm:pt modelId="{AACAC644-E13A-4240-ABE1-EF3042F09663}" type="sibTrans" cxnId="{2B24EEA4-473E-4C9E-8C73-9E2EB4F4ACC1}">
      <dgm:prSet/>
      <dgm:spPr/>
      <dgm:t>
        <a:bodyPr/>
        <a:lstStyle/>
        <a:p>
          <a:endParaRPr lang="en-IN" sz="1800"/>
        </a:p>
      </dgm:t>
    </dgm:pt>
    <dgm:pt modelId="{6E00BA23-E628-4A50-AE5F-24099D3C9072}">
      <dgm:prSet custT="1"/>
      <dgm:spPr/>
      <dgm:t>
        <a:bodyPr/>
        <a:lstStyle/>
        <a:p>
          <a:r>
            <a:rPr lang="en-US" sz="1800" dirty="0"/>
            <a:t>I will create separate modules for controllers, routes, models, </a:t>
          </a:r>
          <a:r>
            <a:rPr lang="en-US" sz="1800" dirty="0" err="1"/>
            <a:t>middlewares</a:t>
          </a:r>
          <a:r>
            <a:rPr lang="en-US" sz="1800" dirty="0"/>
            <a:t>, and configuration files.</a:t>
          </a:r>
          <a:endParaRPr lang="en-IN" sz="1800" dirty="0"/>
        </a:p>
      </dgm:t>
    </dgm:pt>
    <dgm:pt modelId="{B215B48F-6556-4DC5-9316-B64F4A9036DB}" type="parTrans" cxnId="{F3B25B8C-3B80-42FE-976F-D2EC4EE99AA6}">
      <dgm:prSet/>
      <dgm:spPr/>
      <dgm:t>
        <a:bodyPr/>
        <a:lstStyle/>
        <a:p>
          <a:endParaRPr lang="en-IN" sz="1800"/>
        </a:p>
      </dgm:t>
    </dgm:pt>
    <dgm:pt modelId="{1C4543E9-0F03-47C4-AAE8-E066C8B0D798}" type="sibTrans" cxnId="{F3B25B8C-3B80-42FE-976F-D2EC4EE99AA6}">
      <dgm:prSet/>
      <dgm:spPr/>
      <dgm:t>
        <a:bodyPr/>
        <a:lstStyle/>
        <a:p>
          <a:endParaRPr lang="en-IN" sz="1800"/>
        </a:p>
      </dgm:t>
    </dgm:pt>
    <dgm:pt modelId="{2FD8C8A1-24A8-4EA3-91E7-70574FC9F62D}">
      <dgm:prSet custT="1"/>
      <dgm:spPr/>
      <dgm:t>
        <a:bodyPr/>
        <a:lstStyle/>
        <a:p>
          <a:r>
            <a:rPr lang="en-US" sz="1800" dirty="0"/>
            <a:t>I will use Express.js for routing and middleware handling.</a:t>
          </a:r>
          <a:endParaRPr lang="en-IN" sz="1800" dirty="0"/>
        </a:p>
      </dgm:t>
    </dgm:pt>
    <dgm:pt modelId="{B7DEE16B-F620-419E-82E3-6B3394A5DBFE}" type="parTrans" cxnId="{44198E13-BDB8-4937-8C00-A2DC2A4CEC19}">
      <dgm:prSet/>
      <dgm:spPr/>
      <dgm:t>
        <a:bodyPr/>
        <a:lstStyle/>
        <a:p>
          <a:endParaRPr lang="en-IN" sz="1800"/>
        </a:p>
      </dgm:t>
    </dgm:pt>
    <dgm:pt modelId="{DD051E85-74E4-4624-AACB-27AE6B59D54A}" type="sibTrans" cxnId="{44198E13-BDB8-4937-8C00-A2DC2A4CEC19}">
      <dgm:prSet/>
      <dgm:spPr/>
      <dgm:t>
        <a:bodyPr/>
        <a:lstStyle/>
        <a:p>
          <a:endParaRPr lang="en-IN" sz="1800"/>
        </a:p>
      </dgm:t>
    </dgm:pt>
    <dgm:pt modelId="{0E6A435A-BDB4-4E37-9EAC-8E99DA78F05A}">
      <dgm:prSet custT="1"/>
      <dgm:spPr/>
      <dgm:t>
        <a:bodyPr/>
        <a:lstStyle/>
        <a:p>
          <a:r>
            <a:rPr lang="en-US" sz="1800" dirty="0"/>
            <a:t>I will use in-built modules like Body-parser for parsing request bodies, Helmet for security, Morgan for request logging, and CORS for enabling CORS if needed. </a:t>
          </a:r>
          <a:endParaRPr lang="en-IN" sz="1800" dirty="0"/>
        </a:p>
      </dgm:t>
    </dgm:pt>
    <dgm:pt modelId="{BEE59FCE-6D8C-4E25-A16C-2ED272F75CD4}" type="parTrans" cxnId="{23C3FA71-9EDF-4507-A75A-81312B905E00}">
      <dgm:prSet/>
      <dgm:spPr/>
      <dgm:t>
        <a:bodyPr/>
        <a:lstStyle/>
        <a:p>
          <a:endParaRPr lang="en-IN" sz="1800"/>
        </a:p>
      </dgm:t>
    </dgm:pt>
    <dgm:pt modelId="{5C325CF9-88F5-45E2-8831-11638C48219F}" type="sibTrans" cxnId="{23C3FA71-9EDF-4507-A75A-81312B905E00}">
      <dgm:prSet/>
      <dgm:spPr/>
      <dgm:t>
        <a:bodyPr/>
        <a:lstStyle/>
        <a:p>
          <a:endParaRPr lang="en-IN" sz="1800"/>
        </a:p>
      </dgm:t>
    </dgm:pt>
    <dgm:pt modelId="{D2786547-EDB4-4912-853B-54C45240C3E8}" type="pres">
      <dgm:prSet presAssocID="{48F6E98F-6EE0-455E-942F-DE890D082FCC}" presName="linearFlow" presStyleCnt="0">
        <dgm:presLayoutVars>
          <dgm:dir/>
          <dgm:animLvl val="lvl"/>
          <dgm:resizeHandles val="exact"/>
        </dgm:presLayoutVars>
      </dgm:prSet>
      <dgm:spPr/>
    </dgm:pt>
    <dgm:pt modelId="{5610700A-D44F-45BA-A5B7-96D1FFD686E6}" type="pres">
      <dgm:prSet presAssocID="{CB05E3CA-D9F1-410B-805B-DE65932859DE}" presName="composite" presStyleCnt="0"/>
      <dgm:spPr/>
    </dgm:pt>
    <dgm:pt modelId="{B4259828-310B-4139-B12D-C3E651D92DAE}" type="pres">
      <dgm:prSet presAssocID="{CB05E3CA-D9F1-410B-805B-DE65932859DE}" presName="parentText" presStyleLbl="alignNode1" presStyleIdx="0" presStyleCnt="3">
        <dgm:presLayoutVars>
          <dgm:chMax val="1"/>
          <dgm:bulletEnabled val="1"/>
        </dgm:presLayoutVars>
      </dgm:prSet>
      <dgm:spPr/>
    </dgm:pt>
    <dgm:pt modelId="{6A925481-4E42-44BF-ABC8-8B980EEB01E3}" type="pres">
      <dgm:prSet presAssocID="{CB05E3CA-D9F1-410B-805B-DE65932859DE}" presName="descendantText" presStyleLbl="alignAcc1" presStyleIdx="0" presStyleCnt="3">
        <dgm:presLayoutVars>
          <dgm:bulletEnabled val="1"/>
        </dgm:presLayoutVars>
      </dgm:prSet>
      <dgm:spPr/>
    </dgm:pt>
    <dgm:pt modelId="{83D81F82-7146-4A83-BE62-1DB73798DA3F}" type="pres">
      <dgm:prSet presAssocID="{63CD05CC-5841-46AB-8E4F-A04F1C0447C8}" presName="sp" presStyleCnt="0"/>
      <dgm:spPr/>
    </dgm:pt>
    <dgm:pt modelId="{EF9A361F-6D26-4E9D-81F0-7406DF96BBE7}" type="pres">
      <dgm:prSet presAssocID="{6C775BCA-794B-4B5E-866A-DD417350E383}" presName="composite" presStyleCnt="0"/>
      <dgm:spPr/>
    </dgm:pt>
    <dgm:pt modelId="{5D0CC6E9-B8D6-4D03-A1D2-2811C6760B3F}" type="pres">
      <dgm:prSet presAssocID="{6C775BCA-794B-4B5E-866A-DD417350E383}" presName="parentText" presStyleLbl="alignNode1" presStyleIdx="1" presStyleCnt="3">
        <dgm:presLayoutVars>
          <dgm:chMax val="1"/>
          <dgm:bulletEnabled val="1"/>
        </dgm:presLayoutVars>
      </dgm:prSet>
      <dgm:spPr/>
    </dgm:pt>
    <dgm:pt modelId="{236676C1-5A71-4DF1-BDBA-B701FBB7562F}" type="pres">
      <dgm:prSet presAssocID="{6C775BCA-794B-4B5E-866A-DD417350E383}" presName="descendantText" presStyleLbl="alignAcc1" presStyleIdx="1" presStyleCnt="3">
        <dgm:presLayoutVars>
          <dgm:bulletEnabled val="1"/>
        </dgm:presLayoutVars>
      </dgm:prSet>
      <dgm:spPr/>
    </dgm:pt>
    <dgm:pt modelId="{4DE07C5D-1996-4133-97DA-F2FC80659BD2}" type="pres">
      <dgm:prSet presAssocID="{F83F4732-99C0-4F4C-8597-01B8021375D7}" presName="sp" presStyleCnt="0"/>
      <dgm:spPr/>
    </dgm:pt>
    <dgm:pt modelId="{C3ED5EEF-183F-49A6-B1F8-8F65A1AAEE76}" type="pres">
      <dgm:prSet presAssocID="{E2340084-A684-4F88-A51F-90A58EC4BB67}" presName="composite" presStyleCnt="0"/>
      <dgm:spPr/>
    </dgm:pt>
    <dgm:pt modelId="{BB049866-2B75-4380-8899-5FC8AD20110E}" type="pres">
      <dgm:prSet presAssocID="{E2340084-A684-4F88-A51F-90A58EC4BB67}" presName="parentText" presStyleLbl="alignNode1" presStyleIdx="2" presStyleCnt="3">
        <dgm:presLayoutVars>
          <dgm:chMax val="1"/>
          <dgm:bulletEnabled val="1"/>
        </dgm:presLayoutVars>
      </dgm:prSet>
      <dgm:spPr/>
    </dgm:pt>
    <dgm:pt modelId="{15FE1E1A-DAFE-4E58-AC84-32AFC1F59B6E}" type="pres">
      <dgm:prSet presAssocID="{E2340084-A684-4F88-A51F-90A58EC4BB67}" presName="descendantText" presStyleLbl="alignAcc1" presStyleIdx="2" presStyleCnt="3">
        <dgm:presLayoutVars>
          <dgm:bulletEnabled val="1"/>
        </dgm:presLayoutVars>
      </dgm:prSet>
      <dgm:spPr/>
    </dgm:pt>
  </dgm:ptLst>
  <dgm:cxnLst>
    <dgm:cxn modelId="{44198E13-BDB8-4937-8C00-A2DC2A4CEC19}" srcId="{6C775BCA-794B-4B5E-866A-DD417350E383}" destId="{2FD8C8A1-24A8-4EA3-91E7-70574FC9F62D}" srcOrd="0" destOrd="0" parTransId="{B7DEE16B-F620-419E-82E3-6B3394A5DBFE}" sibTransId="{DD051E85-74E4-4624-AACB-27AE6B59D54A}"/>
    <dgm:cxn modelId="{2BBDB83A-BBC2-4A86-A9E5-12F1919B1915}" type="presOf" srcId="{2FD8C8A1-24A8-4EA3-91E7-70574FC9F62D}" destId="{236676C1-5A71-4DF1-BDBA-B701FBB7562F}" srcOrd="0" destOrd="0" presId="urn:microsoft.com/office/officeart/2005/8/layout/chevron2"/>
    <dgm:cxn modelId="{4CDA3744-A55C-4D06-8181-68331D963595}" type="presOf" srcId="{0E6A435A-BDB4-4E37-9EAC-8E99DA78F05A}" destId="{15FE1E1A-DAFE-4E58-AC84-32AFC1F59B6E}" srcOrd="0" destOrd="0" presId="urn:microsoft.com/office/officeart/2005/8/layout/chevron2"/>
    <dgm:cxn modelId="{B0F2874C-5F2B-4D03-861E-0808734840E6}" type="presOf" srcId="{E2340084-A684-4F88-A51F-90A58EC4BB67}" destId="{BB049866-2B75-4380-8899-5FC8AD20110E}" srcOrd="0" destOrd="0" presId="urn:microsoft.com/office/officeart/2005/8/layout/chevron2"/>
    <dgm:cxn modelId="{23C3FA71-9EDF-4507-A75A-81312B905E00}" srcId="{E2340084-A684-4F88-A51F-90A58EC4BB67}" destId="{0E6A435A-BDB4-4E37-9EAC-8E99DA78F05A}" srcOrd="0" destOrd="0" parTransId="{BEE59FCE-6D8C-4E25-A16C-2ED272F75CD4}" sibTransId="{5C325CF9-88F5-45E2-8831-11638C48219F}"/>
    <dgm:cxn modelId="{444E9858-3DE1-4B4D-9833-4B72A6E4AAE0}" type="presOf" srcId="{6C775BCA-794B-4B5E-866A-DD417350E383}" destId="{5D0CC6E9-B8D6-4D03-A1D2-2811C6760B3F}" srcOrd="0" destOrd="0" presId="urn:microsoft.com/office/officeart/2005/8/layout/chevron2"/>
    <dgm:cxn modelId="{BEE0D889-AF18-47A3-9216-ACA8595278F9}" type="presOf" srcId="{6E00BA23-E628-4A50-AE5F-24099D3C9072}" destId="{6A925481-4E42-44BF-ABC8-8B980EEB01E3}" srcOrd="0" destOrd="0" presId="urn:microsoft.com/office/officeart/2005/8/layout/chevron2"/>
    <dgm:cxn modelId="{F3B25B8C-3B80-42FE-976F-D2EC4EE99AA6}" srcId="{CB05E3CA-D9F1-410B-805B-DE65932859DE}" destId="{6E00BA23-E628-4A50-AE5F-24099D3C9072}" srcOrd="0" destOrd="0" parTransId="{B215B48F-6556-4DC5-9316-B64F4A9036DB}" sibTransId="{1C4543E9-0F03-47C4-AAE8-E066C8B0D798}"/>
    <dgm:cxn modelId="{2B24EEA4-473E-4C9E-8C73-9E2EB4F4ACC1}" srcId="{48F6E98F-6EE0-455E-942F-DE890D082FCC}" destId="{E2340084-A684-4F88-A51F-90A58EC4BB67}" srcOrd="2" destOrd="0" parTransId="{72F1E1B5-2E38-4C76-9BAF-A595586DA374}" sibTransId="{AACAC644-E13A-4240-ABE1-EF3042F09663}"/>
    <dgm:cxn modelId="{508D8ACE-182F-448A-A61A-D004C432BF1F}" srcId="{48F6E98F-6EE0-455E-942F-DE890D082FCC}" destId="{CB05E3CA-D9F1-410B-805B-DE65932859DE}" srcOrd="0" destOrd="0" parTransId="{28182071-80C8-4915-B194-DDB2E4CB3A9B}" sibTransId="{63CD05CC-5841-46AB-8E4F-A04F1C0447C8}"/>
    <dgm:cxn modelId="{6BBF0EE3-9F64-4154-A802-D5C28E2FB995}" type="presOf" srcId="{CB05E3CA-D9F1-410B-805B-DE65932859DE}" destId="{B4259828-310B-4139-B12D-C3E651D92DAE}" srcOrd="0" destOrd="0" presId="urn:microsoft.com/office/officeart/2005/8/layout/chevron2"/>
    <dgm:cxn modelId="{B5CAD8ED-4BD1-4362-AFF7-B0832A87CB9D}" srcId="{48F6E98F-6EE0-455E-942F-DE890D082FCC}" destId="{6C775BCA-794B-4B5E-866A-DD417350E383}" srcOrd="1" destOrd="0" parTransId="{BE388FA6-8688-465F-90D0-05B0F560F7F3}" sibTransId="{F83F4732-99C0-4F4C-8597-01B8021375D7}"/>
    <dgm:cxn modelId="{E14F37F6-217A-4B27-8FB8-7F718748323F}" type="presOf" srcId="{48F6E98F-6EE0-455E-942F-DE890D082FCC}" destId="{D2786547-EDB4-4912-853B-54C45240C3E8}" srcOrd="0" destOrd="0" presId="urn:microsoft.com/office/officeart/2005/8/layout/chevron2"/>
    <dgm:cxn modelId="{499DF4B2-3679-4435-B2E2-30B787228B94}" type="presParOf" srcId="{D2786547-EDB4-4912-853B-54C45240C3E8}" destId="{5610700A-D44F-45BA-A5B7-96D1FFD686E6}" srcOrd="0" destOrd="0" presId="urn:microsoft.com/office/officeart/2005/8/layout/chevron2"/>
    <dgm:cxn modelId="{07402BB5-FFC4-47E0-9B88-DB28A3288A6E}" type="presParOf" srcId="{5610700A-D44F-45BA-A5B7-96D1FFD686E6}" destId="{B4259828-310B-4139-B12D-C3E651D92DAE}" srcOrd="0" destOrd="0" presId="urn:microsoft.com/office/officeart/2005/8/layout/chevron2"/>
    <dgm:cxn modelId="{968BE86E-877B-4188-85C9-98CE8461FEA3}" type="presParOf" srcId="{5610700A-D44F-45BA-A5B7-96D1FFD686E6}" destId="{6A925481-4E42-44BF-ABC8-8B980EEB01E3}" srcOrd="1" destOrd="0" presId="urn:microsoft.com/office/officeart/2005/8/layout/chevron2"/>
    <dgm:cxn modelId="{11A2DC48-14EB-416E-9AFD-4F24D4ED6D07}" type="presParOf" srcId="{D2786547-EDB4-4912-853B-54C45240C3E8}" destId="{83D81F82-7146-4A83-BE62-1DB73798DA3F}" srcOrd="1" destOrd="0" presId="urn:microsoft.com/office/officeart/2005/8/layout/chevron2"/>
    <dgm:cxn modelId="{888419E0-6E69-4B05-8D4D-287BF5AF5D26}" type="presParOf" srcId="{D2786547-EDB4-4912-853B-54C45240C3E8}" destId="{EF9A361F-6D26-4E9D-81F0-7406DF96BBE7}" srcOrd="2" destOrd="0" presId="urn:microsoft.com/office/officeart/2005/8/layout/chevron2"/>
    <dgm:cxn modelId="{7B1884A4-D9B8-45DB-89B0-63C35FE71247}" type="presParOf" srcId="{EF9A361F-6D26-4E9D-81F0-7406DF96BBE7}" destId="{5D0CC6E9-B8D6-4D03-A1D2-2811C6760B3F}" srcOrd="0" destOrd="0" presId="urn:microsoft.com/office/officeart/2005/8/layout/chevron2"/>
    <dgm:cxn modelId="{FCFD9A6C-AC0D-4956-9470-AA3A1D9A06C6}" type="presParOf" srcId="{EF9A361F-6D26-4E9D-81F0-7406DF96BBE7}" destId="{236676C1-5A71-4DF1-BDBA-B701FBB7562F}" srcOrd="1" destOrd="0" presId="urn:microsoft.com/office/officeart/2005/8/layout/chevron2"/>
    <dgm:cxn modelId="{B01E374D-9138-411B-8DAF-2057E2EB3A46}" type="presParOf" srcId="{D2786547-EDB4-4912-853B-54C45240C3E8}" destId="{4DE07C5D-1996-4133-97DA-F2FC80659BD2}" srcOrd="3" destOrd="0" presId="urn:microsoft.com/office/officeart/2005/8/layout/chevron2"/>
    <dgm:cxn modelId="{8A49879B-1520-49A2-8DE1-ABD7AA9F1835}" type="presParOf" srcId="{D2786547-EDB4-4912-853B-54C45240C3E8}" destId="{C3ED5EEF-183F-49A6-B1F8-8F65A1AAEE76}" srcOrd="4" destOrd="0" presId="urn:microsoft.com/office/officeart/2005/8/layout/chevron2"/>
    <dgm:cxn modelId="{D85F7FDE-440D-4419-9B11-05579093D596}" type="presParOf" srcId="{C3ED5EEF-183F-49A6-B1F8-8F65A1AAEE76}" destId="{BB049866-2B75-4380-8899-5FC8AD20110E}" srcOrd="0" destOrd="0" presId="urn:microsoft.com/office/officeart/2005/8/layout/chevron2"/>
    <dgm:cxn modelId="{EA51C1B3-170F-4E2D-8BAA-CB59216CB1EB}" type="presParOf" srcId="{C3ED5EEF-183F-49A6-B1F8-8F65A1AAEE76}" destId="{15FE1E1A-DAFE-4E58-AC84-32AFC1F59B6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48F6E98F-6EE0-455E-942F-DE890D082FCC}" type="doc">
      <dgm:prSet loTypeId="urn:microsoft.com/office/officeart/2005/8/layout/chevron2" loCatId="process" qsTypeId="urn:microsoft.com/office/officeart/2005/8/quickstyle/simple3" qsCatId="simple" csTypeId="urn:microsoft.com/office/officeart/2005/8/colors/colorful1" csCatId="colorful" phldr="1"/>
      <dgm:spPr/>
      <dgm:t>
        <a:bodyPr/>
        <a:lstStyle/>
        <a:p>
          <a:endParaRPr lang="en-IN"/>
        </a:p>
      </dgm:t>
    </dgm:pt>
    <dgm:pt modelId="{CB05E3CA-D9F1-410B-805B-DE65932859DE}">
      <dgm:prSet custT="1"/>
      <dgm:spPr/>
      <dgm:t>
        <a:bodyPr/>
        <a:lstStyle/>
        <a:p>
          <a:r>
            <a:rPr lang="en-US" sz="1800" b="1" i="0" dirty="0"/>
            <a:t>Select </a:t>
          </a:r>
          <a:r>
            <a:rPr lang="en-IN" sz="1800" b="1" i="0" dirty="0"/>
            <a:t>Authentication </a:t>
          </a:r>
          <a:r>
            <a:rPr lang="en-US" sz="1800" b="1" i="0" dirty="0"/>
            <a:t>Strategy</a:t>
          </a:r>
          <a:r>
            <a:rPr lang="en-US" sz="1800" b="0" i="0" dirty="0"/>
            <a:t>: Choose between session-based or token-based (JWT) authentication.</a:t>
          </a:r>
          <a:endParaRPr lang="en-IN" sz="1800" dirty="0"/>
        </a:p>
      </dgm:t>
    </dgm:pt>
    <dgm:pt modelId="{28182071-80C8-4915-B194-DDB2E4CB3A9B}" type="parTrans" cxnId="{508D8ACE-182F-448A-A61A-D004C432BF1F}">
      <dgm:prSet/>
      <dgm:spPr/>
      <dgm:t>
        <a:bodyPr/>
        <a:lstStyle/>
        <a:p>
          <a:endParaRPr lang="en-IN" sz="1800"/>
        </a:p>
      </dgm:t>
    </dgm:pt>
    <dgm:pt modelId="{63CD05CC-5841-46AB-8E4F-A04F1C0447C8}" type="sibTrans" cxnId="{508D8ACE-182F-448A-A61A-D004C432BF1F}">
      <dgm:prSet/>
      <dgm:spPr/>
      <dgm:t>
        <a:bodyPr/>
        <a:lstStyle/>
        <a:p>
          <a:endParaRPr lang="en-IN" sz="1800"/>
        </a:p>
      </dgm:t>
    </dgm:pt>
    <dgm:pt modelId="{ECCE8334-FCA1-49DE-B5C3-4B64CB88C05F}">
      <dgm:prSet custT="1"/>
      <dgm:spPr/>
      <dgm:t>
        <a:bodyPr/>
        <a:lstStyle/>
        <a:p>
          <a:pPr>
            <a:buFont typeface="+mj-lt"/>
            <a:buAutoNum type="arabicPeriod"/>
          </a:pPr>
          <a:r>
            <a:rPr lang="en-US" sz="1800" b="1" i="0" dirty="0"/>
            <a:t>2</a:t>
          </a:r>
          <a:endParaRPr lang="en-US" sz="1800" b="0" i="0" dirty="0"/>
        </a:p>
      </dgm:t>
    </dgm:pt>
    <dgm:pt modelId="{F24E2112-FB7A-4B7E-AEEB-BD21247E4D23}" type="parTrans" cxnId="{34B287D6-F069-4818-A45F-2E58EE0300BA}">
      <dgm:prSet/>
      <dgm:spPr/>
      <dgm:t>
        <a:bodyPr/>
        <a:lstStyle/>
        <a:p>
          <a:endParaRPr lang="en-IN" sz="1800"/>
        </a:p>
      </dgm:t>
    </dgm:pt>
    <dgm:pt modelId="{FF6942E8-C56E-4F00-BEB9-6F61CF7CC7E4}" type="sibTrans" cxnId="{34B287D6-F069-4818-A45F-2E58EE0300BA}">
      <dgm:prSet/>
      <dgm:spPr/>
      <dgm:t>
        <a:bodyPr/>
        <a:lstStyle/>
        <a:p>
          <a:endParaRPr lang="en-IN" sz="1800"/>
        </a:p>
      </dgm:t>
    </dgm:pt>
    <dgm:pt modelId="{048E943B-F107-4D99-9231-E37CFFC083CD}">
      <dgm:prSet custT="1"/>
      <dgm:spPr/>
      <dgm:t>
        <a:bodyPr/>
        <a:lstStyle/>
        <a:p>
          <a:pPr>
            <a:buFont typeface="+mj-lt"/>
            <a:buAutoNum type="arabicPeriod"/>
          </a:pPr>
          <a:r>
            <a:rPr lang="en-US" sz="1800" b="1" i="0" dirty="0"/>
            <a:t>3</a:t>
          </a:r>
          <a:endParaRPr lang="en-US" sz="1800" b="0" i="0" dirty="0"/>
        </a:p>
      </dgm:t>
    </dgm:pt>
    <dgm:pt modelId="{5AD85E07-4BFB-4B17-B96A-93F9F31269BF}" type="parTrans" cxnId="{F3049F13-6168-4E0B-9B8A-D5C87B076F6A}">
      <dgm:prSet/>
      <dgm:spPr/>
      <dgm:t>
        <a:bodyPr/>
        <a:lstStyle/>
        <a:p>
          <a:endParaRPr lang="en-IN" sz="1800"/>
        </a:p>
      </dgm:t>
    </dgm:pt>
    <dgm:pt modelId="{169BC311-04DA-4705-8E5E-9FD8A9073198}" type="sibTrans" cxnId="{F3049F13-6168-4E0B-9B8A-D5C87B076F6A}">
      <dgm:prSet/>
      <dgm:spPr/>
      <dgm:t>
        <a:bodyPr/>
        <a:lstStyle/>
        <a:p>
          <a:endParaRPr lang="en-IN" sz="1800"/>
        </a:p>
      </dgm:t>
    </dgm:pt>
    <dgm:pt modelId="{EC34C48E-4991-4354-A2A6-1BBFF3339D51}">
      <dgm:prSet custT="1"/>
      <dgm:spPr/>
      <dgm:t>
        <a:bodyPr/>
        <a:lstStyle/>
        <a:p>
          <a:pPr>
            <a:buFont typeface="+mj-lt"/>
            <a:buAutoNum type="arabicPeriod"/>
          </a:pPr>
          <a:r>
            <a:rPr lang="en-US" sz="1800" b="1" i="0" dirty="0"/>
            <a:t>4</a:t>
          </a:r>
          <a:endParaRPr lang="en-US" sz="1800" b="0" i="0" dirty="0"/>
        </a:p>
      </dgm:t>
    </dgm:pt>
    <dgm:pt modelId="{4D05BB8B-97C3-4D55-B4FF-BB262D3BF587}" type="parTrans" cxnId="{C0186D72-3DE5-4414-B242-E79FDA9A99C9}">
      <dgm:prSet/>
      <dgm:spPr/>
      <dgm:t>
        <a:bodyPr/>
        <a:lstStyle/>
        <a:p>
          <a:endParaRPr lang="en-IN" sz="1800"/>
        </a:p>
      </dgm:t>
    </dgm:pt>
    <dgm:pt modelId="{ED31E019-817C-4937-9A13-E78E79DB20BB}" type="sibTrans" cxnId="{C0186D72-3DE5-4414-B242-E79FDA9A99C9}">
      <dgm:prSet/>
      <dgm:spPr/>
      <dgm:t>
        <a:bodyPr/>
        <a:lstStyle/>
        <a:p>
          <a:endParaRPr lang="en-IN" sz="1800"/>
        </a:p>
      </dgm:t>
    </dgm:pt>
    <dgm:pt modelId="{C53A9120-F114-4274-90A9-C35BEE874548}">
      <dgm:prSet custT="1"/>
      <dgm:spPr/>
      <dgm:t>
        <a:bodyPr/>
        <a:lstStyle/>
        <a:p>
          <a:pPr>
            <a:buFont typeface="+mj-lt"/>
            <a:buAutoNum type="arabicPeriod"/>
          </a:pPr>
          <a:r>
            <a:rPr lang="en-IN" sz="1800" b="1" i="0" dirty="0"/>
            <a:t>5</a:t>
          </a:r>
          <a:endParaRPr lang="en-IN" sz="1800" b="0" i="0" dirty="0"/>
        </a:p>
      </dgm:t>
    </dgm:pt>
    <dgm:pt modelId="{8FD40791-0ED9-413A-BBDF-CA3C4C611D27}" type="parTrans" cxnId="{E629AEA4-2396-49AD-97DC-5912005C08F8}">
      <dgm:prSet/>
      <dgm:spPr/>
      <dgm:t>
        <a:bodyPr/>
        <a:lstStyle/>
        <a:p>
          <a:endParaRPr lang="en-IN" sz="1800"/>
        </a:p>
      </dgm:t>
    </dgm:pt>
    <dgm:pt modelId="{47A13935-9532-4CAF-8DDB-FFAB56324755}" type="sibTrans" cxnId="{E629AEA4-2396-49AD-97DC-5912005C08F8}">
      <dgm:prSet/>
      <dgm:spPr/>
      <dgm:t>
        <a:bodyPr/>
        <a:lstStyle/>
        <a:p>
          <a:endParaRPr lang="en-IN" sz="1800"/>
        </a:p>
      </dgm:t>
    </dgm:pt>
    <dgm:pt modelId="{C6290E7E-62FD-4D1F-9BBA-BEAE1FCD0E5A}">
      <dgm:prSet custT="1"/>
      <dgm:spPr/>
      <dgm:t>
        <a:bodyPr/>
        <a:lstStyle/>
        <a:p>
          <a:pPr>
            <a:buFont typeface="+mj-lt"/>
            <a:buAutoNum type="arabicPeriod"/>
          </a:pPr>
          <a:r>
            <a:rPr lang="en-US" sz="1800" b="0" i="0" dirty="0"/>
            <a:t>6</a:t>
          </a:r>
        </a:p>
      </dgm:t>
    </dgm:pt>
    <dgm:pt modelId="{613B2782-7FEA-48F0-8917-EBCD323FDEE8}" type="parTrans" cxnId="{DD80E6CB-7059-40EC-BD80-B0E321D5E640}">
      <dgm:prSet/>
      <dgm:spPr/>
      <dgm:t>
        <a:bodyPr/>
        <a:lstStyle/>
        <a:p>
          <a:endParaRPr lang="en-IN" sz="1800"/>
        </a:p>
      </dgm:t>
    </dgm:pt>
    <dgm:pt modelId="{BF266B9B-0EF8-423F-B552-1B5F47BD4507}" type="sibTrans" cxnId="{DD80E6CB-7059-40EC-BD80-B0E321D5E640}">
      <dgm:prSet/>
      <dgm:spPr/>
      <dgm:t>
        <a:bodyPr/>
        <a:lstStyle/>
        <a:p>
          <a:endParaRPr lang="en-IN" sz="1800"/>
        </a:p>
      </dgm:t>
    </dgm:pt>
    <dgm:pt modelId="{A1368BF1-504F-419B-92D5-3C5B487B3427}">
      <dgm:prSet custT="1"/>
      <dgm:spPr/>
      <dgm:t>
        <a:bodyPr/>
        <a:lstStyle/>
        <a:p>
          <a:r>
            <a:rPr lang="en-US" sz="1800" dirty="0"/>
            <a:t>1</a:t>
          </a:r>
          <a:endParaRPr lang="en-IN" sz="1800" dirty="0"/>
        </a:p>
      </dgm:t>
    </dgm:pt>
    <dgm:pt modelId="{CADEF627-746F-4D24-BC53-4E9D04757649}" type="parTrans" cxnId="{0C55747A-EEF9-45F5-93A7-A1C875D80891}">
      <dgm:prSet/>
      <dgm:spPr/>
      <dgm:t>
        <a:bodyPr/>
        <a:lstStyle/>
        <a:p>
          <a:endParaRPr lang="en-IN" sz="1800"/>
        </a:p>
      </dgm:t>
    </dgm:pt>
    <dgm:pt modelId="{020C20F1-9FB4-406B-806C-FD3CEC382524}" type="sibTrans" cxnId="{0C55747A-EEF9-45F5-93A7-A1C875D80891}">
      <dgm:prSet/>
      <dgm:spPr/>
      <dgm:t>
        <a:bodyPr/>
        <a:lstStyle/>
        <a:p>
          <a:endParaRPr lang="en-IN" sz="1800"/>
        </a:p>
      </dgm:t>
    </dgm:pt>
    <dgm:pt modelId="{B42599E0-6365-4A25-8D35-E1D46AD4E294}">
      <dgm:prSet custT="1"/>
      <dgm:spPr/>
      <dgm:t>
        <a:bodyPr/>
        <a:lstStyle/>
        <a:p>
          <a:pPr>
            <a:buFont typeface="Arial" panose="020B0604020202020204" pitchFamily="34" charset="0"/>
            <a:buChar char="•"/>
          </a:pPr>
          <a:r>
            <a:rPr lang="en-US" sz="1800" b="1" i="0" dirty="0"/>
            <a:t>Pick Libraries</a:t>
          </a:r>
          <a:r>
            <a:rPr lang="en-US" sz="1800" b="0" i="0" dirty="0"/>
            <a:t>: Consider Passport.js or JWT libraries for token-based authentication.</a:t>
          </a:r>
        </a:p>
      </dgm:t>
    </dgm:pt>
    <dgm:pt modelId="{8D1CF870-276A-4590-AF2E-F69EA39B0A2F}" type="parTrans" cxnId="{E7B8730C-8A6E-4601-B509-0A043D77B80E}">
      <dgm:prSet/>
      <dgm:spPr/>
      <dgm:t>
        <a:bodyPr/>
        <a:lstStyle/>
        <a:p>
          <a:endParaRPr lang="en-IN" sz="1800"/>
        </a:p>
      </dgm:t>
    </dgm:pt>
    <dgm:pt modelId="{B812E147-B60B-402A-B08C-4504B6626ACF}" type="sibTrans" cxnId="{E7B8730C-8A6E-4601-B509-0A043D77B80E}">
      <dgm:prSet/>
      <dgm:spPr/>
      <dgm:t>
        <a:bodyPr/>
        <a:lstStyle/>
        <a:p>
          <a:endParaRPr lang="en-IN" sz="1800"/>
        </a:p>
      </dgm:t>
    </dgm:pt>
    <dgm:pt modelId="{2D092980-D1A9-4657-BC73-FA262F0600A3}">
      <dgm:prSet custT="1"/>
      <dgm:spPr/>
      <dgm:t>
        <a:bodyPr/>
        <a:lstStyle/>
        <a:p>
          <a:pPr>
            <a:buFont typeface="Arial" panose="020B0604020202020204" pitchFamily="34" charset="0"/>
            <a:buChar char="•"/>
          </a:pPr>
          <a:r>
            <a:rPr lang="en-US" sz="1800" b="1" i="0" dirty="0"/>
            <a:t>Middleware Integration</a:t>
          </a:r>
          <a:r>
            <a:rPr lang="en-US" sz="1800" b="0" i="0" dirty="0"/>
            <a:t>: Integrate authentication middleware into routes.</a:t>
          </a:r>
        </a:p>
      </dgm:t>
    </dgm:pt>
    <dgm:pt modelId="{AB891C6B-2FE9-4A6D-9FC0-225179E750AD}" type="parTrans" cxnId="{B60ED855-1F5E-423C-B3D4-AC769B9A76DB}">
      <dgm:prSet/>
      <dgm:spPr/>
      <dgm:t>
        <a:bodyPr/>
        <a:lstStyle/>
        <a:p>
          <a:endParaRPr lang="en-IN" sz="1800"/>
        </a:p>
      </dgm:t>
    </dgm:pt>
    <dgm:pt modelId="{4DA73FC3-B669-4695-8F1E-92F9BCF20FFD}" type="sibTrans" cxnId="{B60ED855-1F5E-423C-B3D4-AC769B9A76DB}">
      <dgm:prSet/>
      <dgm:spPr/>
      <dgm:t>
        <a:bodyPr/>
        <a:lstStyle/>
        <a:p>
          <a:endParaRPr lang="en-IN" sz="1800"/>
        </a:p>
      </dgm:t>
    </dgm:pt>
    <dgm:pt modelId="{2F554212-A63F-449F-9C4F-F27F95D877B6}">
      <dgm:prSet custT="1"/>
      <dgm:spPr/>
      <dgm:t>
        <a:bodyPr/>
        <a:lstStyle/>
        <a:p>
          <a:pPr>
            <a:buFont typeface="Arial" panose="020B0604020202020204" pitchFamily="34" charset="0"/>
            <a:buChar char="•"/>
          </a:pPr>
          <a:r>
            <a:rPr lang="en-US" sz="1800" b="1" i="0" dirty="0"/>
            <a:t>Password Security</a:t>
          </a:r>
          <a:r>
            <a:rPr lang="en-US" sz="1800" b="0" i="0" dirty="0"/>
            <a:t>: Hash passwords securely using </a:t>
          </a:r>
          <a:r>
            <a:rPr lang="en-US" sz="1800" b="0" i="0" dirty="0" err="1"/>
            <a:t>bcrypt</a:t>
          </a:r>
          <a:r>
            <a:rPr lang="en-US" sz="1800" b="0" i="0" dirty="0"/>
            <a:t> or similar.</a:t>
          </a:r>
        </a:p>
      </dgm:t>
    </dgm:pt>
    <dgm:pt modelId="{30C6A436-3F09-4ABA-9812-1CC4355A0E17}" type="parTrans" cxnId="{E2C48D83-9E10-472C-993F-520C0C778B57}">
      <dgm:prSet/>
      <dgm:spPr/>
      <dgm:t>
        <a:bodyPr/>
        <a:lstStyle/>
        <a:p>
          <a:endParaRPr lang="en-IN" sz="1800"/>
        </a:p>
      </dgm:t>
    </dgm:pt>
    <dgm:pt modelId="{F95CD625-CF08-4458-BD04-4D7DFD9F055F}" type="sibTrans" cxnId="{E2C48D83-9E10-472C-993F-520C0C778B57}">
      <dgm:prSet/>
      <dgm:spPr/>
      <dgm:t>
        <a:bodyPr/>
        <a:lstStyle/>
        <a:p>
          <a:endParaRPr lang="en-IN" sz="1800"/>
        </a:p>
      </dgm:t>
    </dgm:pt>
    <dgm:pt modelId="{0E4562F2-DB1D-44E3-B668-B7B0ED5B1164}">
      <dgm:prSet custT="1"/>
      <dgm:spPr/>
      <dgm:t>
        <a:bodyPr/>
        <a:lstStyle/>
        <a:p>
          <a:pPr>
            <a:buFont typeface="Arial" panose="020B0604020202020204" pitchFamily="34" charset="0"/>
            <a:buChar char="•"/>
          </a:pPr>
          <a:r>
            <a:rPr lang="en-IN" sz="1800" b="1" i="0" dirty="0"/>
            <a:t>User Model</a:t>
          </a:r>
          <a:r>
            <a:rPr lang="en-IN" sz="1800" b="0" i="0" dirty="0"/>
            <a:t>: Define a model/schema for user data in the database.</a:t>
          </a:r>
        </a:p>
      </dgm:t>
    </dgm:pt>
    <dgm:pt modelId="{A1C5BB4B-8CFB-4555-9A44-0E8422F47AFF}" type="parTrans" cxnId="{74A1D868-CA93-4FA6-BC62-867A847876F6}">
      <dgm:prSet/>
      <dgm:spPr/>
      <dgm:t>
        <a:bodyPr/>
        <a:lstStyle/>
        <a:p>
          <a:endParaRPr lang="en-IN" sz="1800"/>
        </a:p>
      </dgm:t>
    </dgm:pt>
    <dgm:pt modelId="{9D32C3B1-5736-4169-90D9-2E3F76C67F1B}" type="sibTrans" cxnId="{74A1D868-CA93-4FA6-BC62-867A847876F6}">
      <dgm:prSet/>
      <dgm:spPr/>
      <dgm:t>
        <a:bodyPr/>
        <a:lstStyle/>
        <a:p>
          <a:endParaRPr lang="en-IN" sz="1800"/>
        </a:p>
      </dgm:t>
    </dgm:pt>
    <dgm:pt modelId="{AD9601B4-F4CE-4792-84B6-9AB5F41CDF23}">
      <dgm:prSet custT="1"/>
      <dgm:spPr/>
      <dgm:t>
        <a:bodyPr/>
        <a:lstStyle/>
        <a:p>
          <a:pPr>
            <a:buFont typeface="Arial" panose="020B0604020202020204" pitchFamily="34" charset="0"/>
            <a:buChar char="•"/>
          </a:pPr>
          <a:r>
            <a:rPr lang="en-US" sz="1800" b="1" i="0" dirty="0"/>
            <a:t>Route Protection</a:t>
          </a:r>
          <a:r>
            <a:rPr lang="en-US" sz="1800" b="0" i="0" dirty="0"/>
            <a:t>: Secure routes by requiring authentication.</a:t>
          </a:r>
        </a:p>
      </dgm:t>
    </dgm:pt>
    <dgm:pt modelId="{1A0D6007-9EA6-49CA-8258-88CA04813EAA}" type="parTrans" cxnId="{01F72C6C-DB04-45EB-BB9C-5E5EEDB3B652}">
      <dgm:prSet/>
      <dgm:spPr/>
      <dgm:t>
        <a:bodyPr/>
        <a:lstStyle/>
        <a:p>
          <a:endParaRPr lang="en-IN" sz="1800"/>
        </a:p>
      </dgm:t>
    </dgm:pt>
    <dgm:pt modelId="{94544127-6CD5-436C-BBDC-2E512E765BF5}" type="sibTrans" cxnId="{01F72C6C-DB04-45EB-BB9C-5E5EEDB3B652}">
      <dgm:prSet/>
      <dgm:spPr/>
      <dgm:t>
        <a:bodyPr/>
        <a:lstStyle/>
        <a:p>
          <a:endParaRPr lang="en-IN" sz="1800"/>
        </a:p>
      </dgm:t>
    </dgm:pt>
    <dgm:pt modelId="{D2786547-EDB4-4912-853B-54C45240C3E8}" type="pres">
      <dgm:prSet presAssocID="{48F6E98F-6EE0-455E-942F-DE890D082FCC}" presName="linearFlow" presStyleCnt="0">
        <dgm:presLayoutVars>
          <dgm:dir/>
          <dgm:animLvl val="lvl"/>
          <dgm:resizeHandles val="exact"/>
        </dgm:presLayoutVars>
      </dgm:prSet>
      <dgm:spPr/>
    </dgm:pt>
    <dgm:pt modelId="{3C1287C1-BFEA-4C37-A2AF-A078C394A9C3}" type="pres">
      <dgm:prSet presAssocID="{A1368BF1-504F-419B-92D5-3C5B487B3427}" presName="composite" presStyleCnt="0"/>
      <dgm:spPr/>
    </dgm:pt>
    <dgm:pt modelId="{635C33CE-D248-4BD5-AF8C-60E1B01C67F2}" type="pres">
      <dgm:prSet presAssocID="{A1368BF1-504F-419B-92D5-3C5B487B3427}" presName="parentText" presStyleLbl="alignNode1" presStyleIdx="0" presStyleCnt="6">
        <dgm:presLayoutVars>
          <dgm:chMax val="1"/>
          <dgm:bulletEnabled val="1"/>
        </dgm:presLayoutVars>
      </dgm:prSet>
      <dgm:spPr/>
    </dgm:pt>
    <dgm:pt modelId="{F26B077E-E60A-4C13-B06F-7D0CE38A5454}" type="pres">
      <dgm:prSet presAssocID="{A1368BF1-504F-419B-92D5-3C5B487B3427}" presName="descendantText" presStyleLbl="alignAcc1" presStyleIdx="0" presStyleCnt="6">
        <dgm:presLayoutVars>
          <dgm:bulletEnabled val="1"/>
        </dgm:presLayoutVars>
      </dgm:prSet>
      <dgm:spPr/>
    </dgm:pt>
    <dgm:pt modelId="{AE49FA89-8875-4C69-ABB4-FBB987E472B3}" type="pres">
      <dgm:prSet presAssocID="{020C20F1-9FB4-406B-806C-FD3CEC382524}" presName="sp" presStyleCnt="0"/>
      <dgm:spPr/>
    </dgm:pt>
    <dgm:pt modelId="{B01A75F4-E641-4D88-8154-9CAF342D777C}" type="pres">
      <dgm:prSet presAssocID="{ECCE8334-FCA1-49DE-B5C3-4B64CB88C05F}" presName="composite" presStyleCnt="0"/>
      <dgm:spPr/>
    </dgm:pt>
    <dgm:pt modelId="{B3F6AAAF-7680-4E54-992B-5AB7BD15A0EF}" type="pres">
      <dgm:prSet presAssocID="{ECCE8334-FCA1-49DE-B5C3-4B64CB88C05F}" presName="parentText" presStyleLbl="alignNode1" presStyleIdx="1" presStyleCnt="6">
        <dgm:presLayoutVars>
          <dgm:chMax val="1"/>
          <dgm:bulletEnabled val="1"/>
        </dgm:presLayoutVars>
      </dgm:prSet>
      <dgm:spPr/>
    </dgm:pt>
    <dgm:pt modelId="{795C7DE2-FF72-414D-8E56-B9CF3C2C02AF}" type="pres">
      <dgm:prSet presAssocID="{ECCE8334-FCA1-49DE-B5C3-4B64CB88C05F}" presName="descendantText" presStyleLbl="alignAcc1" presStyleIdx="1" presStyleCnt="6">
        <dgm:presLayoutVars>
          <dgm:bulletEnabled val="1"/>
        </dgm:presLayoutVars>
      </dgm:prSet>
      <dgm:spPr/>
    </dgm:pt>
    <dgm:pt modelId="{5F68F5F9-00F4-4434-9953-123832A319C2}" type="pres">
      <dgm:prSet presAssocID="{FF6942E8-C56E-4F00-BEB9-6F61CF7CC7E4}" presName="sp" presStyleCnt="0"/>
      <dgm:spPr/>
    </dgm:pt>
    <dgm:pt modelId="{ADBA6B57-E477-4905-A260-7901635F7357}" type="pres">
      <dgm:prSet presAssocID="{048E943B-F107-4D99-9231-E37CFFC083CD}" presName="composite" presStyleCnt="0"/>
      <dgm:spPr/>
    </dgm:pt>
    <dgm:pt modelId="{25E73C5F-B723-47D9-A006-0657AAFC60C1}" type="pres">
      <dgm:prSet presAssocID="{048E943B-F107-4D99-9231-E37CFFC083CD}" presName="parentText" presStyleLbl="alignNode1" presStyleIdx="2" presStyleCnt="6">
        <dgm:presLayoutVars>
          <dgm:chMax val="1"/>
          <dgm:bulletEnabled val="1"/>
        </dgm:presLayoutVars>
      </dgm:prSet>
      <dgm:spPr/>
    </dgm:pt>
    <dgm:pt modelId="{6534C334-02CF-40B8-A1D2-1D72B1E2CAB2}" type="pres">
      <dgm:prSet presAssocID="{048E943B-F107-4D99-9231-E37CFFC083CD}" presName="descendantText" presStyleLbl="alignAcc1" presStyleIdx="2" presStyleCnt="6">
        <dgm:presLayoutVars>
          <dgm:bulletEnabled val="1"/>
        </dgm:presLayoutVars>
      </dgm:prSet>
      <dgm:spPr/>
    </dgm:pt>
    <dgm:pt modelId="{CAD3863C-8A1E-41D0-8741-C0513B355347}" type="pres">
      <dgm:prSet presAssocID="{169BC311-04DA-4705-8E5E-9FD8A9073198}" presName="sp" presStyleCnt="0"/>
      <dgm:spPr/>
    </dgm:pt>
    <dgm:pt modelId="{AEB2D807-DFDB-42F7-949A-9A2BF75008A1}" type="pres">
      <dgm:prSet presAssocID="{EC34C48E-4991-4354-A2A6-1BBFF3339D51}" presName="composite" presStyleCnt="0"/>
      <dgm:spPr/>
    </dgm:pt>
    <dgm:pt modelId="{9B4E6F24-AA36-49B2-AF27-FE56520D20F2}" type="pres">
      <dgm:prSet presAssocID="{EC34C48E-4991-4354-A2A6-1BBFF3339D51}" presName="parentText" presStyleLbl="alignNode1" presStyleIdx="3" presStyleCnt="6">
        <dgm:presLayoutVars>
          <dgm:chMax val="1"/>
          <dgm:bulletEnabled val="1"/>
        </dgm:presLayoutVars>
      </dgm:prSet>
      <dgm:spPr/>
    </dgm:pt>
    <dgm:pt modelId="{1BAACAD6-9AA1-4405-86BC-1AB3D2100DF7}" type="pres">
      <dgm:prSet presAssocID="{EC34C48E-4991-4354-A2A6-1BBFF3339D51}" presName="descendantText" presStyleLbl="alignAcc1" presStyleIdx="3" presStyleCnt="6">
        <dgm:presLayoutVars>
          <dgm:bulletEnabled val="1"/>
        </dgm:presLayoutVars>
      </dgm:prSet>
      <dgm:spPr/>
    </dgm:pt>
    <dgm:pt modelId="{AC057EBE-0B83-4E79-8EC4-1D462BE4982C}" type="pres">
      <dgm:prSet presAssocID="{ED31E019-817C-4937-9A13-E78E79DB20BB}" presName="sp" presStyleCnt="0"/>
      <dgm:spPr/>
    </dgm:pt>
    <dgm:pt modelId="{C54949C7-59D6-4283-85C5-1BB2768305A2}" type="pres">
      <dgm:prSet presAssocID="{C53A9120-F114-4274-90A9-C35BEE874548}" presName="composite" presStyleCnt="0"/>
      <dgm:spPr/>
    </dgm:pt>
    <dgm:pt modelId="{AC992198-6ADD-457F-8044-648B036B5E27}" type="pres">
      <dgm:prSet presAssocID="{C53A9120-F114-4274-90A9-C35BEE874548}" presName="parentText" presStyleLbl="alignNode1" presStyleIdx="4" presStyleCnt="6">
        <dgm:presLayoutVars>
          <dgm:chMax val="1"/>
          <dgm:bulletEnabled val="1"/>
        </dgm:presLayoutVars>
      </dgm:prSet>
      <dgm:spPr/>
    </dgm:pt>
    <dgm:pt modelId="{81320FA7-C2E1-476F-8C89-8B3AD0409BA2}" type="pres">
      <dgm:prSet presAssocID="{C53A9120-F114-4274-90A9-C35BEE874548}" presName="descendantText" presStyleLbl="alignAcc1" presStyleIdx="4" presStyleCnt="6">
        <dgm:presLayoutVars>
          <dgm:bulletEnabled val="1"/>
        </dgm:presLayoutVars>
      </dgm:prSet>
      <dgm:spPr/>
    </dgm:pt>
    <dgm:pt modelId="{38BF07F8-9454-4DA1-8DD5-4516C02111AD}" type="pres">
      <dgm:prSet presAssocID="{47A13935-9532-4CAF-8DDB-FFAB56324755}" presName="sp" presStyleCnt="0"/>
      <dgm:spPr/>
    </dgm:pt>
    <dgm:pt modelId="{11EF738D-A2C3-4313-B24B-01E120EEF4E1}" type="pres">
      <dgm:prSet presAssocID="{C6290E7E-62FD-4D1F-9BBA-BEAE1FCD0E5A}" presName="composite" presStyleCnt="0"/>
      <dgm:spPr/>
    </dgm:pt>
    <dgm:pt modelId="{82DB97E6-C6D6-41DE-B29F-58B5C882B8ED}" type="pres">
      <dgm:prSet presAssocID="{C6290E7E-62FD-4D1F-9BBA-BEAE1FCD0E5A}" presName="parentText" presStyleLbl="alignNode1" presStyleIdx="5" presStyleCnt="6">
        <dgm:presLayoutVars>
          <dgm:chMax val="1"/>
          <dgm:bulletEnabled val="1"/>
        </dgm:presLayoutVars>
      </dgm:prSet>
      <dgm:spPr/>
    </dgm:pt>
    <dgm:pt modelId="{7FA74490-058C-45C5-A2FE-DA5064E0EA57}" type="pres">
      <dgm:prSet presAssocID="{C6290E7E-62FD-4D1F-9BBA-BEAE1FCD0E5A}" presName="descendantText" presStyleLbl="alignAcc1" presStyleIdx="5" presStyleCnt="6">
        <dgm:presLayoutVars>
          <dgm:bulletEnabled val="1"/>
        </dgm:presLayoutVars>
      </dgm:prSet>
      <dgm:spPr/>
    </dgm:pt>
  </dgm:ptLst>
  <dgm:cxnLst>
    <dgm:cxn modelId="{E7B8730C-8A6E-4601-B509-0A043D77B80E}" srcId="{ECCE8334-FCA1-49DE-B5C3-4B64CB88C05F}" destId="{B42599E0-6365-4A25-8D35-E1D46AD4E294}" srcOrd="0" destOrd="0" parTransId="{8D1CF870-276A-4590-AF2E-F69EA39B0A2F}" sibTransId="{B812E147-B60B-402A-B08C-4504B6626ACF}"/>
    <dgm:cxn modelId="{F169600D-55C5-486D-AA49-604351853ACA}" type="presOf" srcId="{0E4562F2-DB1D-44E3-B668-B7B0ED5B1164}" destId="{81320FA7-C2E1-476F-8C89-8B3AD0409BA2}" srcOrd="0" destOrd="0" presId="urn:microsoft.com/office/officeart/2005/8/layout/chevron2"/>
    <dgm:cxn modelId="{F3049F13-6168-4E0B-9B8A-D5C87B076F6A}" srcId="{48F6E98F-6EE0-455E-942F-DE890D082FCC}" destId="{048E943B-F107-4D99-9231-E37CFFC083CD}" srcOrd="2" destOrd="0" parTransId="{5AD85E07-4BFB-4B17-B96A-93F9F31269BF}" sibTransId="{169BC311-04DA-4705-8E5E-9FD8A9073198}"/>
    <dgm:cxn modelId="{EF178317-928B-4DCA-95A1-0C186E335CE1}" type="presOf" srcId="{C53A9120-F114-4274-90A9-C35BEE874548}" destId="{AC992198-6ADD-457F-8044-648B036B5E27}" srcOrd="0" destOrd="0" presId="urn:microsoft.com/office/officeart/2005/8/layout/chevron2"/>
    <dgm:cxn modelId="{27EE1E36-C744-440C-A501-20A4D28FB85A}" type="presOf" srcId="{2D092980-D1A9-4657-BC73-FA262F0600A3}" destId="{6534C334-02CF-40B8-A1D2-1D72B1E2CAB2}" srcOrd="0" destOrd="0" presId="urn:microsoft.com/office/officeart/2005/8/layout/chevron2"/>
    <dgm:cxn modelId="{7D9B503E-B7EB-44C0-AEB0-70DEEE50ED87}" type="presOf" srcId="{CB05E3CA-D9F1-410B-805B-DE65932859DE}" destId="{F26B077E-E60A-4C13-B06F-7D0CE38A5454}" srcOrd="0" destOrd="0" presId="urn:microsoft.com/office/officeart/2005/8/layout/chevron2"/>
    <dgm:cxn modelId="{A5F8205F-9A3E-40A9-B98B-4AC6CFF1627E}" type="presOf" srcId="{B42599E0-6365-4A25-8D35-E1D46AD4E294}" destId="{795C7DE2-FF72-414D-8E56-B9CF3C2C02AF}" srcOrd="0" destOrd="0" presId="urn:microsoft.com/office/officeart/2005/8/layout/chevron2"/>
    <dgm:cxn modelId="{74A1D868-CA93-4FA6-BC62-867A847876F6}" srcId="{C53A9120-F114-4274-90A9-C35BEE874548}" destId="{0E4562F2-DB1D-44E3-B668-B7B0ED5B1164}" srcOrd="0" destOrd="0" parTransId="{A1C5BB4B-8CFB-4555-9A44-0E8422F47AFF}" sibTransId="{9D32C3B1-5736-4169-90D9-2E3F76C67F1B}"/>
    <dgm:cxn modelId="{0790E84A-8344-44E5-A487-DCA272692C61}" type="presOf" srcId="{AD9601B4-F4CE-4792-84B6-9AB5F41CDF23}" destId="{7FA74490-058C-45C5-A2FE-DA5064E0EA57}" srcOrd="0" destOrd="0" presId="urn:microsoft.com/office/officeart/2005/8/layout/chevron2"/>
    <dgm:cxn modelId="{01F72C6C-DB04-45EB-BB9C-5E5EEDB3B652}" srcId="{C6290E7E-62FD-4D1F-9BBA-BEAE1FCD0E5A}" destId="{AD9601B4-F4CE-4792-84B6-9AB5F41CDF23}" srcOrd="0" destOrd="0" parTransId="{1A0D6007-9EA6-49CA-8258-88CA04813EAA}" sibTransId="{94544127-6CD5-436C-BBDC-2E512E765BF5}"/>
    <dgm:cxn modelId="{C0186D72-3DE5-4414-B242-E79FDA9A99C9}" srcId="{48F6E98F-6EE0-455E-942F-DE890D082FCC}" destId="{EC34C48E-4991-4354-A2A6-1BBFF3339D51}" srcOrd="3" destOrd="0" parTransId="{4D05BB8B-97C3-4D55-B4FF-BB262D3BF587}" sibTransId="{ED31E019-817C-4937-9A13-E78E79DB20BB}"/>
    <dgm:cxn modelId="{B60ED855-1F5E-423C-B3D4-AC769B9A76DB}" srcId="{048E943B-F107-4D99-9231-E37CFFC083CD}" destId="{2D092980-D1A9-4657-BC73-FA262F0600A3}" srcOrd="0" destOrd="0" parTransId="{AB891C6B-2FE9-4A6D-9FC0-225179E750AD}" sibTransId="{4DA73FC3-B669-4695-8F1E-92F9BCF20FFD}"/>
    <dgm:cxn modelId="{0C55747A-EEF9-45F5-93A7-A1C875D80891}" srcId="{48F6E98F-6EE0-455E-942F-DE890D082FCC}" destId="{A1368BF1-504F-419B-92D5-3C5B487B3427}" srcOrd="0" destOrd="0" parTransId="{CADEF627-746F-4D24-BC53-4E9D04757649}" sibTransId="{020C20F1-9FB4-406B-806C-FD3CEC382524}"/>
    <dgm:cxn modelId="{E2C48D83-9E10-472C-993F-520C0C778B57}" srcId="{EC34C48E-4991-4354-A2A6-1BBFF3339D51}" destId="{2F554212-A63F-449F-9C4F-F27F95D877B6}" srcOrd="0" destOrd="0" parTransId="{30C6A436-3F09-4ABA-9812-1CC4355A0E17}" sibTransId="{F95CD625-CF08-4458-BD04-4D7DFD9F055F}"/>
    <dgm:cxn modelId="{F3E86985-EEE0-4BDF-B5A1-0AE960FE17B0}" type="presOf" srcId="{2F554212-A63F-449F-9C4F-F27F95D877B6}" destId="{1BAACAD6-9AA1-4405-86BC-1AB3D2100DF7}" srcOrd="0" destOrd="0" presId="urn:microsoft.com/office/officeart/2005/8/layout/chevron2"/>
    <dgm:cxn modelId="{4F073E9F-4E22-48EB-BD76-50BF898AB081}" type="presOf" srcId="{048E943B-F107-4D99-9231-E37CFFC083CD}" destId="{25E73C5F-B723-47D9-A006-0657AAFC60C1}" srcOrd="0" destOrd="0" presId="urn:microsoft.com/office/officeart/2005/8/layout/chevron2"/>
    <dgm:cxn modelId="{E629AEA4-2396-49AD-97DC-5912005C08F8}" srcId="{48F6E98F-6EE0-455E-942F-DE890D082FCC}" destId="{C53A9120-F114-4274-90A9-C35BEE874548}" srcOrd="4" destOrd="0" parTransId="{8FD40791-0ED9-413A-BBDF-CA3C4C611D27}" sibTransId="{47A13935-9532-4CAF-8DDB-FFAB56324755}"/>
    <dgm:cxn modelId="{B2242ABC-0105-43A4-A94D-15F6D90602E3}" type="presOf" srcId="{ECCE8334-FCA1-49DE-B5C3-4B64CB88C05F}" destId="{B3F6AAAF-7680-4E54-992B-5AB7BD15A0EF}" srcOrd="0" destOrd="0" presId="urn:microsoft.com/office/officeart/2005/8/layout/chevron2"/>
    <dgm:cxn modelId="{DD80E6CB-7059-40EC-BD80-B0E321D5E640}" srcId="{48F6E98F-6EE0-455E-942F-DE890D082FCC}" destId="{C6290E7E-62FD-4D1F-9BBA-BEAE1FCD0E5A}" srcOrd="5" destOrd="0" parTransId="{613B2782-7FEA-48F0-8917-EBCD323FDEE8}" sibTransId="{BF266B9B-0EF8-423F-B552-1B5F47BD4507}"/>
    <dgm:cxn modelId="{E13DF4CB-5403-486C-B43D-36BA57B28403}" type="presOf" srcId="{A1368BF1-504F-419B-92D5-3C5B487B3427}" destId="{635C33CE-D248-4BD5-AF8C-60E1B01C67F2}" srcOrd="0" destOrd="0" presId="urn:microsoft.com/office/officeart/2005/8/layout/chevron2"/>
    <dgm:cxn modelId="{508D8ACE-182F-448A-A61A-D004C432BF1F}" srcId="{A1368BF1-504F-419B-92D5-3C5B487B3427}" destId="{CB05E3CA-D9F1-410B-805B-DE65932859DE}" srcOrd="0" destOrd="0" parTransId="{28182071-80C8-4915-B194-DDB2E4CB3A9B}" sibTransId="{63CD05CC-5841-46AB-8E4F-A04F1C0447C8}"/>
    <dgm:cxn modelId="{34B287D6-F069-4818-A45F-2E58EE0300BA}" srcId="{48F6E98F-6EE0-455E-942F-DE890D082FCC}" destId="{ECCE8334-FCA1-49DE-B5C3-4B64CB88C05F}" srcOrd="1" destOrd="0" parTransId="{F24E2112-FB7A-4B7E-AEEB-BD21247E4D23}" sibTransId="{FF6942E8-C56E-4F00-BEB9-6F61CF7CC7E4}"/>
    <dgm:cxn modelId="{CB3231D8-AD96-4C73-8FC2-E668DC888D45}" type="presOf" srcId="{C6290E7E-62FD-4D1F-9BBA-BEAE1FCD0E5A}" destId="{82DB97E6-C6D6-41DE-B29F-58B5C882B8ED}" srcOrd="0" destOrd="0" presId="urn:microsoft.com/office/officeart/2005/8/layout/chevron2"/>
    <dgm:cxn modelId="{E14F37F6-217A-4B27-8FB8-7F718748323F}" type="presOf" srcId="{48F6E98F-6EE0-455E-942F-DE890D082FCC}" destId="{D2786547-EDB4-4912-853B-54C45240C3E8}" srcOrd="0" destOrd="0" presId="urn:microsoft.com/office/officeart/2005/8/layout/chevron2"/>
    <dgm:cxn modelId="{C08F06F8-7BA7-4C22-8E08-57E1C1D51E41}" type="presOf" srcId="{EC34C48E-4991-4354-A2A6-1BBFF3339D51}" destId="{9B4E6F24-AA36-49B2-AF27-FE56520D20F2}" srcOrd="0" destOrd="0" presId="urn:microsoft.com/office/officeart/2005/8/layout/chevron2"/>
    <dgm:cxn modelId="{AE4111F2-54A3-404D-AE48-7A5B4966D293}" type="presParOf" srcId="{D2786547-EDB4-4912-853B-54C45240C3E8}" destId="{3C1287C1-BFEA-4C37-A2AF-A078C394A9C3}" srcOrd="0" destOrd="0" presId="urn:microsoft.com/office/officeart/2005/8/layout/chevron2"/>
    <dgm:cxn modelId="{A162FFCD-DDE4-4E18-BFEB-4413D42EBD83}" type="presParOf" srcId="{3C1287C1-BFEA-4C37-A2AF-A078C394A9C3}" destId="{635C33CE-D248-4BD5-AF8C-60E1B01C67F2}" srcOrd="0" destOrd="0" presId="urn:microsoft.com/office/officeart/2005/8/layout/chevron2"/>
    <dgm:cxn modelId="{07866C4B-C70A-449E-BFBC-843934270F4A}" type="presParOf" srcId="{3C1287C1-BFEA-4C37-A2AF-A078C394A9C3}" destId="{F26B077E-E60A-4C13-B06F-7D0CE38A5454}" srcOrd="1" destOrd="0" presId="urn:microsoft.com/office/officeart/2005/8/layout/chevron2"/>
    <dgm:cxn modelId="{EBC3EBEA-BEA8-4F26-933A-8F1903E13120}" type="presParOf" srcId="{D2786547-EDB4-4912-853B-54C45240C3E8}" destId="{AE49FA89-8875-4C69-ABB4-FBB987E472B3}" srcOrd="1" destOrd="0" presId="urn:microsoft.com/office/officeart/2005/8/layout/chevron2"/>
    <dgm:cxn modelId="{002A0BF3-D6EE-4543-9233-AE8F4FF24151}" type="presParOf" srcId="{D2786547-EDB4-4912-853B-54C45240C3E8}" destId="{B01A75F4-E641-4D88-8154-9CAF342D777C}" srcOrd="2" destOrd="0" presId="urn:microsoft.com/office/officeart/2005/8/layout/chevron2"/>
    <dgm:cxn modelId="{0E6C2314-EBCE-4925-9CEB-DA155913DB32}" type="presParOf" srcId="{B01A75F4-E641-4D88-8154-9CAF342D777C}" destId="{B3F6AAAF-7680-4E54-992B-5AB7BD15A0EF}" srcOrd="0" destOrd="0" presId="urn:microsoft.com/office/officeart/2005/8/layout/chevron2"/>
    <dgm:cxn modelId="{E441CE62-9709-4A10-B0C0-9D788357595B}" type="presParOf" srcId="{B01A75F4-E641-4D88-8154-9CAF342D777C}" destId="{795C7DE2-FF72-414D-8E56-B9CF3C2C02AF}" srcOrd="1" destOrd="0" presId="urn:microsoft.com/office/officeart/2005/8/layout/chevron2"/>
    <dgm:cxn modelId="{EB005C47-FE37-48DF-B564-BD58BC5D0675}" type="presParOf" srcId="{D2786547-EDB4-4912-853B-54C45240C3E8}" destId="{5F68F5F9-00F4-4434-9953-123832A319C2}" srcOrd="3" destOrd="0" presId="urn:microsoft.com/office/officeart/2005/8/layout/chevron2"/>
    <dgm:cxn modelId="{617AE86F-634E-4A84-A383-C8529B332BF0}" type="presParOf" srcId="{D2786547-EDB4-4912-853B-54C45240C3E8}" destId="{ADBA6B57-E477-4905-A260-7901635F7357}" srcOrd="4" destOrd="0" presId="urn:microsoft.com/office/officeart/2005/8/layout/chevron2"/>
    <dgm:cxn modelId="{11B61343-0221-4458-ADA4-733E5E4D4B89}" type="presParOf" srcId="{ADBA6B57-E477-4905-A260-7901635F7357}" destId="{25E73C5F-B723-47D9-A006-0657AAFC60C1}" srcOrd="0" destOrd="0" presId="urn:microsoft.com/office/officeart/2005/8/layout/chevron2"/>
    <dgm:cxn modelId="{402362B5-58B5-4BAD-9FCB-80548BC3BBEC}" type="presParOf" srcId="{ADBA6B57-E477-4905-A260-7901635F7357}" destId="{6534C334-02CF-40B8-A1D2-1D72B1E2CAB2}" srcOrd="1" destOrd="0" presId="urn:microsoft.com/office/officeart/2005/8/layout/chevron2"/>
    <dgm:cxn modelId="{E8B6D10C-A87A-4F8C-83EB-09128656D194}" type="presParOf" srcId="{D2786547-EDB4-4912-853B-54C45240C3E8}" destId="{CAD3863C-8A1E-41D0-8741-C0513B355347}" srcOrd="5" destOrd="0" presId="urn:microsoft.com/office/officeart/2005/8/layout/chevron2"/>
    <dgm:cxn modelId="{7B2526AC-E4E9-40CF-BEAB-46AD2FDE4236}" type="presParOf" srcId="{D2786547-EDB4-4912-853B-54C45240C3E8}" destId="{AEB2D807-DFDB-42F7-949A-9A2BF75008A1}" srcOrd="6" destOrd="0" presId="urn:microsoft.com/office/officeart/2005/8/layout/chevron2"/>
    <dgm:cxn modelId="{BF8FB9AD-EB18-4F95-81A1-1C91B99F3759}" type="presParOf" srcId="{AEB2D807-DFDB-42F7-949A-9A2BF75008A1}" destId="{9B4E6F24-AA36-49B2-AF27-FE56520D20F2}" srcOrd="0" destOrd="0" presId="urn:microsoft.com/office/officeart/2005/8/layout/chevron2"/>
    <dgm:cxn modelId="{B8EE2BEC-40D5-4136-9848-910F649FBCA4}" type="presParOf" srcId="{AEB2D807-DFDB-42F7-949A-9A2BF75008A1}" destId="{1BAACAD6-9AA1-4405-86BC-1AB3D2100DF7}" srcOrd="1" destOrd="0" presId="urn:microsoft.com/office/officeart/2005/8/layout/chevron2"/>
    <dgm:cxn modelId="{6D9435A8-7B8F-4B21-B667-5168B5C0ABF5}" type="presParOf" srcId="{D2786547-EDB4-4912-853B-54C45240C3E8}" destId="{AC057EBE-0B83-4E79-8EC4-1D462BE4982C}" srcOrd="7" destOrd="0" presId="urn:microsoft.com/office/officeart/2005/8/layout/chevron2"/>
    <dgm:cxn modelId="{155B13A3-978F-467F-B5BD-FDEAEEA8EE1E}" type="presParOf" srcId="{D2786547-EDB4-4912-853B-54C45240C3E8}" destId="{C54949C7-59D6-4283-85C5-1BB2768305A2}" srcOrd="8" destOrd="0" presId="urn:microsoft.com/office/officeart/2005/8/layout/chevron2"/>
    <dgm:cxn modelId="{36B133C8-26A4-47FE-B7FA-7D9627DB14FC}" type="presParOf" srcId="{C54949C7-59D6-4283-85C5-1BB2768305A2}" destId="{AC992198-6ADD-457F-8044-648B036B5E27}" srcOrd="0" destOrd="0" presId="urn:microsoft.com/office/officeart/2005/8/layout/chevron2"/>
    <dgm:cxn modelId="{C9B715F0-29F4-4C78-88A1-F0AC59A42FA5}" type="presParOf" srcId="{C54949C7-59D6-4283-85C5-1BB2768305A2}" destId="{81320FA7-C2E1-476F-8C89-8B3AD0409BA2}" srcOrd="1" destOrd="0" presId="urn:microsoft.com/office/officeart/2005/8/layout/chevron2"/>
    <dgm:cxn modelId="{41C8FE4C-C30E-4CFA-84C0-48E9F1C1C3B6}" type="presParOf" srcId="{D2786547-EDB4-4912-853B-54C45240C3E8}" destId="{38BF07F8-9454-4DA1-8DD5-4516C02111AD}" srcOrd="9" destOrd="0" presId="urn:microsoft.com/office/officeart/2005/8/layout/chevron2"/>
    <dgm:cxn modelId="{6BC2BDCB-DDB9-41A3-A686-0BB010043A4F}" type="presParOf" srcId="{D2786547-EDB4-4912-853B-54C45240C3E8}" destId="{11EF738D-A2C3-4313-B24B-01E120EEF4E1}" srcOrd="10" destOrd="0" presId="urn:microsoft.com/office/officeart/2005/8/layout/chevron2"/>
    <dgm:cxn modelId="{9C20113E-6818-4DB8-8E44-0286EC7394C7}" type="presParOf" srcId="{11EF738D-A2C3-4313-B24B-01E120EEF4E1}" destId="{82DB97E6-C6D6-41DE-B29F-58B5C882B8ED}" srcOrd="0" destOrd="0" presId="urn:microsoft.com/office/officeart/2005/8/layout/chevron2"/>
    <dgm:cxn modelId="{3C43FCF7-9FB0-41A5-B8C7-A51F2B1D2D2E}" type="presParOf" srcId="{11EF738D-A2C3-4313-B24B-01E120EEF4E1}" destId="{7FA74490-058C-45C5-A2FE-DA5064E0EA57}"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48F6E98F-6EE0-455E-942F-DE890D082FCC}" type="doc">
      <dgm:prSet loTypeId="urn:microsoft.com/office/officeart/2005/8/layout/chevron2" loCatId="process" qsTypeId="urn:microsoft.com/office/officeart/2005/8/quickstyle/simple3" qsCatId="simple" csTypeId="urn:microsoft.com/office/officeart/2005/8/colors/colorful1" csCatId="colorful" phldr="1"/>
      <dgm:spPr/>
      <dgm:t>
        <a:bodyPr/>
        <a:lstStyle/>
        <a:p>
          <a:endParaRPr lang="en-IN"/>
        </a:p>
      </dgm:t>
    </dgm:pt>
    <dgm:pt modelId="{CB05E3CA-D9F1-410B-805B-DE65932859DE}">
      <dgm:prSet custT="1"/>
      <dgm:spPr/>
      <dgm:t>
        <a:bodyPr/>
        <a:lstStyle/>
        <a:p>
          <a:r>
            <a:rPr lang="en-US" sz="1800" b="1" i="0" dirty="0"/>
            <a:t>Choose a hosting provider</a:t>
          </a:r>
          <a:r>
            <a:rPr lang="en-US" sz="1800" b="0" i="0" dirty="0"/>
            <a:t> and set up a server or containerized environment (e.g., AWS EC2, Heroku, Docker).</a:t>
          </a:r>
          <a:endParaRPr lang="en-IN" sz="1800" dirty="0"/>
        </a:p>
      </dgm:t>
    </dgm:pt>
    <dgm:pt modelId="{28182071-80C8-4915-B194-DDB2E4CB3A9B}" type="parTrans" cxnId="{508D8ACE-182F-448A-A61A-D004C432BF1F}">
      <dgm:prSet/>
      <dgm:spPr/>
      <dgm:t>
        <a:bodyPr/>
        <a:lstStyle/>
        <a:p>
          <a:endParaRPr lang="en-IN" sz="1800"/>
        </a:p>
      </dgm:t>
    </dgm:pt>
    <dgm:pt modelId="{63CD05CC-5841-46AB-8E4F-A04F1C0447C8}" type="sibTrans" cxnId="{508D8ACE-182F-448A-A61A-D004C432BF1F}">
      <dgm:prSet/>
      <dgm:spPr/>
      <dgm:t>
        <a:bodyPr/>
        <a:lstStyle/>
        <a:p>
          <a:endParaRPr lang="en-IN" sz="1800"/>
        </a:p>
      </dgm:t>
    </dgm:pt>
    <dgm:pt modelId="{ECCE8334-FCA1-49DE-B5C3-4B64CB88C05F}">
      <dgm:prSet custT="1"/>
      <dgm:spPr/>
      <dgm:t>
        <a:bodyPr/>
        <a:lstStyle/>
        <a:p>
          <a:pPr>
            <a:buFont typeface="+mj-lt"/>
            <a:buAutoNum type="arabicPeriod"/>
          </a:pPr>
          <a:r>
            <a:rPr lang="en-US" sz="1800" b="1" i="0" dirty="0"/>
            <a:t>3</a:t>
          </a:r>
        </a:p>
      </dgm:t>
    </dgm:pt>
    <dgm:pt modelId="{F24E2112-FB7A-4B7E-AEEB-BD21247E4D23}" type="parTrans" cxnId="{34B287D6-F069-4818-A45F-2E58EE0300BA}">
      <dgm:prSet/>
      <dgm:spPr/>
      <dgm:t>
        <a:bodyPr/>
        <a:lstStyle/>
        <a:p>
          <a:endParaRPr lang="en-IN" sz="1800"/>
        </a:p>
      </dgm:t>
    </dgm:pt>
    <dgm:pt modelId="{FF6942E8-C56E-4F00-BEB9-6F61CF7CC7E4}" type="sibTrans" cxnId="{34B287D6-F069-4818-A45F-2E58EE0300BA}">
      <dgm:prSet/>
      <dgm:spPr/>
      <dgm:t>
        <a:bodyPr/>
        <a:lstStyle/>
        <a:p>
          <a:endParaRPr lang="en-IN" sz="1800"/>
        </a:p>
      </dgm:t>
    </dgm:pt>
    <dgm:pt modelId="{048E943B-F107-4D99-9231-E37CFFC083CD}">
      <dgm:prSet custT="1"/>
      <dgm:spPr/>
      <dgm:t>
        <a:bodyPr/>
        <a:lstStyle/>
        <a:p>
          <a:pPr>
            <a:buFont typeface="+mj-lt"/>
            <a:buAutoNum type="arabicPeriod"/>
          </a:pPr>
          <a:r>
            <a:rPr lang="en-US" sz="1800" b="1" i="0" dirty="0"/>
            <a:t>4</a:t>
          </a:r>
        </a:p>
      </dgm:t>
    </dgm:pt>
    <dgm:pt modelId="{5AD85E07-4BFB-4B17-B96A-93F9F31269BF}" type="parTrans" cxnId="{F3049F13-6168-4E0B-9B8A-D5C87B076F6A}">
      <dgm:prSet/>
      <dgm:spPr/>
      <dgm:t>
        <a:bodyPr/>
        <a:lstStyle/>
        <a:p>
          <a:endParaRPr lang="en-IN" sz="1800"/>
        </a:p>
      </dgm:t>
    </dgm:pt>
    <dgm:pt modelId="{169BC311-04DA-4705-8E5E-9FD8A9073198}" type="sibTrans" cxnId="{F3049F13-6168-4E0B-9B8A-D5C87B076F6A}">
      <dgm:prSet/>
      <dgm:spPr/>
      <dgm:t>
        <a:bodyPr/>
        <a:lstStyle/>
        <a:p>
          <a:endParaRPr lang="en-IN" sz="1800"/>
        </a:p>
      </dgm:t>
    </dgm:pt>
    <dgm:pt modelId="{A1368BF1-504F-419B-92D5-3C5B487B3427}">
      <dgm:prSet custT="1"/>
      <dgm:spPr/>
      <dgm:t>
        <a:bodyPr/>
        <a:lstStyle/>
        <a:p>
          <a:r>
            <a:rPr lang="en-US" sz="1800" b="1" dirty="0"/>
            <a:t>2</a:t>
          </a:r>
          <a:endParaRPr lang="en-IN" sz="1800" b="1" dirty="0"/>
        </a:p>
      </dgm:t>
    </dgm:pt>
    <dgm:pt modelId="{CADEF627-746F-4D24-BC53-4E9D04757649}" type="parTrans" cxnId="{0C55747A-EEF9-45F5-93A7-A1C875D80891}">
      <dgm:prSet/>
      <dgm:spPr/>
      <dgm:t>
        <a:bodyPr/>
        <a:lstStyle/>
        <a:p>
          <a:endParaRPr lang="en-IN" sz="1800"/>
        </a:p>
      </dgm:t>
    </dgm:pt>
    <dgm:pt modelId="{020C20F1-9FB4-406B-806C-FD3CEC382524}" type="sibTrans" cxnId="{0C55747A-EEF9-45F5-93A7-A1C875D80891}">
      <dgm:prSet/>
      <dgm:spPr/>
      <dgm:t>
        <a:bodyPr/>
        <a:lstStyle/>
        <a:p>
          <a:endParaRPr lang="en-IN" sz="1800"/>
        </a:p>
      </dgm:t>
    </dgm:pt>
    <dgm:pt modelId="{B42599E0-6365-4A25-8D35-E1D46AD4E294}">
      <dgm:prSet custT="1"/>
      <dgm:spPr/>
      <dgm:t>
        <a:bodyPr/>
        <a:lstStyle/>
        <a:p>
          <a:pPr>
            <a:buFont typeface="Arial" panose="020B0604020202020204" pitchFamily="34" charset="0"/>
            <a:buChar char="•"/>
          </a:pPr>
          <a:r>
            <a:rPr lang="en-US" sz="1800" b="1" i="0" dirty="0"/>
            <a:t>Configure</a:t>
          </a:r>
          <a:r>
            <a:rPr lang="en-US" sz="1800" b="0" i="0" dirty="0"/>
            <a:t> </a:t>
          </a:r>
          <a:r>
            <a:rPr lang="en-US" sz="1800" b="1" i="0" dirty="0"/>
            <a:t>environment variables</a:t>
          </a:r>
          <a:r>
            <a:rPr lang="en-US" sz="1800" b="0" i="0" dirty="0"/>
            <a:t> for sensitive information like database credentials.</a:t>
          </a:r>
        </a:p>
      </dgm:t>
    </dgm:pt>
    <dgm:pt modelId="{8D1CF870-276A-4590-AF2E-F69EA39B0A2F}" type="parTrans" cxnId="{E7B8730C-8A6E-4601-B509-0A043D77B80E}">
      <dgm:prSet/>
      <dgm:spPr/>
      <dgm:t>
        <a:bodyPr/>
        <a:lstStyle/>
        <a:p>
          <a:endParaRPr lang="en-IN" sz="1800"/>
        </a:p>
      </dgm:t>
    </dgm:pt>
    <dgm:pt modelId="{B812E147-B60B-402A-B08C-4504B6626ACF}" type="sibTrans" cxnId="{E7B8730C-8A6E-4601-B509-0A043D77B80E}">
      <dgm:prSet/>
      <dgm:spPr/>
      <dgm:t>
        <a:bodyPr/>
        <a:lstStyle/>
        <a:p>
          <a:endParaRPr lang="en-IN" sz="1800"/>
        </a:p>
      </dgm:t>
    </dgm:pt>
    <dgm:pt modelId="{2D092980-D1A9-4657-BC73-FA262F0600A3}">
      <dgm:prSet custT="1"/>
      <dgm:spPr/>
      <dgm:t>
        <a:bodyPr/>
        <a:lstStyle/>
        <a:p>
          <a:pPr>
            <a:buFont typeface="Arial" panose="020B0604020202020204" pitchFamily="34" charset="0"/>
            <a:buChar char="•"/>
          </a:pPr>
          <a:r>
            <a:rPr lang="en-US" sz="1800" b="1" i="0" dirty="0"/>
            <a:t>Monitor the application</a:t>
          </a:r>
          <a:r>
            <a:rPr lang="en-US" sz="1800" b="0" i="0" dirty="0"/>
            <a:t> in production using logging, metrics, and alerting tools to ensure its health and performance.</a:t>
          </a:r>
        </a:p>
      </dgm:t>
    </dgm:pt>
    <dgm:pt modelId="{AB891C6B-2FE9-4A6D-9FC0-225179E750AD}" type="parTrans" cxnId="{B60ED855-1F5E-423C-B3D4-AC769B9A76DB}">
      <dgm:prSet/>
      <dgm:spPr/>
      <dgm:t>
        <a:bodyPr/>
        <a:lstStyle/>
        <a:p>
          <a:endParaRPr lang="en-IN" sz="1800"/>
        </a:p>
      </dgm:t>
    </dgm:pt>
    <dgm:pt modelId="{4DA73FC3-B669-4695-8F1E-92F9BCF20FFD}" type="sibTrans" cxnId="{B60ED855-1F5E-423C-B3D4-AC769B9A76DB}">
      <dgm:prSet/>
      <dgm:spPr/>
      <dgm:t>
        <a:bodyPr/>
        <a:lstStyle/>
        <a:p>
          <a:endParaRPr lang="en-IN" sz="1800"/>
        </a:p>
      </dgm:t>
    </dgm:pt>
    <dgm:pt modelId="{002DD9C5-8CFC-4E66-858E-1C1C2D139171}">
      <dgm:prSet custT="1"/>
      <dgm:spPr/>
      <dgm:t>
        <a:bodyPr/>
        <a:lstStyle/>
        <a:p>
          <a:r>
            <a:rPr lang="en-US" sz="1800" b="1" i="0" dirty="0"/>
            <a:t>Prepare the application</a:t>
          </a:r>
          <a:r>
            <a:rPr lang="en-US" sz="1800" b="0" i="0" dirty="0"/>
            <a:t> for deployment by organizing dependencies, configuration files, and build scripts.</a:t>
          </a:r>
          <a:endParaRPr lang="en-IN" sz="1800" b="1" dirty="0"/>
        </a:p>
      </dgm:t>
    </dgm:pt>
    <dgm:pt modelId="{D33C7109-5CDF-4EC1-92C1-43DB53DA07E1}" type="parTrans" cxnId="{120FDE92-9E97-4C05-BFE6-3BB72F714DEC}">
      <dgm:prSet/>
      <dgm:spPr/>
      <dgm:t>
        <a:bodyPr/>
        <a:lstStyle/>
        <a:p>
          <a:endParaRPr lang="en-IN"/>
        </a:p>
      </dgm:t>
    </dgm:pt>
    <dgm:pt modelId="{B7116763-13DC-491D-BD8E-8872F61396EE}" type="sibTrans" cxnId="{120FDE92-9E97-4C05-BFE6-3BB72F714DEC}">
      <dgm:prSet/>
      <dgm:spPr/>
      <dgm:t>
        <a:bodyPr/>
        <a:lstStyle/>
        <a:p>
          <a:endParaRPr lang="en-IN"/>
        </a:p>
      </dgm:t>
    </dgm:pt>
    <dgm:pt modelId="{061518D1-9DAD-4040-A1DD-EF8C872DFD6E}">
      <dgm:prSet custT="1"/>
      <dgm:spPr/>
      <dgm:t>
        <a:bodyPr/>
        <a:lstStyle/>
        <a:p>
          <a:r>
            <a:rPr lang="en-US" sz="1800" b="1" dirty="0"/>
            <a:t>1</a:t>
          </a:r>
          <a:endParaRPr lang="en-IN" sz="1800" b="1" dirty="0"/>
        </a:p>
      </dgm:t>
    </dgm:pt>
    <dgm:pt modelId="{DA101070-C642-4198-8B5F-15BCB80CBC9B}" type="parTrans" cxnId="{47BCCEC5-A758-4989-89B4-EE829E3CE766}">
      <dgm:prSet/>
      <dgm:spPr/>
      <dgm:t>
        <a:bodyPr/>
        <a:lstStyle/>
        <a:p>
          <a:endParaRPr lang="en-IN"/>
        </a:p>
      </dgm:t>
    </dgm:pt>
    <dgm:pt modelId="{3BD91303-767D-43AF-B647-EC7DD99CA5B4}" type="sibTrans" cxnId="{47BCCEC5-A758-4989-89B4-EE829E3CE766}">
      <dgm:prSet/>
      <dgm:spPr/>
      <dgm:t>
        <a:bodyPr/>
        <a:lstStyle/>
        <a:p>
          <a:endParaRPr lang="en-IN"/>
        </a:p>
      </dgm:t>
    </dgm:pt>
    <dgm:pt modelId="{D2786547-EDB4-4912-853B-54C45240C3E8}" type="pres">
      <dgm:prSet presAssocID="{48F6E98F-6EE0-455E-942F-DE890D082FCC}" presName="linearFlow" presStyleCnt="0">
        <dgm:presLayoutVars>
          <dgm:dir/>
          <dgm:animLvl val="lvl"/>
          <dgm:resizeHandles val="exact"/>
        </dgm:presLayoutVars>
      </dgm:prSet>
      <dgm:spPr/>
    </dgm:pt>
    <dgm:pt modelId="{DEDC34E2-A10D-4853-85C7-482BE31EDF39}" type="pres">
      <dgm:prSet presAssocID="{061518D1-9DAD-4040-A1DD-EF8C872DFD6E}" presName="composite" presStyleCnt="0"/>
      <dgm:spPr/>
    </dgm:pt>
    <dgm:pt modelId="{738F0781-A938-4F84-832A-7F6A999A6028}" type="pres">
      <dgm:prSet presAssocID="{061518D1-9DAD-4040-A1DD-EF8C872DFD6E}" presName="parentText" presStyleLbl="alignNode1" presStyleIdx="0" presStyleCnt="4">
        <dgm:presLayoutVars>
          <dgm:chMax val="1"/>
          <dgm:bulletEnabled val="1"/>
        </dgm:presLayoutVars>
      </dgm:prSet>
      <dgm:spPr/>
    </dgm:pt>
    <dgm:pt modelId="{1A5EBC18-DFA0-431C-9685-F04167FCA525}" type="pres">
      <dgm:prSet presAssocID="{061518D1-9DAD-4040-A1DD-EF8C872DFD6E}" presName="descendantText" presStyleLbl="alignAcc1" presStyleIdx="0" presStyleCnt="4">
        <dgm:presLayoutVars>
          <dgm:bulletEnabled val="1"/>
        </dgm:presLayoutVars>
      </dgm:prSet>
      <dgm:spPr/>
    </dgm:pt>
    <dgm:pt modelId="{4577E2F5-D67B-4F61-B863-A97E8C454C46}" type="pres">
      <dgm:prSet presAssocID="{3BD91303-767D-43AF-B647-EC7DD99CA5B4}" presName="sp" presStyleCnt="0"/>
      <dgm:spPr/>
    </dgm:pt>
    <dgm:pt modelId="{3C1287C1-BFEA-4C37-A2AF-A078C394A9C3}" type="pres">
      <dgm:prSet presAssocID="{A1368BF1-504F-419B-92D5-3C5B487B3427}" presName="composite" presStyleCnt="0"/>
      <dgm:spPr/>
    </dgm:pt>
    <dgm:pt modelId="{635C33CE-D248-4BD5-AF8C-60E1B01C67F2}" type="pres">
      <dgm:prSet presAssocID="{A1368BF1-504F-419B-92D5-3C5B487B3427}" presName="parentText" presStyleLbl="alignNode1" presStyleIdx="1" presStyleCnt="4">
        <dgm:presLayoutVars>
          <dgm:chMax val="1"/>
          <dgm:bulletEnabled val="1"/>
        </dgm:presLayoutVars>
      </dgm:prSet>
      <dgm:spPr/>
    </dgm:pt>
    <dgm:pt modelId="{F26B077E-E60A-4C13-B06F-7D0CE38A5454}" type="pres">
      <dgm:prSet presAssocID="{A1368BF1-504F-419B-92D5-3C5B487B3427}" presName="descendantText" presStyleLbl="alignAcc1" presStyleIdx="1" presStyleCnt="4">
        <dgm:presLayoutVars>
          <dgm:bulletEnabled val="1"/>
        </dgm:presLayoutVars>
      </dgm:prSet>
      <dgm:spPr/>
    </dgm:pt>
    <dgm:pt modelId="{AE49FA89-8875-4C69-ABB4-FBB987E472B3}" type="pres">
      <dgm:prSet presAssocID="{020C20F1-9FB4-406B-806C-FD3CEC382524}" presName="sp" presStyleCnt="0"/>
      <dgm:spPr/>
    </dgm:pt>
    <dgm:pt modelId="{B01A75F4-E641-4D88-8154-9CAF342D777C}" type="pres">
      <dgm:prSet presAssocID="{ECCE8334-FCA1-49DE-B5C3-4B64CB88C05F}" presName="composite" presStyleCnt="0"/>
      <dgm:spPr/>
    </dgm:pt>
    <dgm:pt modelId="{B3F6AAAF-7680-4E54-992B-5AB7BD15A0EF}" type="pres">
      <dgm:prSet presAssocID="{ECCE8334-FCA1-49DE-B5C3-4B64CB88C05F}" presName="parentText" presStyleLbl="alignNode1" presStyleIdx="2" presStyleCnt="4">
        <dgm:presLayoutVars>
          <dgm:chMax val="1"/>
          <dgm:bulletEnabled val="1"/>
        </dgm:presLayoutVars>
      </dgm:prSet>
      <dgm:spPr/>
    </dgm:pt>
    <dgm:pt modelId="{795C7DE2-FF72-414D-8E56-B9CF3C2C02AF}" type="pres">
      <dgm:prSet presAssocID="{ECCE8334-FCA1-49DE-B5C3-4B64CB88C05F}" presName="descendantText" presStyleLbl="alignAcc1" presStyleIdx="2" presStyleCnt="4">
        <dgm:presLayoutVars>
          <dgm:bulletEnabled val="1"/>
        </dgm:presLayoutVars>
      </dgm:prSet>
      <dgm:spPr/>
    </dgm:pt>
    <dgm:pt modelId="{5F68F5F9-00F4-4434-9953-123832A319C2}" type="pres">
      <dgm:prSet presAssocID="{FF6942E8-C56E-4F00-BEB9-6F61CF7CC7E4}" presName="sp" presStyleCnt="0"/>
      <dgm:spPr/>
    </dgm:pt>
    <dgm:pt modelId="{ADBA6B57-E477-4905-A260-7901635F7357}" type="pres">
      <dgm:prSet presAssocID="{048E943B-F107-4D99-9231-E37CFFC083CD}" presName="composite" presStyleCnt="0"/>
      <dgm:spPr/>
    </dgm:pt>
    <dgm:pt modelId="{25E73C5F-B723-47D9-A006-0657AAFC60C1}" type="pres">
      <dgm:prSet presAssocID="{048E943B-F107-4D99-9231-E37CFFC083CD}" presName="parentText" presStyleLbl="alignNode1" presStyleIdx="3" presStyleCnt="4">
        <dgm:presLayoutVars>
          <dgm:chMax val="1"/>
          <dgm:bulletEnabled val="1"/>
        </dgm:presLayoutVars>
      </dgm:prSet>
      <dgm:spPr/>
    </dgm:pt>
    <dgm:pt modelId="{6534C334-02CF-40B8-A1D2-1D72B1E2CAB2}" type="pres">
      <dgm:prSet presAssocID="{048E943B-F107-4D99-9231-E37CFFC083CD}" presName="descendantText" presStyleLbl="alignAcc1" presStyleIdx="3" presStyleCnt="4">
        <dgm:presLayoutVars>
          <dgm:bulletEnabled val="1"/>
        </dgm:presLayoutVars>
      </dgm:prSet>
      <dgm:spPr/>
    </dgm:pt>
  </dgm:ptLst>
  <dgm:cxnLst>
    <dgm:cxn modelId="{E7B8730C-8A6E-4601-B509-0A043D77B80E}" srcId="{ECCE8334-FCA1-49DE-B5C3-4B64CB88C05F}" destId="{B42599E0-6365-4A25-8D35-E1D46AD4E294}" srcOrd="0" destOrd="0" parTransId="{8D1CF870-276A-4590-AF2E-F69EA39B0A2F}" sibTransId="{B812E147-B60B-402A-B08C-4504B6626ACF}"/>
    <dgm:cxn modelId="{F3049F13-6168-4E0B-9B8A-D5C87B076F6A}" srcId="{48F6E98F-6EE0-455E-942F-DE890D082FCC}" destId="{048E943B-F107-4D99-9231-E37CFFC083CD}" srcOrd="3" destOrd="0" parTransId="{5AD85E07-4BFB-4B17-B96A-93F9F31269BF}" sibTransId="{169BC311-04DA-4705-8E5E-9FD8A9073198}"/>
    <dgm:cxn modelId="{27EE1E36-C744-440C-A501-20A4D28FB85A}" type="presOf" srcId="{2D092980-D1A9-4657-BC73-FA262F0600A3}" destId="{6534C334-02CF-40B8-A1D2-1D72B1E2CAB2}" srcOrd="0" destOrd="0" presId="urn:microsoft.com/office/officeart/2005/8/layout/chevron2"/>
    <dgm:cxn modelId="{7D9B503E-B7EB-44C0-AEB0-70DEEE50ED87}" type="presOf" srcId="{CB05E3CA-D9F1-410B-805B-DE65932859DE}" destId="{F26B077E-E60A-4C13-B06F-7D0CE38A5454}" srcOrd="0" destOrd="0" presId="urn:microsoft.com/office/officeart/2005/8/layout/chevron2"/>
    <dgm:cxn modelId="{A5F8205F-9A3E-40A9-B98B-4AC6CFF1627E}" type="presOf" srcId="{B42599E0-6365-4A25-8D35-E1D46AD4E294}" destId="{795C7DE2-FF72-414D-8E56-B9CF3C2C02AF}" srcOrd="0" destOrd="0" presId="urn:microsoft.com/office/officeart/2005/8/layout/chevron2"/>
    <dgm:cxn modelId="{9DB9AE72-076D-488C-90F6-672271A98FCD}" type="presOf" srcId="{002DD9C5-8CFC-4E66-858E-1C1C2D139171}" destId="{1A5EBC18-DFA0-431C-9685-F04167FCA525}" srcOrd="0" destOrd="0" presId="urn:microsoft.com/office/officeart/2005/8/layout/chevron2"/>
    <dgm:cxn modelId="{B60ED855-1F5E-423C-B3D4-AC769B9A76DB}" srcId="{048E943B-F107-4D99-9231-E37CFFC083CD}" destId="{2D092980-D1A9-4657-BC73-FA262F0600A3}" srcOrd="0" destOrd="0" parTransId="{AB891C6B-2FE9-4A6D-9FC0-225179E750AD}" sibTransId="{4DA73FC3-B669-4695-8F1E-92F9BCF20FFD}"/>
    <dgm:cxn modelId="{0C55747A-EEF9-45F5-93A7-A1C875D80891}" srcId="{48F6E98F-6EE0-455E-942F-DE890D082FCC}" destId="{A1368BF1-504F-419B-92D5-3C5B487B3427}" srcOrd="1" destOrd="0" parTransId="{CADEF627-746F-4D24-BC53-4E9D04757649}" sibTransId="{020C20F1-9FB4-406B-806C-FD3CEC382524}"/>
    <dgm:cxn modelId="{120FDE92-9E97-4C05-BFE6-3BB72F714DEC}" srcId="{061518D1-9DAD-4040-A1DD-EF8C872DFD6E}" destId="{002DD9C5-8CFC-4E66-858E-1C1C2D139171}" srcOrd="0" destOrd="0" parTransId="{D33C7109-5CDF-4EC1-92C1-43DB53DA07E1}" sibTransId="{B7116763-13DC-491D-BD8E-8872F61396EE}"/>
    <dgm:cxn modelId="{3FF7CA95-AF37-4349-8034-622028EEC947}" type="presOf" srcId="{061518D1-9DAD-4040-A1DD-EF8C872DFD6E}" destId="{738F0781-A938-4F84-832A-7F6A999A6028}" srcOrd="0" destOrd="0" presId="urn:microsoft.com/office/officeart/2005/8/layout/chevron2"/>
    <dgm:cxn modelId="{4F073E9F-4E22-48EB-BD76-50BF898AB081}" type="presOf" srcId="{048E943B-F107-4D99-9231-E37CFFC083CD}" destId="{25E73C5F-B723-47D9-A006-0657AAFC60C1}" srcOrd="0" destOrd="0" presId="urn:microsoft.com/office/officeart/2005/8/layout/chevron2"/>
    <dgm:cxn modelId="{B2242ABC-0105-43A4-A94D-15F6D90602E3}" type="presOf" srcId="{ECCE8334-FCA1-49DE-B5C3-4B64CB88C05F}" destId="{B3F6AAAF-7680-4E54-992B-5AB7BD15A0EF}" srcOrd="0" destOrd="0" presId="urn:microsoft.com/office/officeart/2005/8/layout/chevron2"/>
    <dgm:cxn modelId="{47BCCEC5-A758-4989-89B4-EE829E3CE766}" srcId="{48F6E98F-6EE0-455E-942F-DE890D082FCC}" destId="{061518D1-9DAD-4040-A1DD-EF8C872DFD6E}" srcOrd="0" destOrd="0" parTransId="{DA101070-C642-4198-8B5F-15BCB80CBC9B}" sibTransId="{3BD91303-767D-43AF-B647-EC7DD99CA5B4}"/>
    <dgm:cxn modelId="{E13DF4CB-5403-486C-B43D-36BA57B28403}" type="presOf" srcId="{A1368BF1-504F-419B-92D5-3C5B487B3427}" destId="{635C33CE-D248-4BD5-AF8C-60E1B01C67F2}" srcOrd="0" destOrd="0" presId="urn:microsoft.com/office/officeart/2005/8/layout/chevron2"/>
    <dgm:cxn modelId="{508D8ACE-182F-448A-A61A-D004C432BF1F}" srcId="{A1368BF1-504F-419B-92D5-3C5B487B3427}" destId="{CB05E3CA-D9F1-410B-805B-DE65932859DE}" srcOrd="0" destOrd="0" parTransId="{28182071-80C8-4915-B194-DDB2E4CB3A9B}" sibTransId="{63CD05CC-5841-46AB-8E4F-A04F1C0447C8}"/>
    <dgm:cxn modelId="{34B287D6-F069-4818-A45F-2E58EE0300BA}" srcId="{48F6E98F-6EE0-455E-942F-DE890D082FCC}" destId="{ECCE8334-FCA1-49DE-B5C3-4B64CB88C05F}" srcOrd="2" destOrd="0" parTransId="{F24E2112-FB7A-4B7E-AEEB-BD21247E4D23}" sibTransId="{FF6942E8-C56E-4F00-BEB9-6F61CF7CC7E4}"/>
    <dgm:cxn modelId="{E14F37F6-217A-4B27-8FB8-7F718748323F}" type="presOf" srcId="{48F6E98F-6EE0-455E-942F-DE890D082FCC}" destId="{D2786547-EDB4-4912-853B-54C45240C3E8}" srcOrd="0" destOrd="0" presId="urn:microsoft.com/office/officeart/2005/8/layout/chevron2"/>
    <dgm:cxn modelId="{16287526-F861-4726-B9C7-A90B8D1354C0}" type="presParOf" srcId="{D2786547-EDB4-4912-853B-54C45240C3E8}" destId="{DEDC34E2-A10D-4853-85C7-482BE31EDF39}" srcOrd="0" destOrd="0" presId="urn:microsoft.com/office/officeart/2005/8/layout/chevron2"/>
    <dgm:cxn modelId="{1EBDCB5B-3011-43C8-A95B-533516517E73}" type="presParOf" srcId="{DEDC34E2-A10D-4853-85C7-482BE31EDF39}" destId="{738F0781-A938-4F84-832A-7F6A999A6028}" srcOrd="0" destOrd="0" presId="urn:microsoft.com/office/officeart/2005/8/layout/chevron2"/>
    <dgm:cxn modelId="{12EE4C12-4BAF-466E-B4E2-5167626D5CD2}" type="presParOf" srcId="{DEDC34E2-A10D-4853-85C7-482BE31EDF39}" destId="{1A5EBC18-DFA0-431C-9685-F04167FCA525}" srcOrd="1" destOrd="0" presId="urn:microsoft.com/office/officeart/2005/8/layout/chevron2"/>
    <dgm:cxn modelId="{94B54508-3712-479C-A866-4678310CEC8B}" type="presParOf" srcId="{D2786547-EDB4-4912-853B-54C45240C3E8}" destId="{4577E2F5-D67B-4F61-B863-A97E8C454C46}" srcOrd="1" destOrd="0" presId="urn:microsoft.com/office/officeart/2005/8/layout/chevron2"/>
    <dgm:cxn modelId="{AE4111F2-54A3-404D-AE48-7A5B4966D293}" type="presParOf" srcId="{D2786547-EDB4-4912-853B-54C45240C3E8}" destId="{3C1287C1-BFEA-4C37-A2AF-A078C394A9C3}" srcOrd="2" destOrd="0" presId="urn:microsoft.com/office/officeart/2005/8/layout/chevron2"/>
    <dgm:cxn modelId="{A162FFCD-DDE4-4E18-BFEB-4413D42EBD83}" type="presParOf" srcId="{3C1287C1-BFEA-4C37-A2AF-A078C394A9C3}" destId="{635C33CE-D248-4BD5-AF8C-60E1B01C67F2}" srcOrd="0" destOrd="0" presId="urn:microsoft.com/office/officeart/2005/8/layout/chevron2"/>
    <dgm:cxn modelId="{07866C4B-C70A-449E-BFBC-843934270F4A}" type="presParOf" srcId="{3C1287C1-BFEA-4C37-A2AF-A078C394A9C3}" destId="{F26B077E-E60A-4C13-B06F-7D0CE38A5454}" srcOrd="1" destOrd="0" presId="urn:microsoft.com/office/officeart/2005/8/layout/chevron2"/>
    <dgm:cxn modelId="{EBC3EBEA-BEA8-4F26-933A-8F1903E13120}" type="presParOf" srcId="{D2786547-EDB4-4912-853B-54C45240C3E8}" destId="{AE49FA89-8875-4C69-ABB4-FBB987E472B3}" srcOrd="3" destOrd="0" presId="urn:microsoft.com/office/officeart/2005/8/layout/chevron2"/>
    <dgm:cxn modelId="{002A0BF3-D6EE-4543-9233-AE8F4FF24151}" type="presParOf" srcId="{D2786547-EDB4-4912-853B-54C45240C3E8}" destId="{B01A75F4-E641-4D88-8154-9CAF342D777C}" srcOrd="4" destOrd="0" presId="urn:microsoft.com/office/officeart/2005/8/layout/chevron2"/>
    <dgm:cxn modelId="{0E6C2314-EBCE-4925-9CEB-DA155913DB32}" type="presParOf" srcId="{B01A75F4-E641-4D88-8154-9CAF342D777C}" destId="{B3F6AAAF-7680-4E54-992B-5AB7BD15A0EF}" srcOrd="0" destOrd="0" presId="urn:microsoft.com/office/officeart/2005/8/layout/chevron2"/>
    <dgm:cxn modelId="{E441CE62-9709-4A10-B0C0-9D788357595B}" type="presParOf" srcId="{B01A75F4-E641-4D88-8154-9CAF342D777C}" destId="{795C7DE2-FF72-414D-8E56-B9CF3C2C02AF}" srcOrd="1" destOrd="0" presId="urn:microsoft.com/office/officeart/2005/8/layout/chevron2"/>
    <dgm:cxn modelId="{EB005C47-FE37-48DF-B564-BD58BC5D0675}" type="presParOf" srcId="{D2786547-EDB4-4912-853B-54C45240C3E8}" destId="{5F68F5F9-00F4-4434-9953-123832A319C2}" srcOrd="5" destOrd="0" presId="urn:microsoft.com/office/officeart/2005/8/layout/chevron2"/>
    <dgm:cxn modelId="{617AE86F-634E-4A84-A383-C8529B332BF0}" type="presParOf" srcId="{D2786547-EDB4-4912-853B-54C45240C3E8}" destId="{ADBA6B57-E477-4905-A260-7901635F7357}" srcOrd="6" destOrd="0" presId="urn:microsoft.com/office/officeart/2005/8/layout/chevron2"/>
    <dgm:cxn modelId="{11B61343-0221-4458-ADA4-733E5E4D4B89}" type="presParOf" srcId="{ADBA6B57-E477-4905-A260-7901635F7357}" destId="{25E73C5F-B723-47D9-A006-0657AAFC60C1}" srcOrd="0" destOrd="0" presId="urn:microsoft.com/office/officeart/2005/8/layout/chevron2"/>
    <dgm:cxn modelId="{402362B5-58B5-4BAD-9FCB-80548BC3BBEC}" type="presParOf" srcId="{ADBA6B57-E477-4905-A260-7901635F7357}" destId="{6534C334-02CF-40B8-A1D2-1D72B1E2CAB2}"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48F6E98F-6EE0-455E-942F-DE890D082FCC}" type="doc">
      <dgm:prSet loTypeId="urn:microsoft.com/office/officeart/2005/8/layout/chevron2" loCatId="process" qsTypeId="urn:microsoft.com/office/officeart/2005/8/quickstyle/simple3" qsCatId="simple" csTypeId="urn:microsoft.com/office/officeart/2005/8/colors/colorful1" csCatId="colorful" phldr="1"/>
      <dgm:spPr/>
      <dgm:t>
        <a:bodyPr/>
        <a:lstStyle/>
        <a:p>
          <a:endParaRPr lang="en-IN"/>
        </a:p>
      </dgm:t>
    </dgm:pt>
    <dgm:pt modelId="{CB05E3CA-D9F1-410B-805B-DE65932859DE}">
      <dgm:prSet custT="1"/>
      <dgm:spPr/>
      <dgm:t>
        <a:bodyPr/>
        <a:lstStyle/>
        <a:p>
          <a:r>
            <a:rPr lang="en-US" sz="1800" b="0" i="0" dirty="0"/>
            <a:t>Use </a:t>
          </a:r>
          <a:r>
            <a:rPr lang="en-US" sz="1800" b="1" i="0" dirty="0"/>
            <a:t>schema validation</a:t>
          </a:r>
          <a:r>
            <a:rPr lang="en-US" sz="1800" b="0" i="0" dirty="0"/>
            <a:t> via Mongoose to avoid invalid data insertion inside the database.</a:t>
          </a:r>
          <a:endParaRPr lang="en-IN" sz="1800" dirty="0"/>
        </a:p>
      </dgm:t>
    </dgm:pt>
    <dgm:pt modelId="{28182071-80C8-4915-B194-DDB2E4CB3A9B}" type="parTrans" cxnId="{508D8ACE-182F-448A-A61A-D004C432BF1F}">
      <dgm:prSet/>
      <dgm:spPr/>
      <dgm:t>
        <a:bodyPr/>
        <a:lstStyle/>
        <a:p>
          <a:endParaRPr lang="en-IN" sz="1800"/>
        </a:p>
      </dgm:t>
    </dgm:pt>
    <dgm:pt modelId="{63CD05CC-5841-46AB-8E4F-A04F1C0447C8}" type="sibTrans" cxnId="{508D8ACE-182F-448A-A61A-D004C432BF1F}">
      <dgm:prSet/>
      <dgm:spPr/>
      <dgm:t>
        <a:bodyPr/>
        <a:lstStyle/>
        <a:p>
          <a:endParaRPr lang="en-IN" sz="1800"/>
        </a:p>
      </dgm:t>
    </dgm:pt>
    <dgm:pt modelId="{ECCE8334-FCA1-49DE-B5C3-4B64CB88C05F}">
      <dgm:prSet custT="1"/>
      <dgm:spPr/>
      <dgm:t>
        <a:bodyPr/>
        <a:lstStyle/>
        <a:p>
          <a:pPr>
            <a:buFont typeface="+mj-lt"/>
            <a:buAutoNum type="arabicPeriod"/>
          </a:pPr>
          <a:r>
            <a:rPr lang="en-US" sz="1800" b="1" i="0" dirty="0"/>
            <a:t>3</a:t>
          </a:r>
        </a:p>
      </dgm:t>
    </dgm:pt>
    <dgm:pt modelId="{F24E2112-FB7A-4B7E-AEEB-BD21247E4D23}" type="parTrans" cxnId="{34B287D6-F069-4818-A45F-2E58EE0300BA}">
      <dgm:prSet/>
      <dgm:spPr/>
      <dgm:t>
        <a:bodyPr/>
        <a:lstStyle/>
        <a:p>
          <a:endParaRPr lang="en-IN" sz="1800"/>
        </a:p>
      </dgm:t>
    </dgm:pt>
    <dgm:pt modelId="{FF6942E8-C56E-4F00-BEB9-6F61CF7CC7E4}" type="sibTrans" cxnId="{34B287D6-F069-4818-A45F-2E58EE0300BA}">
      <dgm:prSet/>
      <dgm:spPr/>
      <dgm:t>
        <a:bodyPr/>
        <a:lstStyle/>
        <a:p>
          <a:endParaRPr lang="en-IN" sz="1800"/>
        </a:p>
      </dgm:t>
    </dgm:pt>
    <dgm:pt modelId="{048E943B-F107-4D99-9231-E37CFFC083CD}">
      <dgm:prSet custT="1"/>
      <dgm:spPr/>
      <dgm:t>
        <a:bodyPr/>
        <a:lstStyle/>
        <a:p>
          <a:pPr>
            <a:buFont typeface="+mj-lt"/>
            <a:buAutoNum type="arabicPeriod"/>
          </a:pPr>
          <a:r>
            <a:rPr lang="en-US" sz="1800" b="1" i="0" dirty="0"/>
            <a:t>4</a:t>
          </a:r>
        </a:p>
      </dgm:t>
    </dgm:pt>
    <dgm:pt modelId="{5AD85E07-4BFB-4B17-B96A-93F9F31269BF}" type="parTrans" cxnId="{F3049F13-6168-4E0B-9B8A-D5C87B076F6A}">
      <dgm:prSet/>
      <dgm:spPr/>
      <dgm:t>
        <a:bodyPr/>
        <a:lstStyle/>
        <a:p>
          <a:endParaRPr lang="en-IN" sz="1800"/>
        </a:p>
      </dgm:t>
    </dgm:pt>
    <dgm:pt modelId="{169BC311-04DA-4705-8E5E-9FD8A9073198}" type="sibTrans" cxnId="{F3049F13-6168-4E0B-9B8A-D5C87B076F6A}">
      <dgm:prSet/>
      <dgm:spPr/>
      <dgm:t>
        <a:bodyPr/>
        <a:lstStyle/>
        <a:p>
          <a:endParaRPr lang="en-IN" sz="1800"/>
        </a:p>
      </dgm:t>
    </dgm:pt>
    <dgm:pt modelId="{A1368BF1-504F-419B-92D5-3C5B487B3427}">
      <dgm:prSet custT="1"/>
      <dgm:spPr/>
      <dgm:t>
        <a:bodyPr/>
        <a:lstStyle/>
        <a:p>
          <a:r>
            <a:rPr lang="en-US" sz="1800" b="1" dirty="0"/>
            <a:t>2</a:t>
          </a:r>
          <a:endParaRPr lang="en-IN" sz="1800" b="1" dirty="0"/>
        </a:p>
      </dgm:t>
    </dgm:pt>
    <dgm:pt modelId="{CADEF627-746F-4D24-BC53-4E9D04757649}" type="parTrans" cxnId="{0C55747A-EEF9-45F5-93A7-A1C875D80891}">
      <dgm:prSet/>
      <dgm:spPr/>
      <dgm:t>
        <a:bodyPr/>
        <a:lstStyle/>
        <a:p>
          <a:endParaRPr lang="en-IN" sz="1800"/>
        </a:p>
      </dgm:t>
    </dgm:pt>
    <dgm:pt modelId="{020C20F1-9FB4-406B-806C-FD3CEC382524}" type="sibTrans" cxnId="{0C55747A-EEF9-45F5-93A7-A1C875D80891}">
      <dgm:prSet/>
      <dgm:spPr/>
      <dgm:t>
        <a:bodyPr/>
        <a:lstStyle/>
        <a:p>
          <a:endParaRPr lang="en-IN" sz="1800"/>
        </a:p>
      </dgm:t>
    </dgm:pt>
    <dgm:pt modelId="{B42599E0-6365-4A25-8D35-E1D46AD4E294}">
      <dgm:prSet custT="1"/>
      <dgm:spPr/>
      <dgm:t>
        <a:bodyPr/>
        <a:lstStyle/>
        <a:p>
          <a:pPr>
            <a:buFont typeface="Arial" panose="020B0604020202020204" pitchFamily="34" charset="0"/>
            <a:buChar char="•"/>
          </a:pPr>
          <a:r>
            <a:rPr lang="en-US" sz="1800" b="0" i="0" dirty="0"/>
            <a:t>Use transactions to ensure atomicity, consistency, isolation, and durability </a:t>
          </a:r>
          <a:r>
            <a:rPr lang="en-US" sz="1800" b="1" i="0" dirty="0"/>
            <a:t>(ACID) properties</a:t>
          </a:r>
          <a:r>
            <a:rPr lang="en-US" sz="1800" b="0" i="0" dirty="0"/>
            <a:t>.</a:t>
          </a:r>
        </a:p>
      </dgm:t>
    </dgm:pt>
    <dgm:pt modelId="{8D1CF870-276A-4590-AF2E-F69EA39B0A2F}" type="parTrans" cxnId="{E7B8730C-8A6E-4601-B509-0A043D77B80E}">
      <dgm:prSet/>
      <dgm:spPr/>
      <dgm:t>
        <a:bodyPr/>
        <a:lstStyle/>
        <a:p>
          <a:endParaRPr lang="en-IN" sz="1800"/>
        </a:p>
      </dgm:t>
    </dgm:pt>
    <dgm:pt modelId="{B812E147-B60B-402A-B08C-4504B6626ACF}" type="sibTrans" cxnId="{E7B8730C-8A6E-4601-B509-0A043D77B80E}">
      <dgm:prSet/>
      <dgm:spPr/>
      <dgm:t>
        <a:bodyPr/>
        <a:lstStyle/>
        <a:p>
          <a:endParaRPr lang="en-IN" sz="1800"/>
        </a:p>
      </dgm:t>
    </dgm:pt>
    <dgm:pt modelId="{2D092980-D1A9-4657-BC73-FA262F0600A3}">
      <dgm:prSet custT="1"/>
      <dgm:spPr/>
      <dgm:t>
        <a:bodyPr/>
        <a:lstStyle/>
        <a:p>
          <a:pPr>
            <a:buFont typeface="Arial" panose="020B0604020202020204" pitchFamily="34" charset="0"/>
            <a:buChar char="•"/>
          </a:pPr>
          <a:r>
            <a:rPr lang="en-US" sz="1800" b="0" i="0" dirty="0"/>
            <a:t>Handle error conditions and rollbacks gracefully to maintain data integrity.</a:t>
          </a:r>
        </a:p>
      </dgm:t>
    </dgm:pt>
    <dgm:pt modelId="{AB891C6B-2FE9-4A6D-9FC0-225179E750AD}" type="parTrans" cxnId="{B60ED855-1F5E-423C-B3D4-AC769B9A76DB}">
      <dgm:prSet/>
      <dgm:spPr/>
      <dgm:t>
        <a:bodyPr/>
        <a:lstStyle/>
        <a:p>
          <a:endParaRPr lang="en-IN" sz="1800"/>
        </a:p>
      </dgm:t>
    </dgm:pt>
    <dgm:pt modelId="{4DA73FC3-B669-4695-8F1E-92F9BCF20FFD}" type="sibTrans" cxnId="{B60ED855-1F5E-423C-B3D4-AC769B9A76DB}">
      <dgm:prSet/>
      <dgm:spPr/>
      <dgm:t>
        <a:bodyPr/>
        <a:lstStyle/>
        <a:p>
          <a:endParaRPr lang="en-IN" sz="1800"/>
        </a:p>
      </dgm:t>
    </dgm:pt>
    <dgm:pt modelId="{002DD9C5-8CFC-4E66-858E-1C1C2D139171}">
      <dgm:prSet custT="1"/>
      <dgm:spPr/>
      <dgm:t>
        <a:bodyPr/>
        <a:lstStyle/>
        <a:p>
          <a:r>
            <a:rPr lang="en-US" sz="1800" b="0" i="0" dirty="0"/>
            <a:t>Use the official MongoDB Node.js driver or an </a:t>
          </a:r>
          <a:r>
            <a:rPr lang="en-US" sz="1800" b="1" i="0" dirty="0"/>
            <a:t>ODM library like Mongoose</a:t>
          </a:r>
          <a:r>
            <a:rPr lang="en-US" sz="1800" b="0" i="0" dirty="0"/>
            <a:t> to interact with the database.</a:t>
          </a:r>
          <a:endParaRPr lang="en-IN" sz="1800" b="1" dirty="0"/>
        </a:p>
      </dgm:t>
    </dgm:pt>
    <dgm:pt modelId="{D33C7109-5CDF-4EC1-92C1-43DB53DA07E1}" type="parTrans" cxnId="{120FDE92-9E97-4C05-BFE6-3BB72F714DEC}">
      <dgm:prSet/>
      <dgm:spPr/>
      <dgm:t>
        <a:bodyPr/>
        <a:lstStyle/>
        <a:p>
          <a:endParaRPr lang="en-IN"/>
        </a:p>
      </dgm:t>
    </dgm:pt>
    <dgm:pt modelId="{B7116763-13DC-491D-BD8E-8872F61396EE}" type="sibTrans" cxnId="{120FDE92-9E97-4C05-BFE6-3BB72F714DEC}">
      <dgm:prSet/>
      <dgm:spPr/>
      <dgm:t>
        <a:bodyPr/>
        <a:lstStyle/>
        <a:p>
          <a:endParaRPr lang="en-IN"/>
        </a:p>
      </dgm:t>
    </dgm:pt>
    <dgm:pt modelId="{061518D1-9DAD-4040-A1DD-EF8C872DFD6E}">
      <dgm:prSet custT="1"/>
      <dgm:spPr/>
      <dgm:t>
        <a:bodyPr/>
        <a:lstStyle/>
        <a:p>
          <a:r>
            <a:rPr lang="en-US" sz="1800" b="1" dirty="0"/>
            <a:t>1</a:t>
          </a:r>
          <a:endParaRPr lang="en-IN" sz="1800" b="1" dirty="0"/>
        </a:p>
      </dgm:t>
    </dgm:pt>
    <dgm:pt modelId="{DA101070-C642-4198-8B5F-15BCB80CBC9B}" type="parTrans" cxnId="{47BCCEC5-A758-4989-89B4-EE829E3CE766}">
      <dgm:prSet/>
      <dgm:spPr/>
      <dgm:t>
        <a:bodyPr/>
        <a:lstStyle/>
        <a:p>
          <a:endParaRPr lang="en-IN"/>
        </a:p>
      </dgm:t>
    </dgm:pt>
    <dgm:pt modelId="{3BD91303-767D-43AF-B647-EC7DD99CA5B4}" type="sibTrans" cxnId="{47BCCEC5-A758-4989-89B4-EE829E3CE766}">
      <dgm:prSet/>
      <dgm:spPr/>
      <dgm:t>
        <a:bodyPr/>
        <a:lstStyle/>
        <a:p>
          <a:endParaRPr lang="en-IN"/>
        </a:p>
      </dgm:t>
    </dgm:pt>
    <dgm:pt modelId="{D2786547-EDB4-4912-853B-54C45240C3E8}" type="pres">
      <dgm:prSet presAssocID="{48F6E98F-6EE0-455E-942F-DE890D082FCC}" presName="linearFlow" presStyleCnt="0">
        <dgm:presLayoutVars>
          <dgm:dir/>
          <dgm:animLvl val="lvl"/>
          <dgm:resizeHandles val="exact"/>
        </dgm:presLayoutVars>
      </dgm:prSet>
      <dgm:spPr/>
    </dgm:pt>
    <dgm:pt modelId="{DEDC34E2-A10D-4853-85C7-482BE31EDF39}" type="pres">
      <dgm:prSet presAssocID="{061518D1-9DAD-4040-A1DD-EF8C872DFD6E}" presName="composite" presStyleCnt="0"/>
      <dgm:spPr/>
    </dgm:pt>
    <dgm:pt modelId="{738F0781-A938-4F84-832A-7F6A999A6028}" type="pres">
      <dgm:prSet presAssocID="{061518D1-9DAD-4040-A1DD-EF8C872DFD6E}" presName="parentText" presStyleLbl="alignNode1" presStyleIdx="0" presStyleCnt="4">
        <dgm:presLayoutVars>
          <dgm:chMax val="1"/>
          <dgm:bulletEnabled val="1"/>
        </dgm:presLayoutVars>
      </dgm:prSet>
      <dgm:spPr/>
    </dgm:pt>
    <dgm:pt modelId="{1A5EBC18-DFA0-431C-9685-F04167FCA525}" type="pres">
      <dgm:prSet presAssocID="{061518D1-9DAD-4040-A1DD-EF8C872DFD6E}" presName="descendantText" presStyleLbl="alignAcc1" presStyleIdx="0" presStyleCnt="4">
        <dgm:presLayoutVars>
          <dgm:bulletEnabled val="1"/>
        </dgm:presLayoutVars>
      </dgm:prSet>
      <dgm:spPr/>
    </dgm:pt>
    <dgm:pt modelId="{4577E2F5-D67B-4F61-B863-A97E8C454C46}" type="pres">
      <dgm:prSet presAssocID="{3BD91303-767D-43AF-B647-EC7DD99CA5B4}" presName="sp" presStyleCnt="0"/>
      <dgm:spPr/>
    </dgm:pt>
    <dgm:pt modelId="{3C1287C1-BFEA-4C37-A2AF-A078C394A9C3}" type="pres">
      <dgm:prSet presAssocID="{A1368BF1-504F-419B-92D5-3C5B487B3427}" presName="composite" presStyleCnt="0"/>
      <dgm:spPr/>
    </dgm:pt>
    <dgm:pt modelId="{635C33CE-D248-4BD5-AF8C-60E1B01C67F2}" type="pres">
      <dgm:prSet presAssocID="{A1368BF1-504F-419B-92D5-3C5B487B3427}" presName="parentText" presStyleLbl="alignNode1" presStyleIdx="1" presStyleCnt="4">
        <dgm:presLayoutVars>
          <dgm:chMax val="1"/>
          <dgm:bulletEnabled val="1"/>
        </dgm:presLayoutVars>
      </dgm:prSet>
      <dgm:spPr/>
    </dgm:pt>
    <dgm:pt modelId="{F26B077E-E60A-4C13-B06F-7D0CE38A5454}" type="pres">
      <dgm:prSet presAssocID="{A1368BF1-504F-419B-92D5-3C5B487B3427}" presName="descendantText" presStyleLbl="alignAcc1" presStyleIdx="1" presStyleCnt="4">
        <dgm:presLayoutVars>
          <dgm:bulletEnabled val="1"/>
        </dgm:presLayoutVars>
      </dgm:prSet>
      <dgm:spPr/>
    </dgm:pt>
    <dgm:pt modelId="{AE49FA89-8875-4C69-ABB4-FBB987E472B3}" type="pres">
      <dgm:prSet presAssocID="{020C20F1-9FB4-406B-806C-FD3CEC382524}" presName="sp" presStyleCnt="0"/>
      <dgm:spPr/>
    </dgm:pt>
    <dgm:pt modelId="{B01A75F4-E641-4D88-8154-9CAF342D777C}" type="pres">
      <dgm:prSet presAssocID="{ECCE8334-FCA1-49DE-B5C3-4B64CB88C05F}" presName="composite" presStyleCnt="0"/>
      <dgm:spPr/>
    </dgm:pt>
    <dgm:pt modelId="{B3F6AAAF-7680-4E54-992B-5AB7BD15A0EF}" type="pres">
      <dgm:prSet presAssocID="{ECCE8334-FCA1-49DE-B5C3-4B64CB88C05F}" presName="parentText" presStyleLbl="alignNode1" presStyleIdx="2" presStyleCnt="4">
        <dgm:presLayoutVars>
          <dgm:chMax val="1"/>
          <dgm:bulletEnabled val="1"/>
        </dgm:presLayoutVars>
      </dgm:prSet>
      <dgm:spPr/>
    </dgm:pt>
    <dgm:pt modelId="{795C7DE2-FF72-414D-8E56-B9CF3C2C02AF}" type="pres">
      <dgm:prSet presAssocID="{ECCE8334-FCA1-49DE-B5C3-4B64CB88C05F}" presName="descendantText" presStyleLbl="alignAcc1" presStyleIdx="2" presStyleCnt="4">
        <dgm:presLayoutVars>
          <dgm:bulletEnabled val="1"/>
        </dgm:presLayoutVars>
      </dgm:prSet>
      <dgm:spPr/>
    </dgm:pt>
    <dgm:pt modelId="{5F68F5F9-00F4-4434-9953-123832A319C2}" type="pres">
      <dgm:prSet presAssocID="{FF6942E8-C56E-4F00-BEB9-6F61CF7CC7E4}" presName="sp" presStyleCnt="0"/>
      <dgm:spPr/>
    </dgm:pt>
    <dgm:pt modelId="{ADBA6B57-E477-4905-A260-7901635F7357}" type="pres">
      <dgm:prSet presAssocID="{048E943B-F107-4D99-9231-E37CFFC083CD}" presName="composite" presStyleCnt="0"/>
      <dgm:spPr/>
    </dgm:pt>
    <dgm:pt modelId="{25E73C5F-B723-47D9-A006-0657AAFC60C1}" type="pres">
      <dgm:prSet presAssocID="{048E943B-F107-4D99-9231-E37CFFC083CD}" presName="parentText" presStyleLbl="alignNode1" presStyleIdx="3" presStyleCnt="4">
        <dgm:presLayoutVars>
          <dgm:chMax val="1"/>
          <dgm:bulletEnabled val="1"/>
        </dgm:presLayoutVars>
      </dgm:prSet>
      <dgm:spPr/>
    </dgm:pt>
    <dgm:pt modelId="{6534C334-02CF-40B8-A1D2-1D72B1E2CAB2}" type="pres">
      <dgm:prSet presAssocID="{048E943B-F107-4D99-9231-E37CFFC083CD}" presName="descendantText" presStyleLbl="alignAcc1" presStyleIdx="3" presStyleCnt="4">
        <dgm:presLayoutVars>
          <dgm:bulletEnabled val="1"/>
        </dgm:presLayoutVars>
      </dgm:prSet>
      <dgm:spPr/>
    </dgm:pt>
  </dgm:ptLst>
  <dgm:cxnLst>
    <dgm:cxn modelId="{E7B8730C-8A6E-4601-B509-0A043D77B80E}" srcId="{ECCE8334-FCA1-49DE-B5C3-4B64CB88C05F}" destId="{B42599E0-6365-4A25-8D35-E1D46AD4E294}" srcOrd="0" destOrd="0" parTransId="{8D1CF870-276A-4590-AF2E-F69EA39B0A2F}" sibTransId="{B812E147-B60B-402A-B08C-4504B6626ACF}"/>
    <dgm:cxn modelId="{F3049F13-6168-4E0B-9B8A-D5C87B076F6A}" srcId="{48F6E98F-6EE0-455E-942F-DE890D082FCC}" destId="{048E943B-F107-4D99-9231-E37CFFC083CD}" srcOrd="3" destOrd="0" parTransId="{5AD85E07-4BFB-4B17-B96A-93F9F31269BF}" sibTransId="{169BC311-04DA-4705-8E5E-9FD8A9073198}"/>
    <dgm:cxn modelId="{27EE1E36-C744-440C-A501-20A4D28FB85A}" type="presOf" srcId="{2D092980-D1A9-4657-BC73-FA262F0600A3}" destId="{6534C334-02CF-40B8-A1D2-1D72B1E2CAB2}" srcOrd="0" destOrd="0" presId="urn:microsoft.com/office/officeart/2005/8/layout/chevron2"/>
    <dgm:cxn modelId="{7D9B503E-B7EB-44C0-AEB0-70DEEE50ED87}" type="presOf" srcId="{CB05E3CA-D9F1-410B-805B-DE65932859DE}" destId="{F26B077E-E60A-4C13-B06F-7D0CE38A5454}" srcOrd="0" destOrd="0" presId="urn:microsoft.com/office/officeart/2005/8/layout/chevron2"/>
    <dgm:cxn modelId="{A5F8205F-9A3E-40A9-B98B-4AC6CFF1627E}" type="presOf" srcId="{B42599E0-6365-4A25-8D35-E1D46AD4E294}" destId="{795C7DE2-FF72-414D-8E56-B9CF3C2C02AF}" srcOrd="0" destOrd="0" presId="urn:microsoft.com/office/officeart/2005/8/layout/chevron2"/>
    <dgm:cxn modelId="{9DB9AE72-076D-488C-90F6-672271A98FCD}" type="presOf" srcId="{002DD9C5-8CFC-4E66-858E-1C1C2D139171}" destId="{1A5EBC18-DFA0-431C-9685-F04167FCA525}" srcOrd="0" destOrd="0" presId="urn:microsoft.com/office/officeart/2005/8/layout/chevron2"/>
    <dgm:cxn modelId="{B60ED855-1F5E-423C-B3D4-AC769B9A76DB}" srcId="{048E943B-F107-4D99-9231-E37CFFC083CD}" destId="{2D092980-D1A9-4657-BC73-FA262F0600A3}" srcOrd="0" destOrd="0" parTransId="{AB891C6B-2FE9-4A6D-9FC0-225179E750AD}" sibTransId="{4DA73FC3-B669-4695-8F1E-92F9BCF20FFD}"/>
    <dgm:cxn modelId="{0C55747A-EEF9-45F5-93A7-A1C875D80891}" srcId="{48F6E98F-6EE0-455E-942F-DE890D082FCC}" destId="{A1368BF1-504F-419B-92D5-3C5B487B3427}" srcOrd="1" destOrd="0" parTransId="{CADEF627-746F-4D24-BC53-4E9D04757649}" sibTransId="{020C20F1-9FB4-406B-806C-FD3CEC382524}"/>
    <dgm:cxn modelId="{120FDE92-9E97-4C05-BFE6-3BB72F714DEC}" srcId="{061518D1-9DAD-4040-A1DD-EF8C872DFD6E}" destId="{002DD9C5-8CFC-4E66-858E-1C1C2D139171}" srcOrd="0" destOrd="0" parTransId="{D33C7109-5CDF-4EC1-92C1-43DB53DA07E1}" sibTransId="{B7116763-13DC-491D-BD8E-8872F61396EE}"/>
    <dgm:cxn modelId="{3FF7CA95-AF37-4349-8034-622028EEC947}" type="presOf" srcId="{061518D1-9DAD-4040-A1DD-EF8C872DFD6E}" destId="{738F0781-A938-4F84-832A-7F6A999A6028}" srcOrd="0" destOrd="0" presId="urn:microsoft.com/office/officeart/2005/8/layout/chevron2"/>
    <dgm:cxn modelId="{4F073E9F-4E22-48EB-BD76-50BF898AB081}" type="presOf" srcId="{048E943B-F107-4D99-9231-E37CFFC083CD}" destId="{25E73C5F-B723-47D9-A006-0657AAFC60C1}" srcOrd="0" destOrd="0" presId="urn:microsoft.com/office/officeart/2005/8/layout/chevron2"/>
    <dgm:cxn modelId="{B2242ABC-0105-43A4-A94D-15F6D90602E3}" type="presOf" srcId="{ECCE8334-FCA1-49DE-B5C3-4B64CB88C05F}" destId="{B3F6AAAF-7680-4E54-992B-5AB7BD15A0EF}" srcOrd="0" destOrd="0" presId="urn:microsoft.com/office/officeart/2005/8/layout/chevron2"/>
    <dgm:cxn modelId="{47BCCEC5-A758-4989-89B4-EE829E3CE766}" srcId="{48F6E98F-6EE0-455E-942F-DE890D082FCC}" destId="{061518D1-9DAD-4040-A1DD-EF8C872DFD6E}" srcOrd="0" destOrd="0" parTransId="{DA101070-C642-4198-8B5F-15BCB80CBC9B}" sibTransId="{3BD91303-767D-43AF-B647-EC7DD99CA5B4}"/>
    <dgm:cxn modelId="{E13DF4CB-5403-486C-B43D-36BA57B28403}" type="presOf" srcId="{A1368BF1-504F-419B-92D5-3C5B487B3427}" destId="{635C33CE-D248-4BD5-AF8C-60E1B01C67F2}" srcOrd="0" destOrd="0" presId="urn:microsoft.com/office/officeart/2005/8/layout/chevron2"/>
    <dgm:cxn modelId="{508D8ACE-182F-448A-A61A-D004C432BF1F}" srcId="{A1368BF1-504F-419B-92D5-3C5B487B3427}" destId="{CB05E3CA-D9F1-410B-805B-DE65932859DE}" srcOrd="0" destOrd="0" parTransId="{28182071-80C8-4915-B194-DDB2E4CB3A9B}" sibTransId="{63CD05CC-5841-46AB-8E4F-A04F1C0447C8}"/>
    <dgm:cxn modelId="{34B287D6-F069-4818-A45F-2E58EE0300BA}" srcId="{48F6E98F-6EE0-455E-942F-DE890D082FCC}" destId="{ECCE8334-FCA1-49DE-B5C3-4B64CB88C05F}" srcOrd="2" destOrd="0" parTransId="{F24E2112-FB7A-4B7E-AEEB-BD21247E4D23}" sibTransId="{FF6942E8-C56E-4F00-BEB9-6F61CF7CC7E4}"/>
    <dgm:cxn modelId="{E14F37F6-217A-4B27-8FB8-7F718748323F}" type="presOf" srcId="{48F6E98F-6EE0-455E-942F-DE890D082FCC}" destId="{D2786547-EDB4-4912-853B-54C45240C3E8}" srcOrd="0" destOrd="0" presId="urn:microsoft.com/office/officeart/2005/8/layout/chevron2"/>
    <dgm:cxn modelId="{16287526-F861-4726-B9C7-A90B8D1354C0}" type="presParOf" srcId="{D2786547-EDB4-4912-853B-54C45240C3E8}" destId="{DEDC34E2-A10D-4853-85C7-482BE31EDF39}" srcOrd="0" destOrd="0" presId="urn:microsoft.com/office/officeart/2005/8/layout/chevron2"/>
    <dgm:cxn modelId="{1EBDCB5B-3011-43C8-A95B-533516517E73}" type="presParOf" srcId="{DEDC34E2-A10D-4853-85C7-482BE31EDF39}" destId="{738F0781-A938-4F84-832A-7F6A999A6028}" srcOrd="0" destOrd="0" presId="urn:microsoft.com/office/officeart/2005/8/layout/chevron2"/>
    <dgm:cxn modelId="{12EE4C12-4BAF-466E-B4E2-5167626D5CD2}" type="presParOf" srcId="{DEDC34E2-A10D-4853-85C7-482BE31EDF39}" destId="{1A5EBC18-DFA0-431C-9685-F04167FCA525}" srcOrd="1" destOrd="0" presId="urn:microsoft.com/office/officeart/2005/8/layout/chevron2"/>
    <dgm:cxn modelId="{94B54508-3712-479C-A866-4678310CEC8B}" type="presParOf" srcId="{D2786547-EDB4-4912-853B-54C45240C3E8}" destId="{4577E2F5-D67B-4F61-B863-A97E8C454C46}" srcOrd="1" destOrd="0" presId="urn:microsoft.com/office/officeart/2005/8/layout/chevron2"/>
    <dgm:cxn modelId="{AE4111F2-54A3-404D-AE48-7A5B4966D293}" type="presParOf" srcId="{D2786547-EDB4-4912-853B-54C45240C3E8}" destId="{3C1287C1-BFEA-4C37-A2AF-A078C394A9C3}" srcOrd="2" destOrd="0" presId="urn:microsoft.com/office/officeart/2005/8/layout/chevron2"/>
    <dgm:cxn modelId="{A162FFCD-DDE4-4E18-BFEB-4413D42EBD83}" type="presParOf" srcId="{3C1287C1-BFEA-4C37-A2AF-A078C394A9C3}" destId="{635C33CE-D248-4BD5-AF8C-60E1B01C67F2}" srcOrd="0" destOrd="0" presId="urn:microsoft.com/office/officeart/2005/8/layout/chevron2"/>
    <dgm:cxn modelId="{07866C4B-C70A-449E-BFBC-843934270F4A}" type="presParOf" srcId="{3C1287C1-BFEA-4C37-A2AF-A078C394A9C3}" destId="{F26B077E-E60A-4C13-B06F-7D0CE38A5454}" srcOrd="1" destOrd="0" presId="urn:microsoft.com/office/officeart/2005/8/layout/chevron2"/>
    <dgm:cxn modelId="{EBC3EBEA-BEA8-4F26-933A-8F1903E13120}" type="presParOf" srcId="{D2786547-EDB4-4912-853B-54C45240C3E8}" destId="{AE49FA89-8875-4C69-ABB4-FBB987E472B3}" srcOrd="3" destOrd="0" presId="urn:microsoft.com/office/officeart/2005/8/layout/chevron2"/>
    <dgm:cxn modelId="{002A0BF3-D6EE-4543-9233-AE8F4FF24151}" type="presParOf" srcId="{D2786547-EDB4-4912-853B-54C45240C3E8}" destId="{B01A75F4-E641-4D88-8154-9CAF342D777C}" srcOrd="4" destOrd="0" presId="urn:microsoft.com/office/officeart/2005/8/layout/chevron2"/>
    <dgm:cxn modelId="{0E6C2314-EBCE-4925-9CEB-DA155913DB32}" type="presParOf" srcId="{B01A75F4-E641-4D88-8154-9CAF342D777C}" destId="{B3F6AAAF-7680-4E54-992B-5AB7BD15A0EF}" srcOrd="0" destOrd="0" presId="urn:microsoft.com/office/officeart/2005/8/layout/chevron2"/>
    <dgm:cxn modelId="{E441CE62-9709-4A10-B0C0-9D788357595B}" type="presParOf" srcId="{B01A75F4-E641-4D88-8154-9CAF342D777C}" destId="{795C7DE2-FF72-414D-8E56-B9CF3C2C02AF}" srcOrd="1" destOrd="0" presId="urn:microsoft.com/office/officeart/2005/8/layout/chevron2"/>
    <dgm:cxn modelId="{EB005C47-FE37-48DF-B564-BD58BC5D0675}" type="presParOf" srcId="{D2786547-EDB4-4912-853B-54C45240C3E8}" destId="{5F68F5F9-00F4-4434-9953-123832A319C2}" srcOrd="5" destOrd="0" presId="urn:microsoft.com/office/officeart/2005/8/layout/chevron2"/>
    <dgm:cxn modelId="{617AE86F-634E-4A84-A383-C8529B332BF0}" type="presParOf" srcId="{D2786547-EDB4-4912-853B-54C45240C3E8}" destId="{ADBA6B57-E477-4905-A260-7901635F7357}" srcOrd="6" destOrd="0" presId="urn:microsoft.com/office/officeart/2005/8/layout/chevron2"/>
    <dgm:cxn modelId="{11B61343-0221-4458-ADA4-733E5E4D4B89}" type="presParOf" srcId="{ADBA6B57-E477-4905-A260-7901635F7357}" destId="{25E73C5F-B723-47D9-A006-0657AAFC60C1}" srcOrd="0" destOrd="0" presId="urn:microsoft.com/office/officeart/2005/8/layout/chevron2"/>
    <dgm:cxn modelId="{402362B5-58B5-4BAD-9FCB-80548BC3BBEC}" type="presParOf" srcId="{ADBA6B57-E477-4905-A260-7901635F7357}" destId="{6534C334-02CF-40B8-A1D2-1D72B1E2CAB2}"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48F6E98F-6EE0-455E-942F-DE890D082FCC}" type="doc">
      <dgm:prSet loTypeId="urn:microsoft.com/office/officeart/2005/8/layout/chevron2" loCatId="process" qsTypeId="urn:microsoft.com/office/officeart/2005/8/quickstyle/simple3" qsCatId="simple" csTypeId="urn:microsoft.com/office/officeart/2005/8/colors/colorful1" csCatId="colorful" phldr="1"/>
      <dgm:spPr/>
      <dgm:t>
        <a:bodyPr/>
        <a:lstStyle/>
        <a:p>
          <a:endParaRPr lang="en-IN"/>
        </a:p>
      </dgm:t>
    </dgm:pt>
    <dgm:pt modelId="{CB05E3CA-D9F1-410B-805B-DE65932859DE}">
      <dgm:prSet custT="1"/>
      <dgm:spPr/>
      <dgm:t>
        <a:bodyPr/>
        <a:lstStyle/>
        <a:p>
          <a:r>
            <a:rPr lang="en-US" sz="1800" b="0" i="0" dirty="0"/>
            <a:t>Implement input validation and sanitize user inputs to prevent injection attacks (e.g., SQL injection, XSS).</a:t>
          </a:r>
          <a:endParaRPr lang="en-IN" sz="1800" dirty="0"/>
        </a:p>
      </dgm:t>
    </dgm:pt>
    <dgm:pt modelId="{28182071-80C8-4915-B194-DDB2E4CB3A9B}" type="parTrans" cxnId="{508D8ACE-182F-448A-A61A-D004C432BF1F}">
      <dgm:prSet/>
      <dgm:spPr/>
      <dgm:t>
        <a:bodyPr/>
        <a:lstStyle/>
        <a:p>
          <a:endParaRPr lang="en-IN" sz="1800"/>
        </a:p>
      </dgm:t>
    </dgm:pt>
    <dgm:pt modelId="{63CD05CC-5841-46AB-8E4F-A04F1C0447C8}" type="sibTrans" cxnId="{508D8ACE-182F-448A-A61A-D004C432BF1F}">
      <dgm:prSet/>
      <dgm:spPr/>
      <dgm:t>
        <a:bodyPr/>
        <a:lstStyle/>
        <a:p>
          <a:endParaRPr lang="en-IN" sz="1800"/>
        </a:p>
      </dgm:t>
    </dgm:pt>
    <dgm:pt modelId="{ECCE8334-FCA1-49DE-B5C3-4B64CB88C05F}">
      <dgm:prSet custT="1"/>
      <dgm:spPr/>
      <dgm:t>
        <a:bodyPr/>
        <a:lstStyle/>
        <a:p>
          <a:pPr>
            <a:buFont typeface="+mj-lt"/>
            <a:buAutoNum type="arabicPeriod"/>
          </a:pPr>
          <a:r>
            <a:rPr lang="en-US" sz="1800" b="1" i="0" dirty="0"/>
            <a:t>3</a:t>
          </a:r>
        </a:p>
      </dgm:t>
    </dgm:pt>
    <dgm:pt modelId="{F24E2112-FB7A-4B7E-AEEB-BD21247E4D23}" type="parTrans" cxnId="{34B287D6-F069-4818-A45F-2E58EE0300BA}">
      <dgm:prSet/>
      <dgm:spPr/>
      <dgm:t>
        <a:bodyPr/>
        <a:lstStyle/>
        <a:p>
          <a:endParaRPr lang="en-IN" sz="1800"/>
        </a:p>
      </dgm:t>
    </dgm:pt>
    <dgm:pt modelId="{FF6942E8-C56E-4F00-BEB9-6F61CF7CC7E4}" type="sibTrans" cxnId="{34B287D6-F069-4818-A45F-2E58EE0300BA}">
      <dgm:prSet/>
      <dgm:spPr/>
      <dgm:t>
        <a:bodyPr/>
        <a:lstStyle/>
        <a:p>
          <a:endParaRPr lang="en-IN" sz="1800"/>
        </a:p>
      </dgm:t>
    </dgm:pt>
    <dgm:pt modelId="{048E943B-F107-4D99-9231-E37CFFC083CD}">
      <dgm:prSet custT="1"/>
      <dgm:spPr/>
      <dgm:t>
        <a:bodyPr/>
        <a:lstStyle/>
        <a:p>
          <a:pPr>
            <a:buFont typeface="+mj-lt"/>
            <a:buAutoNum type="arabicPeriod"/>
          </a:pPr>
          <a:r>
            <a:rPr lang="en-US" sz="1800" b="1" i="0" dirty="0"/>
            <a:t>4</a:t>
          </a:r>
        </a:p>
      </dgm:t>
    </dgm:pt>
    <dgm:pt modelId="{5AD85E07-4BFB-4B17-B96A-93F9F31269BF}" type="parTrans" cxnId="{F3049F13-6168-4E0B-9B8A-D5C87B076F6A}">
      <dgm:prSet/>
      <dgm:spPr/>
      <dgm:t>
        <a:bodyPr/>
        <a:lstStyle/>
        <a:p>
          <a:endParaRPr lang="en-IN" sz="1800"/>
        </a:p>
      </dgm:t>
    </dgm:pt>
    <dgm:pt modelId="{169BC311-04DA-4705-8E5E-9FD8A9073198}" type="sibTrans" cxnId="{F3049F13-6168-4E0B-9B8A-D5C87B076F6A}">
      <dgm:prSet/>
      <dgm:spPr/>
      <dgm:t>
        <a:bodyPr/>
        <a:lstStyle/>
        <a:p>
          <a:endParaRPr lang="en-IN" sz="1800"/>
        </a:p>
      </dgm:t>
    </dgm:pt>
    <dgm:pt modelId="{A1368BF1-504F-419B-92D5-3C5B487B3427}">
      <dgm:prSet custT="1"/>
      <dgm:spPr/>
      <dgm:t>
        <a:bodyPr/>
        <a:lstStyle/>
        <a:p>
          <a:r>
            <a:rPr lang="en-US" sz="1800" b="1" dirty="0"/>
            <a:t>2</a:t>
          </a:r>
          <a:endParaRPr lang="en-IN" sz="1800" b="1" dirty="0"/>
        </a:p>
      </dgm:t>
    </dgm:pt>
    <dgm:pt modelId="{CADEF627-746F-4D24-BC53-4E9D04757649}" type="parTrans" cxnId="{0C55747A-EEF9-45F5-93A7-A1C875D80891}">
      <dgm:prSet/>
      <dgm:spPr/>
      <dgm:t>
        <a:bodyPr/>
        <a:lstStyle/>
        <a:p>
          <a:endParaRPr lang="en-IN" sz="1800"/>
        </a:p>
      </dgm:t>
    </dgm:pt>
    <dgm:pt modelId="{020C20F1-9FB4-406B-806C-FD3CEC382524}" type="sibTrans" cxnId="{0C55747A-EEF9-45F5-93A7-A1C875D80891}">
      <dgm:prSet/>
      <dgm:spPr/>
      <dgm:t>
        <a:bodyPr/>
        <a:lstStyle/>
        <a:p>
          <a:endParaRPr lang="en-IN" sz="1800"/>
        </a:p>
      </dgm:t>
    </dgm:pt>
    <dgm:pt modelId="{B42599E0-6365-4A25-8D35-E1D46AD4E294}">
      <dgm:prSet custT="1"/>
      <dgm:spPr/>
      <dgm:t>
        <a:bodyPr/>
        <a:lstStyle/>
        <a:p>
          <a:pPr>
            <a:buFont typeface="Arial" panose="020B0604020202020204" pitchFamily="34" charset="0"/>
            <a:buChar char="•"/>
          </a:pPr>
          <a:r>
            <a:rPr lang="en-IN" sz="1800" b="0" i="0" dirty="0"/>
            <a:t>Use encryption algorithms (e.g., AES, RSA) and libraries like crypto.js to encrypt and decrypt sensitive data at rest.</a:t>
          </a:r>
          <a:endParaRPr lang="en-US" sz="1800" b="0" i="0" dirty="0"/>
        </a:p>
      </dgm:t>
    </dgm:pt>
    <dgm:pt modelId="{8D1CF870-276A-4590-AF2E-F69EA39B0A2F}" type="parTrans" cxnId="{E7B8730C-8A6E-4601-B509-0A043D77B80E}">
      <dgm:prSet/>
      <dgm:spPr/>
      <dgm:t>
        <a:bodyPr/>
        <a:lstStyle/>
        <a:p>
          <a:endParaRPr lang="en-IN" sz="1800"/>
        </a:p>
      </dgm:t>
    </dgm:pt>
    <dgm:pt modelId="{B812E147-B60B-402A-B08C-4504B6626ACF}" type="sibTrans" cxnId="{E7B8730C-8A6E-4601-B509-0A043D77B80E}">
      <dgm:prSet/>
      <dgm:spPr/>
      <dgm:t>
        <a:bodyPr/>
        <a:lstStyle/>
        <a:p>
          <a:endParaRPr lang="en-IN" sz="1800"/>
        </a:p>
      </dgm:t>
    </dgm:pt>
    <dgm:pt modelId="{2D092980-D1A9-4657-BC73-FA262F0600A3}">
      <dgm:prSet custT="1"/>
      <dgm:spPr/>
      <dgm:t>
        <a:bodyPr/>
        <a:lstStyle/>
        <a:p>
          <a:pPr>
            <a:buFont typeface="Arial" panose="020B0604020202020204" pitchFamily="34" charset="0"/>
            <a:buChar char="•"/>
          </a:pPr>
          <a:r>
            <a:rPr lang="en-US" sz="1800" b="0" i="0" dirty="0"/>
            <a:t>Implement secure authentication and authorization mechanisms to control access to sensitive resources.</a:t>
          </a:r>
        </a:p>
      </dgm:t>
    </dgm:pt>
    <dgm:pt modelId="{AB891C6B-2FE9-4A6D-9FC0-225179E750AD}" type="parTrans" cxnId="{B60ED855-1F5E-423C-B3D4-AC769B9A76DB}">
      <dgm:prSet/>
      <dgm:spPr/>
      <dgm:t>
        <a:bodyPr/>
        <a:lstStyle/>
        <a:p>
          <a:endParaRPr lang="en-IN" sz="1800"/>
        </a:p>
      </dgm:t>
    </dgm:pt>
    <dgm:pt modelId="{4DA73FC3-B669-4695-8F1E-92F9BCF20FFD}" type="sibTrans" cxnId="{B60ED855-1F5E-423C-B3D4-AC769B9A76DB}">
      <dgm:prSet/>
      <dgm:spPr/>
      <dgm:t>
        <a:bodyPr/>
        <a:lstStyle/>
        <a:p>
          <a:endParaRPr lang="en-IN" sz="1800"/>
        </a:p>
      </dgm:t>
    </dgm:pt>
    <dgm:pt modelId="{002DD9C5-8CFC-4E66-858E-1C1C2D139171}">
      <dgm:prSet custT="1"/>
      <dgm:spPr/>
      <dgm:t>
        <a:bodyPr/>
        <a:lstStyle/>
        <a:p>
          <a:r>
            <a:rPr lang="en-US" sz="1800" b="0" i="0"/>
            <a:t>Enforce HTTPS/TLS encryption for securing data in transit.</a:t>
          </a:r>
          <a:endParaRPr lang="en-IN" sz="1800" b="1" dirty="0"/>
        </a:p>
      </dgm:t>
    </dgm:pt>
    <dgm:pt modelId="{D33C7109-5CDF-4EC1-92C1-43DB53DA07E1}" type="parTrans" cxnId="{120FDE92-9E97-4C05-BFE6-3BB72F714DEC}">
      <dgm:prSet/>
      <dgm:spPr/>
      <dgm:t>
        <a:bodyPr/>
        <a:lstStyle/>
        <a:p>
          <a:endParaRPr lang="en-IN"/>
        </a:p>
      </dgm:t>
    </dgm:pt>
    <dgm:pt modelId="{B7116763-13DC-491D-BD8E-8872F61396EE}" type="sibTrans" cxnId="{120FDE92-9E97-4C05-BFE6-3BB72F714DEC}">
      <dgm:prSet/>
      <dgm:spPr/>
      <dgm:t>
        <a:bodyPr/>
        <a:lstStyle/>
        <a:p>
          <a:endParaRPr lang="en-IN"/>
        </a:p>
      </dgm:t>
    </dgm:pt>
    <dgm:pt modelId="{061518D1-9DAD-4040-A1DD-EF8C872DFD6E}">
      <dgm:prSet custT="1"/>
      <dgm:spPr/>
      <dgm:t>
        <a:bodyPr/>
        <a:lstStyle/>
        <a:p>
          <a:r>
            <a:rPr lang="en-US" sz="1800" b="1" dirty="0"/>
            <a:t>1</a:t>
          </a:r>
          <a:endParaRPr lang="en-IN" sz="1800" b="1" dirty="0"/>
        </a:p>
      </dgm:t>
    </dgm:pt>
    <dgm:pt modelId="{DA101070-C642-4198-8B5F-15BCB80CBC9B}" type="parTrans" cxnId="{47BCCEC5-A758-4989-89B4-EE829E3CE766}">
      <dgm:prSet/>
      <dgm:spPr/>
      <dgm:t>
        <a:bodyPr/>
        <a:lstStyle/>
        <a:p>
          <a:endParaRPr lang="en-IN"/>
        </a:p>
      </dgm:t>
    </dgm:pt>
    <dgm:pt modelId="{3BD91303-767D-43AF-B647-EC7DD99CA5B4}" type="sibTrans" cxnId="{47BCCEC5-A758-4989-89B4-EE829E3CE766}">
      <dgm:prSet/>
      <dgm:spPr/>
      <dgm:t>
        <a:bodyPr/>
        <a:lstStyle/>
        <a:p>
          <a:endParaRPr lang="en-IN"/>
        </a:p>
      </dgm:t>
    </dgm:pt>
    <dgm:pt modelId="{6A5D9469-340F-4EB9-9BBE-9B994F43A8D2}">
      <dgm:prSet custT="1"/>
      <dgm:spPr/>
      <dgm:t>
        <a:bodyPr/>
        <a:lstStyle/>
        <a:p>
          <a:pPr>
            <a:buFont typeface="Arial" panose="020B0604020202020204" pitchFamily="34" charset="0"/>
            <a:buChar char="•"/>
          </a:pPr>
          <a:r>
            <a:rPr lang="en-US" sz="1800" b="0" i="0" dirty="0"/>
            <a:t>5</a:t>
          </a:r>
        </a:p>
      </dgm:t>
    </dgm:pt>
    <dgm:pt modelId="{4560E037-0825-470C-AC3E-09ED45D07EAF}" type="parTrans" cxnId="{98C0E192-22B0-4078-A503-CFD170CEE141}">
      <dgm:prSet/>
      <dgm:spPr/>
      <dgm:t>
        <a:bodyPr/>
        <a:lstStyle/>
        <a:p>
          <a:endParaRPr lang="en-IN"/>
        </a:p>
      </dgm:t>
    </dgm:pt>
    <dgm:pt modelId="{A60B4CAB-5636-4C94-8AEC-5D8D5387D1E8}" type="sibTrans" cxnId="{98C0E192-22B0-4078-A503-CFD170CEE141}">
      <dgm:prSet/>
      <dgm:spPr/>
      <dgm:t>
        <a:bodyPr/>
        <a:lstStyle/>
        <a:p>
          <a:endParaRPr lang="en-IN"/>
        </a:p>
      </dgm:t>
    </dgm:pt>
    <dgm:pt modelId="{11C6C5A7-5A2C-404F-93FB-118C688A523F}">
      <dgm:prSet custT="1"/>
      <dgm:spPr/>
      <dgm:t>
        <a:bodyPr/>
        <a:lstStyle/>
        <a:p>
          <a:r>
            <a:rPr lang="en-US" sz="1800" b="0" i="0" dirty="0"/>
            <a:t>Regularly update dependencies and libraries to patch security vulnerabilities.</a:t>
          </a:r>
        </a:p>
      </dgm:t>
    </dgm:pt>
    <dgm:pt modelId="{F9DB7119-7393-48FA-A832-1057FEE8CE24}" type="parTrans" cxnId="{EE3FD64F-B74B-47A1-B2F3-2C799C7E939E}">
      <dgm:prSet/>
      <dgm:spPr/>
      <dgm:t>
        <a:bodyPr/>
        <a:lstStyle/>
        <a:p>
          <a:endParaRPr lang="en-IN"/>
        </a:p>
      </dgm:t>
    </dgm:pt>
    <dgm:pt modelId="{720AA8E1-2FFA-4B12-9C44-B3B6F791C068}" type="sibTrans" cxnId="{EE3FD64F-B74B-47A1-B2F3-2C799C7E939E}">
      <dgm:prSet/>
      <dgm:spPr/>
      <dgm:t>
        <a:bodyPr/>
        <a:lstStyle/>
        <a:p>
          <a:endParaRPr lang="en-IN"/>
        </a:p>
      </dgm:t>
    </dgm:pt>
    <dgm:pt modelId="{D2786547-EDB4-4912-853B-54C45240C3E8}" type="pres">
      <dgm:prSet presAssocID="{48F6E98F-6EE0-455E-942F-DE890D082FCC}" presName="linearFlow" presStyleCnt="0">
        <dgm:presLayoutVars>
          <dgm:dir/>
          <dgm:animLvl val="lvl"/>
          <dgm:resizeHandles val="exact"/>
        </dgm:presLayoutVars>
      </dgm:prSet>
      <dgm:spPr/>
    </dgm:pt>
    <dgm:pt modelId="{DEDC34E2-A10D-4853-85C7-482BE31EDF39}" type="pres">
      <dgm:prSet presAssocID="{061518D1-9DAD-4040-A1DD-EF8C872DFD6E}" presName="composite" presStyleCnt="0"/>
      <dgm:spPr/>
    </dgm:pt>
    <dgm:pt modelId="{738F0781-A938-4F84-832A-7F6A999A6028}" type="pres">
      <dgm:prSet presAssocID="{061518D1-9DAD-4040-A1DD-EF8C872DFD6E}" presName="parentText" presStyleLbl="alignNode1" presStyleIdx="0" presStyleCnt="5">
        <dgm:presLayoutVars>
          <dgm:chMax val="1"/>
          <dgm:bulletEnabled val="1"/>
        </dgm:presLayoutVars>
      </dgm:prSet>
      <dgm:spPr/>
    </dgm:pt>
    <dgm:pt modelId="{1A5EBC18-DFA0-431C-9685-F04167FCA525}" type="pres">
      <dgm:prSet presAssocID="{061518D1-9DAD-4040-A1DD-EF8C872DFD6E}" presName="descendantText" presStyleLbl="alignAcc1" presStyleIdx="0" presStyleCnt="5">
        <dgm:presLayoutVars>
          <dgm:bulletEnabled val="1"/>
        </dgm:presLayoutVars>
      </dgm:prSet>
      <dgm:spPr/>
    </dgm:pt>
    <dgm:pt modelId="{4577E2F5-D67B-4F61-B863-A97E8C454C46}" type="pres">
      <dgm:prSet presAssocID="{3BD91303-767D-43AF-B647-EC7DD99CA5B4}" presName="sp" presStyleCnt="0"/>
      <dgm:spPr/>
    </dgm:pt>
    <dgm:pt modelId="{3C1287C1-BFEA-4C37-A2AF-A078C394A9C3}" type="pres">
      <dgm:prSet presAssocID="{A1368BF1-504F-419B-92D5-3C5B487B3427}" presName="composite" presStyleCnt="0"/>
      <dgm:spPr/>
    </dgm:pt>
    <dgm:pt modelId="{635C33CE-D248-4BD5-AF8C-60E1B01C67F2}" type="pres">
      <dgm:prSet presAssocID="{A1368BF1-504F-419B-92D5-3C5B487B3427}" presName="parentText" presStyleLbl="alignNode1" presStyleIdx="1" presStyleCnt="5">
        <dgm:presLayoutVars>
          <dgm:chMax val="1"/>
          <dgm:bulletEnabled val="1"/>
        </dgm:presLayoutVars>
      </dgm:prSet>
      <dgm:spPr/>
    </dgm:pt>
    <dgm:pt modelId="{F26B077E-E60A-4C13-B06F-7D0CE38A5454}" type="pres">
      <dgm:prSet presAssocID="{A1368BF1-504F-419B-92D5-3C5B487B3427}" presName="descendantText" presStyleLbl="alignAcc1" presStyleIdx="1" presStyleCnt="5">
        <dgm:presLayoutVars>
          <dgm:bulletEnabled val="1"/>
        </dgm:presLayoutVars>
      </dgm:prSet>
      <dgm:spPr/>
    </dgm:pt>
    <dgm:pt modelId="{AE49FA89-8875-4C69-ABB4-FBB987E472B3}" type="pres">
      <dgm:prSet presAssocID="{020C20F1-9FB4-406B-806C-FD3CEC382524}" presName="sp" presStyleCnt="0"/>
      <dgm:spPr/>
    </dgm:pt>
    <dgm:pt modelId="{B01A75F4-E641-4D88-8154-9CAF342D777C}" type="pres">
      <dgm:prSet presAssocID="{ECCE8334-FCA1-49DE-B5C3-4B64CB88C05F}" presName="composite" presStyleCnt="0"/>
      <dgm:spPr/>
    </dgm:pt>
    <dgm:pt modelId="{B3F6AAAF-7680-4E54-992B-5AB7BD15A0EF}" type="pres">
      <dgm:prSet presAssocID="{ECCE8334-FCA1-49DE-B5C3-4B64CB88C05F}" presName="parentText" presStyleLbl="alignNode1" presStyleIdx="2" presStyleCnt="5">
        <dgm:presLayoutVars>
          <dgm:chMax val="1"/>
          <dgm:bulletEnabled val="1"/>
        </dgm:presLayoutVars>
      </dgm:prSet>
      <dgm:spPr/>
    </dgm:pt>
    <dgm:pt modelId="{795C7DE2-FF72-414D-8E56-B9CF3C2C02AF}" type="pres">
      <dgm:prSet presAssocID="{ECCE8334-FCA1-49DE-B5C3-4B64CB88C05F}" presName="descendantText" presStyleLbl="alignAcc1" presStyleIdx="2" presStyleCnt="5">
        <dgm:presLayoutVars>
          <dgm:bulletEnabled val="1"/>
        </dgm:presLayoutVars>
      </dgm:prSet>
      <dgm:spPr/>
    </dgm:pt>
    <dgm:pt modelId="{5F68F5F9-00F4-4434-9953-123832A319C2}" type="pres">
      <dgm:prSet presAssocID="{FF6942E8-C56E-4F00-BEB9-6F61CF7CC7E4}" presName="sp" presStyleCnt="0"/>
      <dgm:spPr/>
    </dgm:pt>
    <dgm:pt modelId="{ADBA6B57-E477-4905-A260-7901635F7357}" type="pres">
      <dgm:prSet presAssocID="{048E943B-F107-4D99-9231-E37CFFC083CD}" presName="composite" presStyleCnt="0"/>
      <dgm:spPr/>
    </dgm:pt>
    <dgm:pt modelId="{25E73C5F-B723-47D9-A006-0657AAFC60C1}" type="pres">
      <dgm:prSet presAssocID="{048E943B-F107-4D99-9231-E37CFFC083CD}" presName="parentText" presStyleLbl="alignNode1" presStyleIdx="3" presStyleCnt="5">
        <dgm:presLayoutVars>
          <dgm:chMax val="1"/>
          <dgm:bulletEnabled val="1"/>
        </dgm:presLayoutVars>
      </dgm:prSet>
      <dgm:spPr/>
    </dgm:pt>
    <dgm:pt modelId="{6534C334-02CF-40B8-A1D2-1D72B1E2CAB2}" type="pres">
      <dgm:prSet presAssocID="{048E943B-F107-4D99-9231-E37CFFC083CD}" presName="descendantText" presStyleLbl="alignAcc1" presStyleIdx="3" presStyleCnt="5">
        <dgm:presLayoutVars>
          <dgm:bulletEnabled val="1"/>
        </dgm:presLayoutVars>
      </dgm:prSet>
      <dgm:spPr/>
    </dgm:pt>
    <dgm:pt modelId="{4757E6A7-15B5-46AF-BC51-9A567EA65972}" type="pres">
      <dgm:prSet presAssocID="{169BC311-04DA-4705-8E5E-9FD8A9073198}" presName="sp" presStyleCnt="0"/>
      <dgm:spPr/>
    </dgm:pt>
    <dgm:pt modelId="{B5D7CEBE-2989-4167-9C60-38BD5BCE298B}" type="pres">
      <dgm:prSet presAssocID="{6A5D9469-340F-4EB9-9BBE-9B994F43A8D2}" presName="composite" presStyleCnt="0"/>
      <dgm:spPr/>
    </dgm:pt>
    <dgm:pt modelId="{871FAC6A-B2B2-4994-8507-0B8C10A41A19}" type="pres">
      <dgm:prSet presAssocID="{6A5D9469-340F-4EB9-9BBE-9B994F43A8D2}" presName="parentText" presStyleLbl="alignNode1" presStyleIdx="4" presStyleCnt="5">
        <dgm:presLayoutVars>
          <dgm:chMax val="1"/>
          <dgm:bulletEnabled val="1"/>
        </dgm:presLayoutVars>
      </dgm:prSet>
      <dgm:spPr/>
    </dgm:pt>
    <dgm:pt modelId="{74AA7CCD-A4B1-4F8B-A494-ECA9255D4A9D}" type="pres">
      <dgm:prSet presAssocID="{6A5D9469-340F-4EB9-9BBE-9B994F43A8D2}" presName="descendantText" presStyleLbl="alignAcc1" presStyleIdx="4" presStyleCnt="5">
        <dgm:presLayoutVars>
          <dgm:bulletEnabled val="1"/>
        </dgm:presLayoutVars>
      </dgm:prSet>
      <dgm:spPr/>
    </dgm:pt>
  </dgm:ptLst>
  <dgm:cxnLst>
    <dgm:cxn modelId="{3044A802-1991-4DCD-BEE3-7A1EB7C44048}" type="presOf" srcId="{6A5D9469-340F-4EB9-9BBE-9B994F43A8D2}" destId="{871FAC6A-B2B2-4994-8507-0B8C10A41A19}" srcOrd="0" destOrd="0" presId="urn:microsoft.com/office/officeart/2005/8/layout/chevron2"/>
    <dgm:cxn modelId="{E7B8730C-8A6E-4601-B509-0A043D77B80E}" srcId="{ECCE8334-FCA1-49DE-B5C3-4B64CB88C05F}" destId="{B42599E0-6365-4A25-8D35-E1D46AD4E294}" srcOrd="0" destOrd="0" parTransId="{8D1CF870-276A-4590-AF2E-F69EA39B0A2F}" sibTransId="{B812E147-B60B-402A-B08C-4504B6626ACF}"/>
    <dgm:cxn modelId="{F3049F13-6168-4E0B-9B8A-D5C87B076F6A}" srcId="{48F6E98F-6EE0-455E-942F-DE890D082FCC}" destId="{048E943B-F107-4D99-9231-E37CFFC083CD}" srcOrd="3" destOrd="0" parTransId="{5AD85E07-4BFB-4B17-B96A-93F9F31269BF}" sibTransId="{169BC311-04DA-4705-8E5E-9FD8A9073198}"/>
    <dgm:cxn modelId="{27EE1E36-C744-440C-A501-20A4D28FB85A}" type="presOf" srcId="{2D092980-D1A9-4657-BC73-FA262F0600A3}" destId="{6534C334-02CF-40B8-A1D2-1D72B1E2CAB2}" srcOrd="0" destOrd="0" presId="urn:microsoft.com/office/officeart/2005/8/layout/chevron2"/>
    <dgm:cxn modelId="{7D9B503E-B7EB-44C0-AEB0-70DEEE50ED87}" type="presOf" srcId="{CB05E3CA-D9F1-410B-805B-DE65932859DE}" destId="{F26B077E-E60A-4C13-B06F-7D0CE38A5454}" srcOrd="0" destOrd="0" presId="urn:microsoft.com/office/officeart/2005/8/layout/chevron2"/>
    <dgm:cxn modelId="{A5F8205F-9A3E-40A9-B98B-4AC6CFF1627E}" type="presOf" srcId="{B42599E0-6365-4A25-8D35-E1D46AD4E294}" destId="{795C7DE2-FF72-414D-8E56-B9CF3C2C02AF}" srcOrd="0" destOrd="0" presId="urn:microsoft.com/office/officeart/2005/8/layout/chevron2"/>
    <dgm:cxn modelId="{88E3A15F-E2AC-4041-B3F5-070AB74A0565}" type="presOf" srcId="{11C6C5A7-5A2C-404F-93FB-118C688A523F}" destId="{74AA7CCD-A4B1-4F8B-A494-ECA9255D4A9D}" srcOrd="0" destOrd="0" presId="urn:microsoft.com/office/officeart/2005/8/layout/chevron2"/>
    <dgm:cxn modelId="{EE3FD64F-B74B-47A1-B2F3-2C799C7E939E}" srcId="{6A5D9469-340F-4EB9-9BBE-9B994F43A8D2}" destId="{11C6C5A7-5A2C-404F-93FB-118C688A523F}" srcOrd="0" destOrd="0" parTransId="{F9DB7119-7393-48FA-A832-1057FEE8CE24}" sibTransId="{720AA8E1-2FFA-4B12-9C44-B3B6F791C068}"/>
    <dgm:cxn modelId="{9DB9AE72-076D-488C-90F6-672271A98FCD}" type="presOf" srcId="{002DD9C5-8CFC-4E66-858E-1C1C2D139171}" destId="{1A5EBC18-DFA0-431C-9685-F04167FCA525}" srcOrd="0" destOrd="0" presId="urn:microsoft.com/office/officeart/2005/8/layout/chevron2"/>
    <dgm:cxn modelId="{B60ED855-1F5E-423C-B3D4-AC769B9A76DB}" srcId="{048E943B-F107-4D99-9231-E37CFFC083CD}" destId="{2D092980-D1A9-4657-BC73-FA262F0600A3}" srcOrd="0" destOrd="0" parTransId="{AB891C6B-2FE9-4A6D-9FC0-225179E750AD}" sibTransId="{4DA73FC3-B669-4695-8F1E-92F9BCF20FFD}"/>
    <dgm:cxn modelId="{0C55747A-EEF9-45F5-93A7-A1C875D80891}" srcId="{48F6E98F-6EE0-455E-942F-DE890D082FCC}" destId="{A1368BF1-504F-419B-92D5-3C5B487B3427}" srcOrd="1" destOrd="0" parTransId="{CADEF627-746F-4D24-BC53-4E9D04757649}" sibTransId="{020C20F1-9FB4-406B-806C-FD3CEC382524}"/>
    <dgm:cxn modelId="{120FDE92-9E97-4C05-BFE6-3BB72F714DEC}" srcId="{061518D1-9DAD-4040-A1DD-EF8C872DFD6E}" destId="{002DD9C5-8CFC-4E66-858E-1C1C2D139171}" srcOrd="0" destOrd="0" parTransId="{D33C7109-5CDF-4EC1-92C1-43DB53DA07E1}" sibTransId="{B7116763-13DC-491D-BD8E-8872F61396EE}"/>
    <dgm:cxn modelId="{98C0E192-22B0-4078-A503-CFD170CEE141}" srcId="{48F6E98F-6EE0-455E-942F-DE890D082FCC}" destId="{6A5D9469-340F-4EB9-9BBE-9B994F43A8D2}" srcOrd="4" destOrd="0" parTransId="{4560E037-0825-470C-AC3E-09ED45D07EAF}" sibTransId="{A60B4CAB-5636-4C94-8AEC-5D8D5387D1E8}"/>
    <dgm:cxn modelId="{3FF7CA95-AF37-4349-8034-622028EEC947}" type="presOf" srcId="{061518D1-9DAD-4040-A1DD-EF8C872DFD6E}" destId="{738F0781-A938-4F84-832A-7F6A999A6028}" srcOrd="0" destOrd="0" presId="urn:microsoft.com/office/officeart/2005/8/layout/chevron2"/>
    <dgm:cxn modelId="{4F073E9F-4E22-48EB-BD76-50BF898AB081}" type="presOf" srcId="{048E943B-F107-4D99-9231-E37CFFC083CD}" destId="{25E73C5F-B723-47D9-A006-0657AAFC60C1}" srcOrd="0" destOrd="0" presId="urn:microsoft.com/office/officeart/2005/8/layout/chevron2"/>
    <dgm:cxn modelId="{B2242ABC-0105-43A4-A94D-15F6D90602E3}" type="presOf" srcId="{ECCE8334-FCA1-49DE-B5C3-4B64CB88C05F}" destId="{B3F6AAAF-7680-4E54-992B-5AB7BD15A0EF}" srcOrd="0" destOrd="0" presId="urn:microsoft.com/office/officeart/2005/8/layout/chevron2"/>
    <dgm:cxn modelId="{47BCCEC5-A758-4989-89B4-EE829E3CE766}" srcId="{48F6E98F-6EE0-455E-942F-DE890D082FCC}" destId="{061518D1-9DAD-4040-A1DD-EF8C872DFD6E}" srcOrd="0" destOrd="0" parTransId="{DA101070-C642-4198-8B5F-15BCB80CBC9B}" sibTransId="{3BD91303-767D-43AF-B647-EC7DD99CA5B4}"/>
    <dgm:cxn modelId="{E13DF4CB-5403-486C-B43D-36BA57B28403}" type="presOf" srcId="{A1368BF1-504F-419B-92D5-3C5B487B3427}" destId="{635C33CE-D248-4BD5-AF8C-60E1B01C67F2}" srcOrd="0" destOrd="0" presId="urn:microsoft.com/office/officeart/2005/8/layout/chevron2"/>
    <dgm:cxn modelId="{508D8ACE-182F-448A-A61A-D004C432BF1F}" srcId="{A1368BF1-504F-419B-92D5-3C5B487B3427}" destId="{CB05E3CA-D9F1-410B-805B-DE65932859DE}" srcOrd="0" destOrd="0" parTransId="{28182071-80C8-4915-B194-DDB2E4CB3A9B}" sibTransId="{63CD05CC-5841-46AB-8E4F-A04F1C0447C8}"/>
    <dgm:cxn modelId="{34B287D6-F069-4818-A45F-2E58EE0300BA}" srcId="{48F6E98F-6EE0-455E-942F-DE890D082FCC}" destId="{ECCE8334-FCA1-49DE-B5C3-4B64CB88C05F}" srcOrd="2" destOrd="0" parTransId="{F24E2112-FB7A-4B7E-AEEB-BD21247E4D23}" sibTransId="{FF6942E8-C56E-4F00-BEB9-6F61CF7CC7E4}"/>
    <dgm:cxn modelId="{E14F37F6-217A-4B27-8FB8-7F718748323F}" type="presOf" srcId="{48F6E98F-6EE0-455E-942F-DE890D082FCC}" destId="{D2786547-EDB4-4912-853B-54C45240C3E8}" srcOrd="0" destOrd="0" presId="urn:microsoft.com/office/officeart/2005/8/layout/chevron2"/>
    <dgm:cxn modelId="{16287526-F861-4726-B9C7-A90B8D1354C0}" type="presParOf" srcId="{D2786547-EDB4-4912-853B-54C45240C3E8}" destId="{DEDC34E2-A10D-4853-85C7-482BE31EDF39}" srcOrd="0" destOrd="0" presId="urn:microsoft.com/office/officeart/2005/8/layout/chevron2"/>
    <dgm:cxn modelId="{1EBDCB5B-3011-43C8-A95B-533516517E73}" type="presParOf" srcId="{DEDC34E2-A10D-4853-85C7-482BE31EDF39}" destId="{738F0781-A938-4F84-832A-7F6A999A6028}" srcOrd="0" destOrd="0" presId="urn:microsoft.com/office/officeart/2005/8/layout/chevron2"/>
    <dgm:cxn modelId="{12EE4C12-4BAF-466E-B4E2-5167626D5CD2}" type="presParOf" srcId="{DEDC34E2-A10D-4853-85C7-482BE31EDF39}" destId="{1A5EBC18-DFA0-431C-9685-F04167FCA525}" srcOrd="1" destOrd="0" presId="urn:microsoft.com/office/officeart/2005/8/layout/chevron2"/>
    <dgm:cxn modelId="{94B54508-3712-479C-A866-4678310CEC8B}" type="presParOf" srcId="{D2786547-EDB4-4912-853B-54C45240C3E8}" destId="{4577E2F5-D67B-4F61-B863-A97E8C454C46}" srcOrd="1" destOrd="0" presId="urn:microsoft.com/office/officeart/2005/8/layout/chevron2"/>
    <dgm:cxn modelId="{AE4111F2-54A3-404D-AE48-7A5B4966D293}" type="presParOf" srcId="{D2786547-EDB4-4912-853B-54C45240C3E8}" destId="{3C1287C1-BFEA-4C37-A2AF-A078C394A9C3}" srcOrd="2" destOrd="0" presId="urn:microsoft.com/office/officeart/2005/8/layout/chevron2"/>
    <dgm:cxn modelId="{A162FFCD-DDE4-4E18-BFEB-4413D42EBD83}" type="presParOf" srcId="{3C1287C1-BFEA-4C37-A2AF-A078C394A9C3}" destId="{635C33CE-D248-4BD5-AF8C-60E1B01C67F2}" srcOrd="0" destOrd="0" presId="urn:microsoft.com/office/officeart/2005/8/layout/chevron2"/>
    <dgm:cxn modelId="{07866C4B-C70A-449E-BFBC-843934270F4A}" type="presParOf" srcId="{3C1287C1-BFEA-4C37-A2AF-A078C394A9C3}" destId="{F26B077E-E60A-4C13-B06F-7D0CE38A5454}" srcOrd="1" destOrd="0" presId="urn:microsoft.com/office/officeart/2005/8/layout/chevron2"/>
    <dgm:cxn modelId="{EBC3EBEA-BEA8-4F26-933A-8F1903E13120}" type="presParOf" srcId="{D2786547-EDB4-4912-853B-54C45240C3E8}" destId="{AE49FA89-8875-4C69-ABB4-FBB987E472B3}" srcOrd="3" destOrd="0" presId="urn:microsoft.com/office/officeart/2005/8/layout/chevron2"/>
    <dgm:cxn modelId="{002A0BF3-D6EE-4543-9233-AE8F4FF24151}" type="presParOf" srcId="{D2786547-EDB4-4912-853B-54C45240C3E8}" destId="{B01A75F4-E641-4D88-8154-9CAF342D777C}" srcOrd="4" destOrd="0" presId="urn:microsoft.com/office/officeart/2005/8/layout/chevron2"/>
    <dgm:cxn modelId="{0E6C2314-EBCE-4925-9CEB-DA155913DB32}" type="presParOf" srcId="{B01A75F4-E641-4D88-8154-9CAF342D777C}" destId="{B3F6AAAF-7680-4E54-992B-5AB7BD15A0EF}" srcOrd="0" destOrd="0" presId="urn:microsoft.com/office/officeart/2005/8/layout/chevron2"/>
    <dgm:cxn modelId="{E441CE62-9709-4A10-B0C0-9D788357595B}" type="presParOf" srcId="{B01A75F4-E641-4D88-8154-9CAF342D777C}" destId="{795C7DE2-FF72-414D-8E56-B9CF3C2C02AF}" srcOrd="1" destOrd="0" presId="urn:microsoft.com/office/officeart/2005/8/layout/chevron2"/>
    <dgm:cxn modelId="{EB005C47-FE37-48DF-B564-BD58BC5D0675}" type="presParOf" srcId="{D2786547-EDB4-4912-853B-54C45240C3E8}" destId="{5F68F5F9-00F4-4434-9953-123832A319C2}" srcOrd="5" destOrd="0" presId="urn:microsoft.com/office/officeart/2005/8/layout/chevron2"/>
    <dgm:cxn modelId="{617AE86F-634E-4A84-A383-C8529B332BF0}" type="presParOf" srcId="{D2786547-EDB4-4912-853B-54C45240C3E8}" destId="{ADBA6B57-E477-4905-A260-7901635F7357}" srcOrd="6" destOrd="0" presId="urn:microsoft.com/office/officeart/2005/8/layout/chevron2"/>
    <dgm:cxn modelId="{11B61343-0221-4458-ADA4-733E5E4D4B89}" type="presParOf" srcId="{ADBA6B57-E477-4905-A260-7901635F7357}" destId="{25E73C5F-B723-47D9-A006-0657AAFC60C1}" srcOrd="0" destOrd="0" presId="urn:microsoft.com/office/officeart/2005/8/layout/chevron2"/>
    <dgm:cxn modelId="{402362B5-58B5-4BAD-9FCB-80548BC3BBEC}" type="presParOf" srcId="{ADBA6B57-E477-4905-A260-7901635F7357}" destId="{6534C334-02CF-40B8-A1D2-1D72B1E2CAB2}" srcOrd="1" destOrd="0" presId="urn:microsoft.com/office/officeart/2005/8/layout/chevron2"/>
    <dgm:cxn modelId="{67999C7E-6F03-4639-85E3-47FC96B59584}" type="presParOf" srcId="{D2786547-EDB4-4912-853B-54C45240C3E8}" destId="{4757E6A7-15B5-46AF-BC51-9A567EA65972}" srcOrd="7" destOrd="0" presId="urn:microsoft.com/office/officeart/2005/8/layout/chevron2"/>
    <dgm:cxn modelId="{57F1D05F-B9E4-47CB-9A7F-23F245609F27}" type="presParOf" srcId="{D2786547-EDB4-4912-853B-54C45240C3E8}" destId="{B5D7CEBE-2989-4167-9C60-38BD5BCE298B}" srcOrd="8" destOrd="0" presId="urn:microsoft.com/office/officeart/2005/8/layout/chevron2"/>
    <dgm:cxn modelId="{78479590-F4A6-454E-814B-64BADB152858}" type="presParOf" srcId="{B5D7CEBE-2989-4167-9C60-38BD5BCE298B}" destId="{871FAC6A-B2B2-4994-8507-0B8C10A41A19}" srcOrd="0" destOrd="0" presId="urn:microsoft.com/office/officeart/2005/8/layout/chevron2"/>
    <dgm:cxn modelId="{99649D37-61AD-4440-B53C-53BC6B078FCE}" type="presParOf" srcId="{B5D7CEBE-2989-4167-9C60-38BD5BCE298B}" destId="{74AA7CCD-A4B1-4F8B-A494-ECA9255D4A9D}"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E8F413EF-B69A-44AD-BEF5-269A53317A58}"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a:lstStyle/>
        <a:p>
          <a:r>
            <a:rPr lang="en-US" sz="1800" dirty="0"/>
            <a:t>Types of condition statements</a:t>
          </a:r>
          <a:endParaRPr lang="en-IN" sz="1800" dirty="0"/>
        </a:p>
      </dgm:t>
    </dgm:pt>
    <dgm:pt modelId="{A957853F-88FE-4066-A418-8B15330AFBB0}" type="parTrans" cxnId="{2B5133C3-A1DF-422F-B18D-4ACEB21E0AA6}">
      <dgm:prSet/>
      <dgm:spPr/>
      <dgm:t>
        <a:bodyPr/>
        <a:lstStyle/>
        <a:p>
          <a:endParaRPr lang="en-IN" sz="1800"/>
        </a:p>
      </dgm:t>
    </dgm:pt>
    <dgm:pt modelId="{A2F703D2-5124-4271-8D73-94078BD159FD}" type="sibTrans" cxnId="{2B5133C3-A1DF-422F-B18D-4ACEB21E0AA6}">
      <dgm:prSet/>
      <dgm:spPr/>
      <dgm:t>
        <a:bodyPr/>
        <a:lstStyle/>
        <a:p>
          <a:endParaRPr lang="en-IN" sz="1800"/>
        </a:p>
      </dgm:t>
    </dgm:pt>
    <dgm:pt modelId="{852EB062-95AF-44B1-8093-C35C61E9F4BE}">
      <dgm:prSet phldrT="[Text]" custT="1"/>
      <dgm:spPr/>
      <dgm:t>
        <a:bodyPr/>
        <a:lstStyle/>
        <a:p>
          <a:r>
            <a:rPr lang="en-US" sz="1800" dirty="0"/>
            <a:t>2. </a:t>
          </a:r>
          <a:r>
            <a:rPr lang="en-IN" sz="1800" b="0" i="0" dirty="0"/>
            <a:t>Ternary operator</a:t>
          </a:r>
          <a:endParaRPr lang="en-IN" sz="1800" dirty="0"/>
        </a:p>
      </dgm:t>
    </dgm:pt>
    <dgm:pt modelId="{D418D308-C1FB-434F-8477-0F4A97733C18}" type="parTrans" cxnId="{77108F6F-B731-45E4-BB81-F7E18A064AFD}">
      <dgm:prSet/>
      <dgm:spPr/>
      <dgm:t>
        <a:bodyPr/>
        <a:lstStyle/>
        <a:p>
          <a:endParaRPr lang="en-IN" sz="1800"/>
        </a:p>
      </dgm:t>
    </dgm:pt>
    <dgm:pt modelId="{DE60AC3D-5475-4E2F-A14F-8970FB717E2A}" type="sibTrans" cxnId="{77108F6F-B731-45E4-BB81-F7E18A064AFD}">
      <dgm:prSet/>
      <dgm:spPr/>
      <dgm:t>
        <a:bodyPr/>
        <a:lstStyle/>
        <a:p>
          <a:endParaRPr lang="en-IN" sz="1800"/>
        </a:p>
      </dgm:t>
    </dgm:pt>
    <dgm:pt modelId="{AF662FD4-FA71-4CB5-84FB-820DF3B080A2}">
      <dgm:prSet custT="1"/>
      <dgm:spPr/>
      <dgm:t>
        <a:bodyPr/>
        <a:lstStyle/>
        <a:p>
          <a:r>
            <a:rPr lang="en-IN" sz="1800" dirty="0"/>
            <a:t>1. If/ else statements</a:t>
          </a:r>
        </a:p>
      </dgm:t>
    </dgm:pt>
    <dgm:pt modelId="{06C898ED-5DF1-4221-975C-2C5738B9A519}" type="parTrans" cxnId="{1A00F6D1-90BE-4340-A4AA-CDE4FEAD4BB8}">
      <dgm:prSet/>
      <dgm:spPr/>
      <dgm:t>
        <a:bodyPr/>
        <a:lstStyle/>
        <a:p>
          <a:endParaRPr lang="en-IN" sz="1800"/>
        </a:p>
      </dgm:t>
    </dgm:pt>
    <dgm:pt modelId="{5B7CD409-6AB9-4C4C-BD71-3020FE8CD7F9}" type="sibTrans" cxnId="{1A00F6D1-90BE-4340-A4AA-CDE4FEAD4BB8}">
      <dgm:prSet/>
      <dgm:spPr/>
      <dgm:t>
        <a:bodyPr/>
        <a:lstStyle/>
        <a:p>
          <a:endParaRPr lang="en-IN" sz="1800"/>
        </a:p>
      </dgm:t>
    </dgm:pt>
    <dgm:pt modelId="{8D27A7C2-788A-41CB-9983-EC5C4181AD4E}">
      <dgm:prSet custT="1"/>
      <dgm:spPr/>
      <dgm:t>
        <a:bodyPr/>
        <a:lstStyle/>
        <a:p>
          <a:r>
            <a:rPr lang="en-US" sz="1800" dirty="0"/>
            <a:t>3. Switch statement</a:t>
          </a:r>
          <a:endParaRPr lang="en-IN" sz="1800" dirty="0"/>
        </a:p>
      </dgm:t>
    </dgm:pt>
    <dgm:pt modelId="{CE65536E-7001-4962-B5BA-787379DE4686}" type="parTrans" cxnId="{811C3908-9371-4D4B-83F4-596E8E96AEFB}">
      <dgm:prSet/>
      <dgm:spPr/>
      <dgm:t>
        <a:bodyPr/>
        <a:lstStyle/>
        <a:p>
          <a:endParaRPr lang="en-IN"/>
        </a:p>
      </dgm:t>
    </dgm:pt>
    <dgm:pt modelId="{5A4A2B19-810D-4B60-A79C-85DD15D7CCBB}" type="sibTrans" cxnId="{811C3908-9371-4D4B-83F4-596E8E96AEFB}">
      <dgm:prSet/>
      <dgm:spPr/>
      <dgm:t>
        <a:bodyPr/>
        <a:lstStyle/>
        <a:p>
          <a:endParaRPr lang="en-IN"/>
        </a:p>
      </dgm:t>
    </dgm:pt>
    <dgm:pt modelId="{E86CCAE2-5264-4B67-AD93-AE6E6895295F}" type="pres">
      <dgm:prSet presAssocID="{E8F413EF-B69A-44AD-BEF5-269A53317A58}" presName="hierChild1" presStyleCnt="0">
        <dgm:presLayoutVars>
          <dgm:orgChart val="1"/>
          <dgm:chPref val="1"/>
          <dgm:dir/>
          <dgm:animOne val="branch"/>
          <dgm:animLvl val="lvl"/>
          <dgm:resizeHandles/>
        </dgm:presLayoutVars>
      </dgm:prSet>
      <dgm:spPr/>
    </dgm:pt>
    <dgm:pt modelId="{AEE27C8E-69E0-4B59-8797-A76B62065AAD}" type="pres">
      <dgm:prSet presAssocID="{72C598DC-11CA-438A-B8B6-E60E37C35F7E}" presName="hierRoot1" presStyleCnt="0">
        <dgm:presLayoutVars>
          <dgm:hierBranch val="init"/>
        </dgm:presLayoutVars>
      </dgm:prSet>
      <dgm:spPr/>
    </dgm:pt>
    <dgm:pt modelId="{4C91CE26-89C5-4E0A-8B2A-DA9F4EE649FE}" type="pres">
      <dgm:prSet presAssocID="{72C598DC-11CA-438A-B8B6-E60E37C35F7E}" presName="rootComposite1" presStyleCnt="0"/>
      <dgm:spPr/>
    </dgm:pt>
    <dgm:pt modelId="{FCD2D1F1-4909-4F27-9591-DCD2B0BFC988}" type="pres">
      <dgm:prSet presAssocID="{72C598DC-11CA-438A-B8B6-E60E37C35F7E}" presName="rootText1" presStyleLbl="node0" presStyleIdx="0" presStyleCnt="1" custScaleX="230881" custScaleY="39678" custLinFactNeighborY="4035">
        <dgm:presLayoutVars>
          <dgm:chPref val="3"/>
        </dgm:presLayoutVars>
      </dgm:prSet>
      <dgm:spPr>
        <a:prstGeom prst="flowChartAlternateProcess">
          <a:avLst/>
        </a:prstGeom>
      </dgm:spPr>
    </dgm:pt>
    <dgm:pt modelId="{DD24D433-C61D-4344-86B4-B863995D0A0B}" type="pres">
      <dgm:prSet presAssocID="{72C598DC-11CA-438A-B8B6-E60E37C35F7E}" presName="rootConnector1" presStyleLbl="node1" presStyleIdx="0" presStyleCnt="0"/>
      <dgm:spPr/>
    </dgm:pt>
    <dgm:pt modelId="{933E44C4-E2E3-405D-A4D3-247BA52F4D45}" type="pres">
      <dgm:prSet presAssocID="{72C598DC-11CA-438A-B8B6-E60E37C35F7E}" presName="hierChild2" presStyleCnt="0"/>
      <dgm:spPr/>
    </dgm:pt>
    <dgm:pt modelId="{AA5AC527-DE4C-4829-9E68-252499F14E37}" type="pres">
      <dgm:prSet presAssocID="{06C898ED-5DF1-4221-975C-2C5738B9A519}" presName="Name37" presStyleLbl="parChTrans1D2" presStyleIdx="0" presStyleCnt="3"/>
      <dgm:spPr/>
    </dgm:pt>
    <dgm:pt modelId="{B40C6361-A961-4525-8FAD-C7D2562AE059}" type="pres">
      <dgm:prSet presAssocID="{AF662FD4-FA71-4CB5-84FB-820DF3B080A2}" presName="hierRoot2" presStyleCnt="0">
        <dgm:presLayoutVars>
          <dgm:hierBranch val="init"/>
        </dgm:presLayoutVars>
      </dgm:prSet>
      <dgm:spPr/>
    </dgm:pt>
    <dgm:pt modelId="{F709DD60-FF2F-4F8C-8F36-F5E073C6E6C6}" type="pres">
      <dgm:prSet presAssocID="{AF662FD4-FA71-4CB5-84FB-820DF3B080A2}" presName="rootComposite" presStyleCnt="0"/>
      <dgm:spPr/>
    </dgm:pt>
    <dgm:pt modelId="{6FFC54F3-9402-463F-97DF-67251DD0B1F5}" type="pres">
      <dgm:prSet presAssocID="{AF662FD4-FA71-4CB5-84FB-820DF3B080A2}" presName="rootText" presStyleLbl="node2" presStyleIdx="0" presStyleCnt="3" custScaleX="128770" custScaleY="39678" custLinFactNeighborX="-42" custLinFactNeighborY="-4024">
        <dgm:presLayoutVars>
          <dgm:chPref val="3"/>
        </dgm:presLayoutVars>
      </dgm:prSet>
      <dgm:spPr>
        <a:prstGeom prst="flowChartAlternateProcess">
          <a:avLst/>
        </a:prstGeom>
      </dgm:spPr>
    </dgm:pt>
    <dgm:pt modelId="{03BF8589-F795-4BF4-9125-C9AE4C4D4BDF}" type="pres">
      <dgm:prSet presAssocID="{AF662FD4-FA71-4CB5-84FB-820DF3B080A2}" presName="rootConnector" presStyleLbl="node2" presStyleIdx="0" presStyleCnt="3"/>
      <dgm:spPr/>
    </dgm:pt>
    <dgm:pt modelId="{80462B44-921B-40EF-9A32-9CCD11AB32BA}" type="pres">
      <dgm:prSet presAssocID="{AF662FD4-FA71-4CB5-84FB-820DF3B080A2}" presName="hierChild4" presStyleCnt="0"/>
      <dgm:spPr/>
    </dgm:pt>
    <dgm:pt modelId="{DF9BFA12-1BA6-45B5-B691-858D6B001665}" type="pres">
      <dgm:prSet presAssocID="{AF662FD4-FA71-4CB5-84FB-820DF3B080A2}" presName="hierChild5" presStyleCnt="0"/>
      <dgm:spPr/>
    </dgm:pt>
    <dgm:pt modelId="{4832985A-2B98-498B-A902-32A404481411}" type="pres">
      <dgm:prSet presAssocID="{D418D308-C1FB-434F-8477-0F4A97733C18}" presName="Name37" presStyleLbl="parChTrans1D2" presStyleIdx="1" presStyleCnt="3"/>
      <dgm:spPr/>
    </dgm:pt>
    <dgm:pt modelId="{DAE659E4-6FF1-42BD-8A33-1D9789154E5F}" type="pres">
      <dgm:prSet presAssocID="{852EB062-95AF-44B1-8093-C35C61E9F4BE}" presName="hierRoot2" presStyleCnt="0">
        <dgm:presLayoutVars>
          <dgm:hierBranch val="init"/>
        </dgm:presLayoutVars>
      </dgm:prSet>
      <dgm:spPr/>
    </dgm:pt>
    <dgm:pt modelId="{D137CB8C-3531-4BB9-B8CF-DF49899A67DD}" type="pres">
      <dgm:prSet presAssocID="{852EB062-95AF-44B1-8093-C35C61E9F4BE}" presName="rootComposite" presStyleCnt="0"/>
      <dgm:spPr/>
    </dgm:pt>
    <dgm:pt modelId="{A0255DBA-CF83-4ADA-9DA8-8FBB20E8ECC3}" type="pres">
      <dgm:prSet presAssocID="{852EB062-95AF-44B1-8093-C35C61E9F4BE}" presName="rootText" presStyleLbl="node2" presStyleIdx="1" presStyleCnt="3" custScaleX="128770" custScaleY="39678" custLinFactNeighborX="-4024" custLinFactNeighborY="-4024">
        <dgm:presLayoutVars>
          <dgm:chPref val="3"/>
        </dgm:presLayoutVars>
      </dgm:prSet>
      <dgm:spPr>
        <a:prstGeom prst="flowChartAlternateProcess">
          <a:avLst/>
        </a:prstGeom>
      </dgm:spPr>
    </dgm:pt>
    <dgm:pt modelId="{5D28E91C-23F8-43EC-8F2B-EEFBCF75DE03}" type="pres">
      <dgm:prSet presAssocID="{852EB062-95AF-44B1-8093-C35C61E9F4BE}" presName="rootConnector" presStyleLbl="node2" presStyleIdx="1" presStyleCnt="3"/>
      <dgm:spPr/>
    </dgm:pt>
    <dgm:pt modelId="{82E2D341-2D0C-41A8-9619-582AC1D13376}" type="pres">
      <dgm:prSet presAssocID="{852EB062-95AF-44B1-8093-C35C61E9F4BE}" presName="hierChild4" presStyleCnt="0"/>
      <dgm:spPr/>
    </dgm:pt>
    <dgm:pt modelId="{E2AD9661-1BDD-44D2-A960-7DA79A88EC88}" type="pres">
      <dgm:prSet presAssocID="{852EB062-95AF-44B1-8093-C35C61E9F4BE}" presName="hierChild5" presStyleCnt="0"/>
      <dgm:spPr/>
    </dgm:pt>
    <dgm:pt modelId="{06D5D201-E8F6-473C-A83D-BE46D458BE8F}" type="pres">
      <dgm:prSet presAssocID="{CE65536E-7001-4962-B5BA-787379DE4686}" presName="Name37" presStyleLbl="parChTrans1D2" presStyleIdx="2" presStyleCnt="3"/>
      <dgm:spPr/>
    </dgm:pt>
    <dgm:pt modelId="{DD2D3508-4ECB-4AD3-BFAB-465D4E63FB05}" type="pres">
      <dgm:prSet presAssocID="{8D27A7C2-788A-41CB-9983-EC5C4181AD4E}" presName="hierRoot2" presStyleCnt="0">
        <dgm:presLayoutVars>
          <dgm:hierBranch val="init"/>
        </dgm:presLayoutVars>
      </dgm:prSet>
      <dgm:spPr/>
    </dgm:pt>
    <dgm:pt modelId="{8D4D5B81-BB9F-45FC-92C1-5EEE40AD1E38}" type="pres">
      <dgm:prSet presAssocID="{8D27A7C2-788A-41CB-9983-EC5C4181AD4E}" presName="rootComposite" presStyleCnt="0"/>
      <dgm:spPr/>
    </dgm:pt>
    <dgm:pt modelId="{7E4B8C54-7DA3-4C70-9CDB-87AC91AD885B}" type="pres">
      <dgm:prSet presAssocID="{8D27A7C2-788A-41CB-9983-EC5C4181AD4E}" presName="rootText" presStyleLbl="node2" presStyleIdx="2" presStyleCnt="3" custScaleX="121018" custScaleY="42475" custLinFactNeighborX="62354" custLinFactNeighborY="-3596">
        <dgm:presLayoutVars>
          <dgm:chPref val="3"/>
        </dgm:presLayoutVars>
      </dgm:prSet>
      <dgm:spPr>
        <a:prstGeom prst="flowChartAlternateProcess">
          <a:avLst/>
        </a:prstGeom>
      </dgm:spPr>
    </dgm:pt>
    <dgm:pt modelId="{D1B02055-0608-453D-BDE8-7164E59D5AEB}" type="pres">
      <dgm:prSet presAssocID="{8D27A7C2-788A-41CB-9983-EC5C4181AD4E}" presName="rootConnector" presStyleLbl="node2" presStyleIdx="2" presStyleCnt="3"/>
      <dgm:spPr/>
    </dgm:pt>
    <dgm:pt modelId="{06A3C952-F3E0-4B98-892F-F19141CE2022}" type="pres">
      <dgm:prSet presAssocID="{8D27A7C2-788A-41CB-9983-EC5C4181AD4E}" presName="hierChild4" presStyleCnt="0"/>
      <dgm:spPr/>
    </dgm:pt>
    <dgm:pt modelId="{C9DA64AB-B2A8-4DC8-9F28-9158BAD2C7F9}" type="pres">
      <dgm:prSet presAssocID="{8D27A7C2-788A-41CB-9983-EC5C4181AD4E}" presName="hierChild5" presStyleCnt="0"/>
      <dgm:spPr/>
    </dgm:pt>
    <dgm:pt modelId="{B41230A2-640F-4AB3-B996-971BF4B4FA42}" type="pres">
      <dgm:prSet presAssocID="{72C598DC-11CA-438A-B8B6-E60E37C35F7E}" presName="hierChild3" presStyleCnt="0"/>
      <dgm:spPr/>
    </dgm:pt>
  </dgm:ptLst>
  <dgm:cxnLst>
    <dgm:cxn modelId="{811C3908-9371-4D4B-83F4-596E8E96AEFB}" srcId="{72C598DC-11CA-438A-B8B6-E60E37C35F7E}" destId="{8D27A7C2-788A-41CB-9983-EC5C4181AD4E}" srcOrd="2" destOrd="0" parTransId="{CE65536E-7001-4962-B5BA-787379DE4686}" sibTransId="{5A4A2B19-810D-4B60-A79C-85DD15D7CCBB}"/>
    <dgm:cxn modelId="{76A4C61B-10B1-4C28-B0BD-F0AA08F009E4}" type="presOf" srcId="{72C598DC-11CA-438A-B8B6-E60E37C35F7E}" destId="{DD24D433-C61D-4344-86B4-B863995D0A0B}" srcOrd="1" destOrd="0" presId="urn:microsoft.com/office/officeart/2005/8/layout/orgChart1"/>
    <dgm:cxn modelId="{7FA66429-6694-49A6-B542-24CDA5BD70B9}" type="presOf" srcId="{72C598DC-11CA-438A-B8B6-E60E37C35F7E}" destId="{FCD2D1F1-4909-4F27-9591-DCD2B0BFC988}" srcOrd="0" destOrd="0" presId="urn:microsoft.com/office/officeart/2005/8/layout/orgChart1"/>
    <dgm:cxn modelId="{52F2BF5F-5DAA-48EA-ADC2-740F8CD9A2E2}" type="presOf" srcId="{AF662FD4-FA71-4CB5-84FB-820DF3B080A2}" destId="{03BF8589-F795-4BF4-9125-C9AE4C4D4BDF}" srcOrd="1" destOrd="0" presId="urn:microsoft.com/office/officeart/2005/8/layout/orgChart1"/>
    <dgm:cxn modelId="{BC63E767-2A2B-46FD-89C3-8F8AA4B4F433}" type="presOf" srcId="{06C898ED-5DF1-4221-975C-2C5738B9A519}" destId="{AA5AC527-DE4C-4829-9E68-252499F14E37}" srcOrd="0" destOrd="0" presId="urn:microsoft.com/office/officeart/2005/8/layout/orgChart1"/>
    <dgm:cxn modelId="{77108F6F-B731-45E4-BB81-F7E18A064AFD}" srcId="{72C598DC-11CA-438A-B8B6-E60E37C35F7E}" destId="{852EB062-95AF-44B1-8093-C35C61E9F4BE}" srcOrd="1" destOrd="0" parTransId="{D418D308-C1FB-434F-8477-0F4A97733C18}" sibTransId="{DE60AC3D-5475-4E2F-A14F-8970FB717E2A}"/>
    <dgm:cxn modelId="{EE7A0489-E829-4812-A913-8585F57199F0}" type="presOf" srcId="{E8F413EF-B69A-44AD-BEF5-269A53317A58}" destId="{E86CCAE2-5264-4B67-AD93-AE6E6895295F}" srcOrd="0" destOrd="0" presId="urn:microsoft.com/office/officeart/2005/8/layout/orgChart1"/>
    <dgm:cxn modelId="{65B2D9A0-23A1-4C9C-8FDB-46942F24B39B}" type="presOf" srcId="{D418D308-C1FB-434F-8477-0F4A97733C18}" destId="{4832985A-2B98-498B-A902-32A404481411}" srcOrd="0" destOrd="0" presId="urn:microsoft.com/office/officeart/2005/8/layout/orgChart1"/>
    <dgm:cxn modelId="{48E537B1-7F3E-4D76-AC02-DD375949FC74}" type="presOf" srcId="{852EB062-95AF-44B1-8093-C35C61E9F4BE}" destId="{5D28E91C-23F8-43EC-8F2B-EEFBCF75DE03}" srcOrd="1" destOrd="0" presId="urn:microsoft.com/office/officeart/2005/8/layout/orgChart1"/>
    <dgm:cxn modelId="{15E83ABF-6543-4FA2-916E-9533C49172E1}" type="presOf" srcId="{AF662FD4-FA71-4CB5-84FB-820DF3B080A2}" destId="{6FFC54F3-9402-463F-97DF-67251DD0B1F5}" srcOrd="0" destOrd="0" presId="urn:microsoft.com/office/officeart/2005/8/layout/orgChart1"/>
    <dgm:cxn modelId="{2B5133C3-A1DF-422F-B18D-4ACEB21E0AA6}" srcId="{E8F413EF-B69A-44AD-BEF5-269A53317A58}" destId="{72C598DC-11CA-438A-B8B6-E60E37C35F7E}" srcOrd="0" destOrd="0" parTransId="{A957853F-88FE-4066-A418-8B15330AFBB0}" sibTransId="{A2F703D2-5124-4271-8D73-94078BD159FD}"/>
    <dgm:cxn modelId="{EA2595CA-41C7-446C-9368-ECA14ABE0B5E}" type="presOf" srcId="{8D27A7C2-788A-41CB-9983-EC5C4181AD4E}" destId="{7E4B8C54-7DA3-4C70-9CDB-87AC91AD885B}" srcOrd="0" destOrd="0" presId="urn:microsoft.com/office/officeart/2005/8/layout/orgChart1"/>
    <dgm:cxn modelId="{1A00F6D1-90BE-4340-A4AA-CDE4FEAD4BB8}" srcId="{72C598DC-11CA-438A-B8B6-E60E37C35F7E}" destId="{AF662FD4-FA71-4CB5-84FB-820DF3B080A2}" srcOrd="0" destOrd="0" parTransId="{06C898ED-5DF1-4221-975C-2C5738B9A519}" sibTransId="{5B7CD409-6AB9-4C4C-BD71-3020FE8CD7F9}"/>
    <dgm:cxn modelId="{AD43FED7-B490-48E2-8794-9A24EBF07183}" type="presOf" srcId="{8D27A7C2-788A-41CB-9983-EC5C4181AD4E}" destId="{D1B02055-0608-453D-BDE8-7164E59D5AEB}" srcOrd="1" destOrd="0" presId="urn:microsoft.com/office/officeart/2005/8/layout/orgChart1"/>
    <dgm:cxn modelId="{F33CC2ED-F0F4-4A93-B6D5-CF7E25735CC6}" type="presOf" srcId="{CE65536E-7001-4962-B5BA-787379DE4686}" destId="{06D5D201-E8F6-473C-A83D-BE46D458BE8F}" srcOrd="0" destOrd="0" presId="urn:microsoft.com/office/officeart/2005/8/layout/orgChart1"/>
    <dgm:cxn modelId="{04CC47F4-00FB-481C-86D6-FCAFE0AD5D92}" type="presOf" srcId="{852EB062-95AF-44B1-8093-C35C61E9F4BE}" destId="{A0255DBA-CF83-4ADA-9DA8-8FBB20E8ECC3}" srcOrd="0" destOrd="0" presId="urn:microsoft.com/office/officeart/2005/8/layout/orgChart1"/>
    <dgm:cxn modelId="{8E151A7A-67BA-4DE7-9C5D-B0099DB09E22}" type="presParOf" srcId="{E86CCAE2-5264-4B67-AD93-AE6E6895295F}" destId="{AEE27C8E-69E0-4B59-8797-A76B62065AAD}" srcOrd="0" destOrd="0" presId="urn:microsoft.com/office/officeart/2005/8/layout/orgChart1"/>
    <dgm:cxn modelId="{CE1F74D3-CC18-4692-BA40-58FF5E1B07E9}" type="presParOf" srcId="{AEE27C8E-69E0-4B59-8797-A76B62065AAD}" destId="{4C91CE26-89C5-4E0A-8B2A-DA9F4EE649FE}" srcOrd="0" destOrd="0" presId="urn:microsoft.com/office/officeart/2005/8/layout/orgChart1"/>
    <dgm:cxn modelId="{7193CA83-F788-43D1-9795-34A925C9F3F5}" type="presParOf" srcId="{4C91CE26-89C5-4E0A-8B2A-DA9F4EE649FE}" destId="{FCD2D1F1-4909-4F27-9591-DCD2B0BFC988}" srcOrd="0" destOrd="0" presId="urn:microsoft.com/office/officeart/2005/8/layout/orgChart1"/>
    <dgm:cxn modelId="{077713FC-1809-471F-8FE9-B959F15A545A}" type="presParOf" srcId="{4C91CE26-89C5-4E0A-8B2A-DA9F4EE649FE}" destId="{DD24D433-C61D-4344-86B4-B863995D0A0B}" srcOrd="1" destOrd="0" presId="urn:microsoft.com/office/officeart/2005/8/layout/orgChart1"/>
    <dgm:cxn modelId="{E6236EAB-BD04-43AB-844D-5EB813444E1C}" type="presParOf" srcId="{AEE27C8E-69E0-4B59-8797-A76B62065AAD}" destId="{933E44C4-E2E3-405D-A4D3-247BA52F4D45}" srcOrd="1" destOrd="0" presId="urn:microsoft.com/office/officeart/2005/8/layout/orgChart1"/>
    <dgm:cxn modelId="{A9B5331D-F940-4F73-82D7-FF789CB208F1}" type="presParOf" srcId="{933E44C4-E2E3-405D-A4D3-247BA52F4D45}" destId="{AA5AC527-DE4C-4829-9E68-252499F14E37}" srcOrd="0" destOrd="0" presId="urn:microsoft.com/office/officeart/2005/8/layout/orgChart1"/>
    <dgm:cxn modelId="{26DC98D2-F874-460A-B698-2B92AF8479A8}" type="presParOf" srcId="{933E44C4-E2E3-405D-A4D3-247BA52F4D45}" destId="{B40C6361-A961-4525-8FAD-C7D2562AE059}" srcOrd="1" destOrd="0" presId="urn:microsoft.com/office/officeart/2005/8/layout/orgChart1"/>
    <dgm:cxn modelId="{9F1BAFC0-EC93-4B58-8963-9913B32A0618}" type="presParOf" srcId="{B40C6361-A961-4525-8FAD-C7D2562AE059}" destId="{F709DD60-FF2F-4F8C-8F36-F5E073C6E6C6}" srcOrd="0" destOrd="0" presId="urn:microsoft.com/office/officeart/2005/8/layout/orgChart1"/>
    <dgm:cxn modelId="{A9A6D3FC-ECD1-4E1C-8C67-7EDF495BB40B}" type="presParOf" srcId="{F709DD60-FF2F-4F8C-8F36-F5E073C6E6C6}" destId="{6FFC54F3-9402-463F-97DF-67251DD0B1F5}" srcOrd="0" destOrd="0" presId="urn:microsoft.com/office/officeart/2005/8/layout/orgChart1"/>
    <dgm:cxn modelId="{BCADDF8B-8204-4B5F-A5E6-7143891EF526}" type="presParOf" srcId="{F709DD60-FF2F-4F8C-8F36-F5E073C6E6C6}" destId="{03BF8589-F795-4BF4-9125-C9AE4C4D4BDF}" srcOrd="1" destOrd="0" presId="urn:microsoft.com/office/officeart/2005/8/layout/orgChart1"/>
    <dgm:cxn modelId="{648CEEAA-2715-4543-8146-9D6373E37DE4}" type="presParOf" srcId="{B40C6361-A961-4525-8FAD-C7D2562AE059}" destId="{80462B44-921B-40EF-9A32-9CCD11AB32BA}" srcOrd="1" destOrd="0" presId="urn:microsoft.com/office/officeart/2005/8/layout/orgChart1"/>
    <dgm:cxn modelId="{027BB0EC-F288-44AF-A38C-9C63A700121E}" type="presParOf" srcId="{B40C6361-A961-4525-8FAD-C7D2562AE059}" destId="{DF9BFA12-1BA6-45B5-B691-858D6B001665}" srcOrd="2" destOrd="0" presId="urn:microsoft.com/office/officeart/2005/8/layout/orgChart1"/>
    <dgm:cxn modelId="{6592A3F8-9210-43FA-B058-5BC1E832B534}" type="presParOf" srcId="{933E44C4-E2E3-405D-A4D3-247BA52F4D45}" destId="{4832985A-2B98-498B-A902-32A404481411}" srcOrd="2" destOrd="0" presId="urn:microsoft.com/office/officeart/2005/8/layout/orgChart1"/>
    <dgm:cxn modelId="{D7C7A33F-5B5C-4971-A97A-C4C6050FB454}" type="presParOf" srcId="{933E44C4-E2E3-405D-A4D3-247BA52F4D45}" destId="{DAE659E4-6FF1-42BD-8A33-1D9789154E5F}" srcOrd="3" destOrd="0" presId="urn:microsoft.com/office/officeart/2005/8/layout/orgChart1"/>
    <dgm:cxn modelId="{F5E974D5-0157-42C5-992B-AEB05DA1E94D}" type="presParOf" srcId="{DAE659E4-6FF1-42BD-8A33-1D9789154E5F}" destId="{D137CB8C-3531-4BB9-B8CF-DF49899A67DD}" srcOrd="0" destOrd="0" presId="urn:microsoft.com/office/officeart/2005/8/layout/orgChart1"/>
    <dgm:cxn modelId="{AF177F56-DDBE-42FE-A25A-33D35B9F07A5}" type="presParOf" srcId="{D137CB8C-3531-4BB9-B8CF-DF49899A67DD}" destId="{A0255DBA-CF83-4ADA-9DA8-8FBB20E8ECC3}" srcOrd="0" destOrd="0" presId="urn:microsoft.com/office/officeart/2005/8/layout/orgChart1"/>
    <dgm:cxn modelId="{C42407B0-4E2E-4B9E-A525-08F798686F93}" type="presParOf" srcId="{D137CB8C-3531-4BB9-B8CF-DF49899A67DD}" destId="{5D28E91C-23F8-43EC-8F2B-EEFBCF75DE03}" srcOrd="1" destOrd="0" presId="urn:microsoft.com/office/officeart/2005/8/layout/orgChart1"/>
    <dgm:cxn modelId="{9B9F4E5E-32CC-4681-B4DA-4BE1557ECF7D}" type="presParOf" srcId="{DAE659E4-6FF1-42BD-8A33-1D9789154E5F}" destId="{82E2D341-2D0C-41A8-9619-582AC1D13376}" srcOrd="1" destOrd="0" presId="urn:microsoft.com/office/officeart/2005/8/layout/orgChart1"/>
    <dgm:cxn modelId="{0DBD8E76-ABFD-4DDC-8E43-9838B4C7A020}" type="presParOf" srcId="{DAE659E4-6FF1-42BD-8A33-1D9789154E5F}" destId="{E2AD9661-1BDD-44D2-A960-7DA79A88EC88}" srcOrd="2" destOrd="0" presId="urn:microsoft.com/office/officeart/2005/8/layout/orgChart1"/>
    <dgm:cxn modelId="{CC947ED1-2C1E-4752-ABF8-683ED056E283}" type="presParOf" srcId="{933E44C4-E2E3-405D-A4D3-247BA52F4D45}" destId="{06D5D201-E8F6-473C-A83D-BE46D458BE8F}" srcOrd="4" destOrd="0" presId="urn:microsoft.com/office/officeart/2005/8/layout/orgChart1"/>
    <dgm:cxn modelId="{530BBF2A-BADB-40A9-8F3C-818FCD6FDF6C}" type="presParOf" srcId="{933E44C4-E2E3-405D-A4D3-247BA52F4D45}" destId="{DD2D3508-4ECB-4AD3-BFAB-465D4E63FB05}" srcOrd="5" destOrd="0" presId="urn:microsoft.com/office/officeart/2005/8/layout/orgChart1"/>
    <dgm:cxn modelId="{EE132052-63BB-4B90-9C44-CB3575707A23}" type="presParOf" srcId="{DD2D3508-4ECB-4AD3-BFAB-465D4E63FB05}" destId="{8D4D5B81-BB9F-45FC-92C1-5EEE40AD1E38}" srcOrd="0" destOrd="0" presId="urn:microsoft.com/office/officeart/2005/8/layout/orgChart1"/>
    <dgm:cxn modelId="{989C5BA5-566D-4422-AE57-156D608F7E25}" type="presParOf" srcId="{8D4D5B81-BB9F-45FC-92C1-5EEE40AD1E38}" destId="{7E4B8C54-7DA3-4C70-9CDB-87AC91AD885B}" srcOrd="0" destOrd="0" presId="urn:microsoft.com/office/officeart/2005/8/layout/orgChart1"/>
    <dgm:cxn modelId="{971B7B6B-56D1-4FB1-B48D-C18ABB428716}" type="presParOf" srcId="{8D4D5B81-BB9F-45FC-92C1-5EEE40AD1E38}" destId="{D1B02055-0608-453D-BDE8-7164E59D5AEB}" srcOrd="1" destOrd="0" presId="urn:microsoft.com/office/officeart/2005/8/layout/orgChart1"/>
    <dgm:cxn modelId="{45F9A8E9-FB9A-43F9-8EC8-28A57B1A94F3}" type="presParOf" srcId="{DD2D3508-4ECB-4AD3-BFAB-465D4E63FB05}" destId="{06A3C952-F3E0-4B98-892F-F19141CE2022}" srcOrd="1" destOrd="0" presId="urn:microsoft.com/office/officeart/2005/8/layout/orgChart1"/>
    <dgm:cxn modelId="{4BAF04CA-1B01-47B4-ABF4-D9034E192272}" type="presParOf" srcId="{DD2D3508-4ECB-4AD3-BFAB-465D4E63FB05}" destId="{C9DA64AB-B2A8-4DC8-9F28-9158BAD2C7F9}" srcOrd="2" destOrd="0" presId="urn:microsoft.com/office/officeart/2005/8/layout/orgChart1"/>
    <dgm:cxn modelId="{968A3BE1-57BA-44AE-ADE4-552BA43BC3F5}" type="presParOf" srcId="{AEE27C8E-69E0-4B59-8797-A76B62065AAD}" destId="{B41230A2-640F-4AB3-B996-971BF4B4FA4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E8F413EF-B69A-44AD-BEF5-269A53317A58}" type="doc">
      <dgm:prSet loTypeId="urn:microsoft.com/office/officeart/2009/3/layout/HorizontalOrganizationChart"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a:lstStyle/>
        <a:p>
          <a:r>
            <a:rPr lang="en-US" sz="1800" dirty="0"/>
            <a:t>Uses of Spread Operator</a:t>
          </a:r>
          <a:endParaRPr lang="en-IN" sz="1800" dirty="0"/>
        </a:p>
      </dgm:t>
    </dgm:pt>
    <dgm:pt modelId="{A957853F-88FE-4066-A418-8B15330AFBB0}" type="parTrans" cxnId="{2B5133C3-A1DF-422F-B18D-4ACEB21E0AA6}">
      <dgm:prSet/>
      <dgm:spPr/>
      <dgm:t>
        <a:bodyPr/>
        <a:lstStyle/>
        <a:p>
          <a:endParaRPr lang="en-IN" sz="1800"/>
        </a:p>
      </dgm:t>
    </dgm:pt>
    <dgm:pt modelId="{A2F703D2-5124-4271-8D73-94078BD159FD}" type="sibTrans" cxnId="{2B5133C3-A1DF-422F-B18D-4ACEB21E0AA6}">
      <dgm:prSet/>
      <dgm:spPr/>
      <dgm:t>
        <a:bodyPr/>
        <a:lstStyle/>
        <a:p>
          <a:endParaRPr lang="en-IN" sz="1800"/>
        </a:p>
      </dgm:t>
    </dgm:pt>
    <dgm:pt modelId="{852EB062-95AF-44B1-8093-C35C61E9F4BE}">
      <dgm:prSet phldrT="[Text]" custT="1"/>
      <dgm:spPr/>
      <dgm:t>
        <a:bodyPr/>
        <a:lstStyle/>
        <a:p>
          <a:r>
            <a:rPr lang="en-IN" sz="1800" b="0" i="0" dirty="0"/>
            <a:t>Merging Arrays</a:t>
          </a:r>
          <a:endParaRPr lang="en-IN" sz="1800" b="0" dirty="0"/>
        </a:p>
      </dgm:t>
    </dgm:pt>
    <dgm:pt modelId="{D418D308-C1FB-434F-8477-0F4A97733C18}" type="parTrans" cxnId="{77108F6F-B731-45E4-BB81-F7E18A064AFD}">
      <dgm:prSet/>
      <dgm:spPr/>
      <dgm:t>
        <a:bodyPr/>
        <a:lstStyle/>
        <a:p>
          <a:endParaRPr lang="en-IN" sz="1800"/>
        </a:p>
      </dgm:t>
    </dgm:pt>
    <dgm:pt modelId="{DE60AC3D-5475-4E2F-A14F-8970FB717E2A}" type="sibTrans" cxnId="{77108F6F-B731-45E4-BB81-F7E18A064AFD}">
      <dgm:prSet/>
      <dgm:spPr/>
      <dgm:t>
        <a:bodyPr/>
        <a:lstStyle/>
        <a:p>
          <a:endParaRPr lang="en-IN" sz="1800"/>
        </a:p>
      </dgm:t>
    </dgm:pt>
    <dgm:pt modelId="{AF662FD4-FA71-4CB5-84FB-820DF3B080A2}">
      <dgm:prSet custT="1"/>
      <dgm:spPr/>
      <dgm:t>
        <a:bodyPr/>
        <a:lstStyle/>
        <a:p>
          <a:r>
            <a:rPr lang="en-IN" sz="1800" b="0" i="0" dirty="0"/>
            <a:t>Copying an Array</a:t>
          </a:r>
          <a:endParaRPr lang="en-IN" sz="1800" b="0" dirty="0"/>
        </a:p>
      </dgm:t>
    </dgm:pt>
    <dgm:pt modelId="{06C898ED-5DF1-4221-975C-2C5738B9A519}" type="parTrans" cxnId="{1A00F6D1-90BE-4340-A4AA-CDE4FEAD4BB8}">
      <dgm:prSet/>
      <dgm:spPr/>
      <dgm:t>
        <a:bodyPr/>
        <a:lstStyle/>
        <a:p>
          <a:endParaRPr lang="en-IN" sz="1800"/>
        </a:p>
      </dgm:t>
    </dgm:pt>
    <dgm:pt modelId="{5B7CD409-6AB9-4C4C-BD71-3020FE8CD7F9}" type="sibTrans" cxnId="{1A00F6D1-90BE-4340-A4AA-CDE4FEAD4BB8}">
      <dgm:prSet/>
      <dgm:spPr/>
      <dgm:t>
        <a:bodyPr/>
        <a:lstStyle/>
        <a:p>
          <a:endParaRPr lang="en-IN" sz="1800"/>
        </a:p>
      </dgm:t>
    </dgm:pt>
    <dgm:pt modelId="{8D27A7C2-788A-41CB-9983-EC5C4181AD4E}">
      <dgm:prSet custT="1"/>
      <dgm:spPr/>
      <dgm:t>
        <a:bodyPr/>
        <a:lstStyle/>
        <a:p>
          <a:r>
            <a:rPr lang="en-US" sz="1800" b="0" i="0" dirty="0"/>
            <a:t>Passing Multiple Arguments to a Function</a:t>
          </a:r>
          <a:endParaRPr lang="en-IN" sz="1800" b="0" dirty="0"/>
        </a:p>
      </dgm:t>
    </dgm:pt>
    <dgm:pt modelId="{CE65536E-7001-4962-B5BA-787379DE4686}" type="parTrans" cxnId="{811C3908-9371-4D4B-83F4-596E8E96AEFB}">
      <dgm:prSet/>
      <dgm:spPr/>
      <dgm:t>
        <a:bodyPr/>
        <a:lstStyle/>
        <a:p>
          <a:endParaRPr lang="en-IN"/>
        </a:p>
      </dgm:t>
    </dgm:pt>
    <dgm:pt modelId="{5A4A2B19-810D-4B60-A79C-85DD15D7CCBB}" type="sibTrans" cxnId="{811C3908-9371-4D4B-83F4-596E8E96AEFB}">
      <dgm:prSet/>
      <dgm:spPr/>
      <dgm:t>
        <a:bodyPr/>
        <a:lstStyle/>
        <a:p>
          <a:endParaRPr lang="en-IN"/>
        </a:p>
      </dgm:t>
    </dgm:pt>
    <dgm:pt modelId="{D911ED6E-C8C3-49FC-9A95-BAA848643B29}" type="pres">
      <dgm:prSet presAssocID="{E8F413EF-B69A-44AD-BEF5-269A53317A58}" presName="hierChild1" presStyleCnt="0">
        <dgm:presLayoutVars>
          <dgm:orgChart val="1"/>
          <dgm:chPref val="1"/>
          <dgm:dir/>
          <dgm:animOne val="branch"/>
          <dgm:animLvl val="lvl"/>
          <dgm:resizeHandles/>
        </dgm:presLayoutVars>
      </dgm:prSet>
      <dgm:spPr/>
    </dgm:pt>
    <dgm:pt modelId="{AE24EA4E-6FDA-47DF-9F33-A8BB57EB8053}" type="pres">
      <dgm:prSet presAssocID="{72C598DC-11CA-438A-B8B6-E60E37C35F7E}" presName="hierRoot1" presStyleCnt="0">
        <dgm:presLayoutVars>
          <dgm:hierBranch val="init"/>
        </dgm:presLayoutVars>
      </dgm:prSet>
      <dgm:spPr/>
    </dgm:pt>
    <dgm:pt modelId="{65150C82-4283-4D0E-8E7A-D647621A27D5}" type="pres">
      <dgm:prSet presAssocID="{72C598DC-11CA-438A-B8B6-E60E37C35F7E}" presName="rootComposite1" presStyleCnt="0"/>
      <dgm:spPr/>
    </dgm:pt>
    <dgm:pt modelId="{04956C0A-D8CA-435D-8248-BF04E06BB918}" type="pres">
      <dgm:prSet presAssocID="{72C598DC-11CA-438A-B8B6-E60E37C35F7E}" presName="rootText1" presStyleLbl="node0" presStyleIdx="0" presStyleCnt="1" custScaleX="46300" custScaleY="95412" custLinFactNeighborY="-34587">
        <dgm:presLayoutVars>
          <dgm:chPref val="3"/>
        </dgm:presLayoutVars>
      </dgm:prSet>
      <dgm:spPr>
        <a:prstGeom prst="roundRect">
          <a:avLst/>
        </a:prstGeom>
      </dgm:spPr>
    </dgm:pt>
    <dgm:pt modelId="{B81A62CD-CB8E-4255-97DD-FCD9EB41CE76}" type="pres">
      <dgm:prSet presAssocID="{72C598DC-11CA-438A-B8B6-E60E37C35F7E}" presName="rootConnector1" presStyleLbl="node1" presStyleIdx="0" presStyleCnt="0"/>
      <dgm:spPr/>
    </dgm:pt>
    <dgm:pt modelId="{4D837EEB-B524-4ECB-BB3F-EFF556A637AF}" type="pres">
      <dgm:prSet presAssocID="{72C598DC-11CA-438A-B8B6-E60E37C35F7E}" presName="hierChild2" presStyleCnt="0"/>
      <dgm:spPr/>
    </dgm:pt>
    <dgm:pt modelId="{02FEAC4C-D535-4EBF-910F-C6F2D451B411}" type="pres">
      <dgm:prSet presAssocID="{06C898ED-5DF1-4221-975C-2C5738B9A519}" presName="Name64" presStyleLbl="parChTrans1D2" presStyleIdx="0" presStyleCnt="3"/>
      <dgm:spPr/>
    </dgm:pt>
    <dgm:pt modelId="{8B987822-8C9D-4315-800F-5CC0B9723CB0}" type="pres">
      <dgm:prSet presAssocID="{AF662FD4-FA71-4CB5-84FB-820DF3B080A2}" presName="hierRoot2" presStyleCnt="0">
        <dgm:presLayoutVars>
          <dgm:hierBranch val="init"/>
        </dgm:presLayoutVars>
      </dgm:prSet>
      <dgm:spPr/>
    </dgm:pt>
    <dgm:pt modelId="{B48514F6-8F41-435C-BCD6-75BC1ECED8A4}" type="pres">
      <dgm:prSet presAssocID="{AF662FD4-FA71-4CB5-84FB-820DF3B080A2}" presName="rootComposite" presStyleCnt="0"/>
      <dgm:spPr/>
    </dgm:pt>
    <dgm:pt modelId="{0B5A0DC1-A7F8-4314-BD6C-94BB6EBE9B57}" type="pres">
      <dgm:prSet presAssocID="{AF662FD4-FA71-4CB5-84FB-820DF3B080A2}" presName="rootText" presStyleLbl="node2" presStyleIdx="0" presStyleCnt="3" custScaleX="74140" custScaleY="56762" custLinFactNeighborX="-400" custLinFactNeighborY="-65406">
        <dgm:presLayoutVars>
          <dgm:chPref val="3"/>
        </dgm:presLayoutVars>
      </dgm:prSet>
      <dgm:spPr>
        <a:prstGeom prst="roundRect">
          <a:avLst/>
        </a:prstGeom>
      </dgm:spPr>
    </dgm:pt>
    <dgm:pt modelId="{0BD35BB8-0758-45F1-9624-5922C2E47CF0}" type="pres">
      <dgm:prSet presAssocID="{AF662FD4-FA71-4CB5-84FB-820DF3B080A2}" presName="rootConnector" presStyleLbl="node2" presStyleIdx="0" presStyleCnt="3"/>
      <dgm:spPr/>
    </dgm:pt>
    <dgm:pt modelId="{2CF84525-80D3-4B42-931A-96080ED92E6D}" type="pres">
      <dgm:prSet presAssocID="{AF662FD4-FA71-4CB5-84FB-820DF3B080A2}" presName="hierChild4" presStyleCnt="0"/>
      <dgm:spPr/>
    </dgm:pt>
    <dgm:pt modelId="{CF876CE0-F296-41C1-B049-91D01F78508E}" type="pres">
      <dgm:prSet presAssocID="{AF662FD4-FA71-4CB5-84FB-820DF3B080A2}" presName="hierChild5" presStyleCnt="0"/>
      <dgm:spPr/>
    </dgm:pt>
    <dgm:pt modelId="{53198F55-7C21-4180-850C-67A02380816B}" type="pres">
      <dgm:prSet presAssocID="{D418D308-C1FB-434F-8477-0F4A97733C18}" presName="Name64" presStyleLbl="parChTrans1D2" presStyleIdx="1" presStyleCnt="3"/>
      <dgm:spPr/>
    </dgm:pt>
    <dgm:pt modelId="{829DB71A-2863-45F3-AEF0-CF9CD31B2CE7}" type="pres">
      <dgm:prSet presAssocID="{852EB062-95AF-44B1-8093-C35C61E9F4BE}" presName="hierRoot2" presStyleCnt="0">
        <dgm:presLayoutVars>
          <dgm:hierBranch val="init"/>
        </dgm:presLayoutVars>
      </dgm:prSet>
      <dgm:spPr/>
    </dgm:pt>
    <dgm:pt modelId="{16BEEA00-6A51-4D58-9596-1699BD26BB2F}" type="pres">
      <dgm:prSet presAssocID="{852EB062-95AF-44B1-8093-C35C61E9F4BE}" presName="rootComposite" presStyleCnt="0"/>
      <dgm:spPr/>
    </dgm:pt>
    <dgm:pt modelId="{10AFF593-7722-4F65-9482-F0C70F34E2E3}" type="pres">
      <dgm:prSet presAssocID="{852EB062-95AF-44B1-8093-C35C61E9F4BE}" presName="rootText" presStyleLbl="node2" presStyleIdx="1" presStyleCnt="3" custScaleX="74140" custScaleY="56762" custLinFactNeighborX="1200" custLinFactNeighborY="-35399">
        <dgm:presLayoutVars>
          <dgm:chPref val="3"/>
        </dgm:presLayoutVars>
      </dgm:prSet>
      <dgm:spPr>
        <a:prstGeom prst="roundRect">
          <a:avLst/>
        </a:prstGeom>
      </dgm:spPr>
    </dgm:pt>
    <dgm:pt modelId="{199CFB2C-DC5A-408F-BFDB-8402231F58A8}" type="pres">
      <dgm:prSet presAssocID="{852EB062-95AF-44B1-8093-C35C61E9F4BE}" presName="rootConnector" presStyleLbl="node2" presStyleIdx="1" presStyleCnt="3"/>
      <dgm:spPr/>
    </dgm:pt>
    <dgm:pt modelId="{3D590EF6-E3E7-47AD-9499-99CC04B27927}" type="pres">
      <dgm:prSet presAssocID="{852EB062-95AF-44B1-8093-C35C61E9F4BE}" presName="hierChild4" presStyleCnt="0"/>
      <dgm:spPr/>
    </dgm:pt>
    <dgm:pt modelId="{D8C73B5A-DDC9-45D5-AD04-5A18941F076C}" type="pres">
      <dgm:prSet presAssocID="{852EB062-95AF-44B1-8093-C35C61E9F4BE}" presName="hierChild5" presStyleCnt="0"/>
      <dgm:spPr/>
    </dgm:pt>
    <dgm:pt modelId="{9BDC7465-9FC1-47D7-A3DA-AD3F2EF3D8C7}" type="pres">
      <dgm:prSet presAssocID="{CE65536E-7001-4962-B5BA-787379DE4686}" presName="Name64" presStyleLbl="parChTrans1D2" presStyleIdx="2" presStyleCnt="3"/>
      <dgm:spPr/>
    </dgm:pt>
    <dgm:pt modelId="{20FC9936-52F4-4A83-8DAC-7E7358C4C484}" type="pres">
      <dgm:prSet presAssocID="{8D27A7C2-788A-41CB-9983-EC5C4181AD4E}" presName="hierRoot2" presStyleCnt="0">
        <dgm:presLayoutVars>
          <dgm:hierBranch val="init"/>
        </dgm:presLayoutVars>
      </dgm:prSet>
      <dgm:spPr/>
    </dgm:pt>
    <dgm:pt modelId="{F2456E2A-1197-4F0E-A145-04ABED9EF5EA}" type="pres">
      <dgm:prSet presAssocID="{8D27A7C2-788A-41CB-9983-EC5C4181AD4E}" presName="rootComposite" presStyleCnt="0"/>
      <dgm:spPr/>
    </dgm:pt>
    <dgm:pt modelId="{8A4E9FDE-A603-4E98-841D-D21882B24F31}" type="pres">
      <dgm:prSet presAssocID="{8D27A7C2-788A-41CB-9983-EC5C4181AD4E}" presName="rootText" presStyleLbl="node2" presStyleIdx="2" presStyleCnt="3" custScaleX="74140" custScaleY="56762">
        <dgm:presLayoutVars>
          <dgm:chPref val="3"/>
        </dgm:presLayoutVars>
      </dgm:prSet>
      <dgm:spPr>
        <a:prstGeom prst="roundRect">
          <a:avLst/>
        </a:prstGeom>
      </dgm:spPr>
    </dgm:pt>
    <dgm:pt modelId="{F1A166F8-82D9-4CCE-854A-858F31D12433}" type="pres">
      <dgm:prSet presAssocID="{8D27A7C2-788A-41CB-9983-EC5C4181AD4E}" presName="rootConnector" presStyleLbl="node2" presStyleIdx="2" presStyleCnt="3"/>
      <dgm:spPr/>
    </dgm:pt>
    <dgm:pt modelId="{C7C5FBE1-B710-4655-B8C6-58A459954151}" type="pres">
      <dgm:prSet presAssocID="{8D27A7C2-788A-41CB-9983-EC5C4181AD4E}" presName="hierChild4" presStyleCnt="0"/>
      <dgm:spPr/>
    </dgm:pt>
    <dgm:pt modelId="{F58E352E-DE28-4FC4-B3D8-EB5EFEDBF9CA}" type="pres">
      <dgm:prSet presAssocID="{8D27A7C2-788A-41CB-9983-EC5C4181AD4E}" presName="hierChild5" presStyleCnt="0"/>
      <dgm:spPr/>
    </dgm:pt>
    <dgm:pt modelId="{D5BBD034-A294-4720-AC3B-9EFF9E6C7C4D}" type="pres">
      <dgm:prSet presAssocID="{72C598DC-11CA-438A-B8B6-E60E37C35F7E}" presName="hierChild3" presStyleCnt="0"/>
      <dgm:spPr/>
    </dgm:pt>
  </dgm:ptLst>
  <dgm:cxnLst>
    <dgm:cxn modelId="{46793A01-6860-4991-BB86-155F7A5FC9B8}" type="presOf" srcId="{CE65536E-7001-4962-B5BA-787379DE4686}" destId="{9BDC7465-9FC1-47D7-A3DA-AD3F2EF3D8C7}" srcOrd="0" destOrd="0" presId="urn:microsoft.com/office/officeart/2009/3/layout/HorizontalOrganizationChart"/>
    <dgm:cxn modelId="{811C3908-9371-4D4B-83F4-596E8E96AEFB}" srcId="{72C598DC-11CA-438A-B8B6-E60E37C35F7E}" destId="{8D27A7C2-788A-41CB-9983-EC5C4181AD4E}" srcOrd="2" destOrd="0" parTransId="{CE65536E-7001-4962-B5BA-787379DE4686}" sibTransId="{5A4A2B19-810D-4B60-A79C-85DD15D7CCBB}"/>
    <dgm:cxn modelId="{E8828509-DE96-4CAE-B1A5-C2ED9AAD77EB}" type="presOf" srcId="{D418D308-C1FB-434F-8477-0F4A97733C18}" destId="{53198F55-7C21-4180-850C-67A02380816B}" srcOrd="0" destOrd="0" presId="urn:microsoft.com/office/officeart/2009/3/layout/HorizontalOrganizationChart"/>
    <dgm:cxn modelId="{BF8B8F23-A5CE-4CA1-9FA7-3C9888D25002}" type="presOf" srcId="{8D27A7C2-788A-41CB-9983-EC5C4181AD4E}" destId="{F1A166F8-82D9-4CCE-854A-858F31D12433}" srcOrd="1" destOrd="0" presId="urn:microsoft.com/office/officeart/2009/3/layout/HorizontalOrganizationChart"/>
    <dgm:cxn modelId="{A2C7243D-5A38-43DB-BB8A-F69A86094280}" type="presOf" srcId="{AF662FD4-FA71-4CB5-84FB-820DF3B080A2}" destId="{0BD35BB8-0758-45F1-9624-5922C2E47CF0}" srcOrd="1" destOrd="0" presId="urn:microsoft.com/office/officeart/2009/3/layout/HorizontalOrganizationChart"/>
    <dgm:cxn modelId="{E13F0D5B-0967-4566-A780-22541381DE8E}" type="presOf" srcId="{8D27A7C2-788A-41CB-9983-EC5C4181AD4E}" destId="{8A4E9FDE-A603-4E98-841D-D21882B24F31}" srcOrd="0" destOrd="0" presId="urn:microsoft.com/office/officeart/2009/3/layout/HorizontalOrganizationChart"/>
    <dgm:cxn modelId="{C1179A68-AA68-4BDF-A6A9-1A330B70D7EC}" type="presOf" srcId="{72C598DC-11CA-438A-B8B6-E60E37C35F7E}" destId="{B81A62CD-CB8E-4255-97DD-FCD9EB41CE76}" srcOrd="1" destOrd="0" presId="urn:microsoft.com/office/officeart/2009/3/layout/HorizontalOrganizationChart"/>
    <dgm:cxn modelId="{77108F6F-B731-45E4-BB81-F7E18A064AFD}" srcId="{72C598DC-11CA-438A-B8B6-E60E37C35F7E}" destId="{852EB062-95AF-44B1-8093-C35C61E9F4BE}" srcOrd="1" destOrd="0" parTransId="{D418D308-C1FB-434F-8477-0F4A97733C18}" sibTransId="{DE60AC3D-5475-4E2F-A14F-8970FB717E2A}"/>
    <dgm:cxn modelId="{CC37F287-5CE2-4477-AF39-2284CDFACD62}" type="presOf" srcId="{E8F413EF-B69A-44AD-BEF5-269A53317A58}" destId="{D911ED6E-C8C3-49FC-9A95-BAA848643B29}" srcOrd="0" destOrd="0" presId="urn:microsoft.com/office/officeart/2009/3/layout/HorizontalOrganizationChart"/>
    <dgm:cxn modelId="{894E9F90-A6E0-4AE7-9734-0D1A254EB743}" type="presOf" srcId="{06C898ED-5DF1-4221-975C-2C5738B9A519}" destId="{02FEAC4C-D535-4EBF-910F-C6F2D451B411}" srcOrd="0" destOrd="0" presId="urn:microsoft.com/office/officeart/2009/3/layout/HorizontalOrganizationChart"/>
    <dgm:cxn modelId="{32F751AF-91DC-4392-9732-886FC8913D91}" type="presOf" srcId="{AF662FD4-FA71-4CB5-84FB-820DF3B080A2}" destId="{0B5A0DC1-A7F8-4314-BD6C-94BB6EBE9B57}" srcOrd="0" destOrd="0" presId="urn:microsoft.com/office/officeart/2009/3/layout/HorizontalOrganizationChart"/>
    <dgm:cxn modelId="{2B5133C3-A1DF-422F-B18D-4ACEB21E0AA6}" srcId="{E8F413EF-B69A-44AD-BEF5-269A53317A58}" destId="{72C598DC-11CA-438A-B8B6-E60E37C35F7E}" srcOrd="0" destOrd="0" parTransId="{A957853F-88FE-4066-A418-8B15330AFBB0}" sibTransId="{A2F703D2-5124-4271-8D73-94078BD159FD}"/>
    <dgm:cxn modelId="{7CBB4CC4-B2CE-498E-9A54-BC4ECE543D81}" type="presOf" srcId="{852EB062-95AF-44B1-8093-C35C61E9F4BE}" destId="{199CFB2C-DC5A-408F-BFDB-8402231F58A8}" srcOrd="1" destOrd="0" presId="urn:microsoft.com/office/officeart/2009/3/layout/HorizontalOrganizationChart"/>
    <dgm:cxn modelId="{1A00F6D1-90BE-4340-A4AA-CDE4FEAD4BB8}" srcId="{72C598DC-11CA-438A-B8B6-E60E37C35F7E}" destId="{AF662FD4-FA71-4CB5-84FB-820DF3B080A2}" srcOrd="0" destOrd="0" parTransId="{06C898ED-5DF1-4221-975C-2C5738B9A519}" sibTransId="{5B7CD409-6AB9-4C4C-BD71-3020FE8CD7F9}"/>
    <dgm:cxn modelId="{9B10C4D6-8B55-4D52-8645-184E8FB2B73B}" type="presOf" srcId="{72C598DC-11CA-438A-B8B6-E60E37C35F7E}" destId="{04956C0A-D8CA-435D-8248-BF04E06BB918}" srcOrd="0" destOrd="0" presId="urn:microsoft.com/office/officeart/2009/3/layout/HorizontalOrganizationChart"/>
    <dgm:cxn modelId="{D3ED8EFF-5B6F-406B-A345-53386EE76ED0}" type="presOf" srcId="{852EB062-95AF-44B1-8093-C35C61E9F4BE}" destId="{10AFF593-7722-4F65-9482-F0C70F34E2E3}" srcOrd="0" destOrd="0" presId="urn:microsoft.com/office/officeart/2009/3/layout/HorizontalOrganizationChart"/>
    <dgm:cxn modelId="{07B33A84-A89F-45DA-A254-B09FFB2F2E66}" type="presParOf" srcId="{D911ED6E-C8C3-49FC-9A95-BAA848643B29}" destId="{AE24EA4E-6FDA-47DF-9F33-A8BB57EB8053}" srcOrd="0" destOrd="0" presId="urn:microsoft.com/office/officeart/2009/3/layout/HorizontalOrganizationChart"/>
    <dgm:cxn modelId="{A991149D-AD8F-4EF0-AD1F-D38A24F14297}" type="presParOf" srcId="{AE24EA4E-6FDA-47DF-9F33-A8BB57EB8053}" destId="{65150C82-4283-4D0E-8E7A-D647621A27D5}" srcOrd="0" destOrd="0" presId="urn:microsoft.com/office/officeart/2009/3/layout/HorizontalOrganizationChart"/>
    <dgm:cxn modelId="{F604B00E-AA03-4EE8-94F0-E0C90D9BB931}" type="presParOf" srcId="{65150C82-4283-4D0E-8E7A-D647621A27D5}" destId="{04956C0A-D8CA-435D-8248-BF04E06BB918}" srcOrd="0" destOrd="0" presId="urn:microsoft.com/office/officeart/2009/3/layout/HorizontalOrganizationChart"/>
    <dgm:cxn modelId="{1F122BA0-5165-4B87-A827-56E0C235F6ED}" type="presParOf" srcId="{65150C82-4283-4D0E-8E7A-D647621A27D5}" destId="{B81A62CD-CB8E-4255-97DD-FCD9EB41CE76}" srcOrd="1" destOrd="0" presId="urn:microsoft.com/office/officeart/2009/3/layout/HorizontalOrganizationChart"/>
    <dgm:cxn modelId="{6B429200-80C0-4B1A-B9B6-097EFFEEAF61}" type="presParOf" srcId="{AE24EA4E-6FDA-47DF-9F33-A8BB57EB8053}" destId="{4D837EEB-B524-4ECB-BB3F-EFF556A637AF}" srcOrd="1" destOrd="0" presId="urn:microsoft.com/office/officeart/2009/3/layout/HorizontalOrganizationChart"/>
    <dgm:cxn modelId="{752AE15F-6AD5-4D4F-8E82-D8C8C245D7A8}" type="presParOf" srcId="{4D837EEB-B524-4ECB-BB3F-EFF556A637AF}" destId="{02FEAC4C-D535-4EBF-910F-C6F2D451B411}" srcOrd="0" destOrd="0" presId="urn:microsoft.com/office/officeart/2009/3/layout/HorizontalOrganizationChart"/>
    <dgm:cxn modelId="{13262F0C-A04A-487F-B00D-6CF56A1925B9}" type="presParOf" srcId="{4D837EEB-B524-4ECB-BB3F-EFF556A637AF}" destId="{8B987822-8C9D-4315-800F-5CC0B9723CB0}" srcOrd="1" destOrd="0" presId="urn:microsoft.com/office/officeart/2009/3/layout/HorizontalOrganizationChart"/>
    <dgm:cxn modelId="{CD8FF50D-DB48-49FF-8DF2-FEB17DD9F365}" type="presParOf" srcId="{8B987822-8C9D-4315-800F-5CC0B9723CB0}" destId="{B48514F6-8F41-435C-BCD6-75BC1ECED8A4}" srcOrd="0" destOrd="0" presId="urn:microsoft.com/office/officeart/2009/3/layout/HorizontalOrganizationChart"/>
    <dgm:cxn modelId="{ABB9BD6D-43EB-4D01-BEC3-A0B2029F0F77}" type="presParOf" srcId="{B48514F6-8F41-435C-BCD6-75BC1ECED8A4}" destId="{0B5A0DC1-A7F8-4314-BD6C-94BB6EBE9B57}" srcOrd="0" destOrd="0" presId="urn:microsoft.com/office/officeart/2009/3/layout/HorizontalOrganizationChart"/>
    <dgm:cxn modelId="{9A06D39B-93B3-4082-8F25-90F8714AB72D}" type="presParOf" srcId="{B48514F6-8F41-435C-BCD6-75BC1ECED8A4}" destId="{0BD35BB8-0758-45F1-9624-5922C2E47CF0}" srcOrd="1" destOrd="0" presId="urn:microsoft.com/office/officeart/2009/3/layout/HorizontalOrganizationChart"/>
    <dgm:cxn modelId="{3ED007BB-BF60-4DCF-9091-24FC30E2B93B}" type="presParOf" srcId="{8B987822-8C9D-4315-800F-5CC0B9723CB0}" destId="{2CF84525-80D3-4B42-931A-96080ED92E6D}" srcOrd="1" destOrd="0" presId="urn:microsoft.com/office/officeart/2009/3/layout/HorizontalOrganizationChart"/>
    <dgm:cxn modelId="{7319C980-D7D6-4D65-A9EC-86CCC887DC19}" type="presParOf" srcId="{8B987822-8C9D-4315-800F-5CC0B9723CB0}" destId="{CF876CE0-F296-41C1-B049-91D01F78508E}" srcOrd="2" destOrd="0" presId="urn:microsoft.com/office/officeart/2009/3/layout/HorizontalOrganizationChart"/>
    <dgm:cxn modelId="{0AB15076-E089-4592-B322-27E53B2FB7EA}" type="presParOf" srcId="{4D837EEB-B524-4ECB-BB3F-EFF556A637AF}" destId="{53198F55-7C21-4180-850C-67A02380816B}" srcOrd="2" destOrd="0" presId="urn:microsoft.com/office/officeart/2009/3/layout/HorizontalOrganizationChart"/>
    <dgm:cxn modelId="{ED759482-1D56-4274-95AB-7CA96CA3E12E}" type="presParOf" srcId="{4D837EEB-B524-4ECB-BB3F-EFF556A637AF}" destId="{829DB71A-2863-45F3-AEF0-CF9CD31B2CE7}" srcOrd="3" destOrd="0" presId="urn:microsoft.com/office/officeart/2009/3/layout/HorizontalOrganizationChart"/>
    <dgm:cxn modelId="{B7A39777-0595-4821-BF55-5020128B15A6}" type="presParOf" srcId="{829DB71A-2863-45F3-AEF0-CF9CD31B2CE7}" destId="{16BEEA00-6A51-4D58-9596-1699BD26BB2F}" srcOrd="0" destOrd="0" presId="urn:microsoft.com/office/officeart/2009/3/layout/HorizontalOrganizationChart"/>
    <dgm:cxn modelId="{72AB2877-2E8D-41DB-8A17-375F60E79573}" type="presParOf" srcId="{16BEEA00-6A51-4D58-9596-1699BD26BB2F}" destId="{10AFF593-7722-4F65-9482-F0C70F34E2E3}" srcOrd="0" destOrd="0" presId="urn:microsoft.com/office/officeart/2009/3/layout/HorizontalOrganizationChart"/>
    <dgm:cxn modelId="{CF8A1BE6-5447-47A9-A300-DA96DC82A90F}" type="presParOf" srcId="{16BEEA00-6A51-4D58-9596-1699BD26BB2F}" destId="{199CFB2C-DC5A-408F-BFDB-8402231F58A8}" srcOrd="1" destOrd="0" presId="urn:microsoft.com/office/officeart/2009/3/layout/HorizontalOrganizationChart"/>
    <dgm:cxn modelId="{B318830D-E1E8-4483-A8C0-BD3220CAFFA0}" type="presParOf" srcId="{829DB71A-2863-45F3-AEF0-CF9CD31B2CE7}" destId="{3D590EF6-E3E7-47AD-9499-99CC04B27927}" srcOrd="1" destOrd="0" presId="urn:microsoft.com/office/officeart/2009/3/layout/HorizontalOrganizationChart"/>
    <dgm:cxn modelId="{DB670F17-7E20-42B8-A167-73BBE996A6CB}" type="presParOf" srcId="{829DB71A-2863-45F3-AEF0-CF9CD31B2CE7}" destId="{D8C73B5A-DDC9-45D5-AD04-5A18941F076C}" srcOrd="2" destOrd="0" presId="urn:microsoft.com/office/officeart/2009/3/layout/HorizontalOrganizationChart"/>
    <dgm:cxn modelId="{E4B23302-4F98-4CBD-8E61-B3FEB3E028EF}" type="presParOf" srcId="{4D837EEB-B524-4ECB-BB3F-EFF556A637AF}" destId="{9BDC7465-9FC1-47D7-A3DA-AD3F2EF3D8C7}" srcOrd="4" destOrd="0" presId="urn:microsoft.com/office/officeart/2009/3/layout/HorizontalOrganizationChart"/>
    <dgm:cxn modelId="{DAC6483C-C89C-4C67-963F-11668EE8BFEC}" type="presParOf" srcId="{4D837EEB-B524-4ECB-BB3F-EFF556A637AF}" destId="{20FC9936-52F4-4A83-8DAC-7E7358C4C484}" srcOrd="5" destOrd="0" presId="urn:microsoft.com/office/officeart/2009/3/layout/HorizontalOrganizationChart"/>
    <dgm:cxn modelId="{8039A7F5-855F-4AC4-A40D-6C616DB8E0E7}" type="presParOf" srcId="{20FC9936-52F4-4A83-8DAC-7E7358C4C484}" destId="{F2456E2A-1197-4F0E-A145-04ABED9EF5EA}" srcOrd="0" destOrd="0" presId="urn:microsoft.com/office/officeart/2009/3/layout/HorizontalOrganizationChart"/>
    <dgm:cxn modelId="{3C23A7A0-FE92-428C-952A-623BA23181BA}" type="presParOf" srcId="{F2456E2A-1197-4F0E-A145-04ABED9EF5EA}" destId="{8A4E9FDE-A603-4E98-841D-D21882B24F31}" srcOrd="0" destOrd="0" presId="urn:microsoft.com/office/officeart/2009/3/layout/HorizontalOrganizationChart"/>
    <dgm:cxn modelId="{52CE871C-7465-4ED4-9CD9-CFF1224C4BF5}" type="presParOf" srcId="{F2456E2A-1197-4F0E-A145-04ABED9EF5EA}" destId="{F1A166F8-82D9-4CCE-854A-858F31D12433}" srcOrd="1" destOrd="0" presId="urn:microsoft.com/office/officeart/2009/3/layout/HorizontalOrganizationChart"/>
    <dgm:cxn modelId="{88F82FD3-3CB6-4620-B5E1-B114C5F24890}" type="presParOf" srcId="{20FC9936-52F4-4A83-8DAC-7E7358C4C484}" destId="{C7C5FBE1-B710-4655-B8C6-58A459954151}" srcOrd="1" destOrd="0" presId="urn:microsoft.com/office/officeart/2009/3/layout/HorizontalOrganizationChart"/>
    <dgm:cxn modelId="{8B707416-5BF6-45B4-AD01-C4BCFFBDD515}" type="presParOf" srcId="{20FC9936-52F4-4A83-8DAC-7E7358C4C484}" destId="{F58E352E-DE28-4FC4-B3D8-EB5EFEDBF9CA}" srcOrd="2" destOrd="0" presId="urn:microsoft.com/office/officeart/2009/3/layout/HorizontalOrganizationChart"/>
    <dgm:cxn modelId="{3F5AD808-F79E-4594-9FCA-4CA8E4132A4B}" type="presParOf" srcId="{AE24EA4E-6FDA-47DF-9F33-A8BB57EB8053}" destId="{D5BBD034-A294-4720-AC3B-9EFF9E6C7C4D}"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E8F413EF-B69A-44AD-BEF5-269A53317A58}"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a:lstStyle/>
        <a:p>
          <a:r>
            <a:rPr lang="en-US" sz="1800" dirty="0"/>
            <a:t>Arrays methods</a:t>
          </a:r>
          <a:endParaRPr lang="en-IN" sz="1800" dirty="0"/>
        </a:p>
      </dgm:t>
    </dgm:pt>
    <dgm:pt modelId="{A957853F-88FE-4066-A418-8B15330AFBB0}" type="parTrans" cxnId="{2B5133C3-A1DF-422F-B18D-4ACEB21E0AA6}">
      <dgm:prSet/>
      <dgm:spPr/>
      <dgm:t>
        <a:bodyPr/>
        <a:lstStyle/>
        <a:p>
          <a:endParaRPr lang="en-IN" sz="1800"/>
        </a:p>
      </dgm:t>
    </dgm:pt>
    <dgm:pt modelId="{A2F703D2-5124-4271-8D73-94078BD159FD}" type="sibTrans" cxnId="{2B5133C3-A1DF-422F-B18D-4ACEB21E0AA6}">
      <dgm:prSet/>
      <dgm:spPr/>
      <dgm:t>
        <a:bodyPr/>
        <a:lstStyle/>
        <a:p>
          <a:endParaRPr lang="en-IN" sz="1800"/>
        </a:p>
      </dgm:t>
    </dgm:pt>
    <dgm:pt modelId="{D16BF195-C66B-4DA5-9DCC-7F969DAEBC7C}">
      <dgm:prSet custT="1"/>
      <dgm:spPr/>
      <dgm:t>
        <a:bodyPr/>
        <a:lstStyle/>
        <a:p>
          <a:r>
            <a:rPr lang="en-IN" sz="1800" b="0" i="0" dirty="0"/>
            <a:t>Get</a:t>
          </a:r>
          <a:endParaRPr lang="en-IN" sz="1800" dirty="0"/>
        </a:p>
      </dgm:t>
    </dgm:pt>
    <dgm:pt modelId="{7DFC241E-6F0C-41DE-92D0-D822A9B34475}" type="parTrans" cxnId="{67F7F149-6999-4B45-9340-1B287AFA68D3}">
      <dgm:prSet custT="1"/>
      <dgm:spPr/>
      <dgm:t>
        <a:bodyPr/>
        <a:lstStyle/>
        <a:p>
          <a:endParaRPr lang="en-IN" sz="1800"/>
        </a:p>
      </dgm:t>
    </dgm:pt>
    <dgm:pt modelId="{9D53E789-899F-49B5-80E9-C819758E897D}" type="sibTrans" cxnId="{67F7F149-6999-4B45-9340-1B287AFA68D3}">
      <dgm:prSet/>
      <dgm:spPr/>
      <dgm:t>
        <a:bodyPr/>
        <a:lstStyle/>
        <a:p>
          <a:endParaRPr lang="en-IN" sz="1800"/>
        </a:p>
      </dgm:t>
    </dgm:pt>
    <dgm:pt modelId="{24E7C279-788B-4758-8209-A553242DC8D9}">
      <dgm:prSet custT="1"/>
      <dgm:spPr/>
      <dgm:t>
        <a:bodyPr/>
        <a:lstStyle/>
        <a:p>
          <a:r>
            <a:rPr lang="en-IN" sz="1800" b="0" i="0" dirty="0"/>
            <a:t>Add</a:t>
          </a:r>
          <a:endParaRPr lang="en-IN" sz="1800" dirty="0"/>
        </a:p>
      </dgm:t>
    </dgm:pt>
    <dgm:pt modelId="{818C07ED-BCBA-41EA-8ED5-1569C2B0460F}" type="parTrans" cxnId="{BD8663BB-7C8E-4782-9C89-4FC34CA3E012}">
      <dgm:prSet custT="1"/>
      <dgm:spPr/>
      <dgm:t>
        <a:bodyPr/>
        <a:lstStyle/>
        <a:p>
          <a:endParaRPr lang="en-IN" sz="1800"/>
        </a:p>
      </dgm:t>
    </dgm:pt>
    <dgm:pt modelId="{31C810B6-3113-477A-90A8-016C7E52E0AA}" type="sibTrans" cxnId="{BD8663BB-7C8E-4782-9C89-4FC34CA3E012}">
      <dgm:prSet/>
      <dgm:spPr/>
      <dgm:t>
        <a:bodyPr/>
        <a:lstStyle/>
        <a:p>
          <a:endParaRPr lang="en-IN" sz="1800"/>
        </a:p>
      </dgm:t>
    </dgm:pt>
    <dgm:pt modelId="{1C2A0C06-AC04-49A4-AC08-1BC860A23151}">
      <dgm:prSet custT="1"/>
      <dgm:spPr/>
      <dgm:t>
        <a:bodyPr/>
        <a:lstStyle/>
        <a:p>
          <a:r>
            <a:rPr lang="en-IN" sz="1800" b="0" i="0" dirty="0"/>
            <a:t>Remove</a:t>
          </a:r>
          <a:endParaRPr lang="en-IN" sz="1800" dirty="0"/>
        </a:p>
      </dgm:t>
    </dgm:pt>
    <dgm:pt modelId="{DA026AA3-D0F4-4A09-AB66-0D1E4C84272B}" type="parTrans" cxnId="{6AC2C4E7-6672-440C-AEAD-47B06B38FFB1}">
      <dgm:prSet custT="1"/>
      <dgm:spPr/>
      <dgm:t>
        <a:bodyPr/>
        <a:lstStyle/>
        <a:p>
          <a:endParaRPr lang="en-IN" sz="1800"/>
        </a:p>
      </dgm:t>
    </dgm:pt>
    <dgm:pt modelId="{09FCCE2B-D208-4207-B5C2-26AD5D411F34}" type="sibTrans" cxnId="{6AC2C4E7-6672-440C-AEAD-47B06B38FFB1}">
      <dgm:prSet/>
      <dgm:spPr/>
      <dgm:t>
        <a:bodyPr/>
        <a:lstStyle/>
        <a:p>
          <a:endParaRPr lang="en-IN" sz="1800"/>
        </a:p>
      </dgm:t>
    </dgm:pt>
    <dgm:pt modelId="{FC73A19D-8314-4219-AFCF-34D49909E5E7}">
      <dgm:prSet custT="1"/>
      <dgm:spPr/>
      <dgm:t>
        <a:bodyPr/>
        <a:lstStyle/>
        <a:p>
          <a:r>
            <a:rPr lang="en-US" sz="1800" dirty="0"/>
            <a:t>Modify</a:t>
          </a:r>
          <a:endParaRPr lang="en-IN" sz="1800" dirty="0"/>
        </a:p>
      </dgm:t>
    </dgm:pt>
    <dgm:pt modelId="{AA0513BE-B3FB-4A12-B657-3F9B9F557361}" type="parTrans" cxnId="{BC362B0B-1BBB-4743-A1F4-434BFEECC1BE}">
      <dgm:prSet custT="1"/>
      <dgm:spPr/>
      <dgm:t>
        <a:bodyPr/>
        <a:lstStyle/>
        <a:p>
          <a:endParaRPr lang="en-IN" sz="1800"/>
        </a:p>
      </dgm:t>
    </dgm:pt>
    <dgm:pt modelId="{E3FE649B-F2C6-465C-9432-A2D135D1A426}" type="sibTrans" cxnId="{BC362B0B-1BBB-4743-A1F4-434BFEECC1BE}">
      <dgm:prSet/>
      <dgm:spPr/>
      <dgm:t>
        <a:bodyPr/>
        <a:lstStyle/>
        <a:p>
          <a:endParaRPr lang="en-IN" sz="1800"/>
        </a:p>
      </dgm:t>
    </dgm:pt>
    <dgm:pt modelId="{098DAF9F-DFF0-4C8E-8385-1A6CF494D63B}">
      <dgm:prSet custT="1"/>
      <dgm:spPr/>
      <dgm:t>
        <a:bodyPr/>
        <a:lstStyle/>
        <a:p>
          <a:r>
            <a:rPr lang="en-US" sz="1800" dirty="0"/>
            <a:t>push()</a:t>
          </a:r>
          <a:endParaRPr lang="en-IN" sz="1800" dirty="0"/>
        </a:p>
      </dgm:t>
    </dgm:pt>
    <dgm:pt modelId="{0B00AD25-BEDC-4C81-8A16-2FC670CD2413}" type="parTrans" cxnId="{C0FDE29A-1373-4A50-8D52-3CC3528B02FE}">
      <dgm:prSet custT="1"/>
      <dgm:spPr/>
      <dgm:t>
        <a:bodyPr/>
        <a:lstStyle/>
        <a:p>
          <a:endParaRPr lang="en-IN" sz="1800"/>
        </a:p>
      </dgm:t>
    </dgm:pt>
    <dgm:pt modelId="{E52686A5-4FBF-4716-9B19-99D6B47D339B}" type="sibTrans" cxnId="{C0FDE29A-1373-4A50-8D52-3CC3528B02FE}">
      <dgm:prSet/>
      <dgm:spPr/>
      <dgm:t>
        <a:bodyPr/>
        <a:lstStyle/>
        <a:p>
          <a:endParaRPr lang="en-IN" sz="1800"/>
        </a:p>
      </dgm:t>
    </dgm:pt>
    <dgm:pt modelId="{AB823CA9-2551-431F-8DE2-13BCE83EEC99}">
      <dgm:prSet custT="1"/>
      <dgm:spPr/>
      <dgm:t>
        <a:bodyPr/>
        <a:lstStyle/>
        <a:p>
          <a:r>
            <a:rPr lang="en-IN" sz="1800" b="0" i="0" dirty="0" err="1"/>
            <a:t>concat</a:t>
          </a:r>
          <a:r>
            <a:rPr lang="en-US" sz="1800" dirty="0"/>
            <a:t>()</a:t>
          </a:r>
          <a:endParaRPr lang="en-IN" sz="1800" dirty="0"/>
        </a:p>
      </dgm:t>
    </dgm:pt>
    <dgm:pt modelId="{7B675321-01EA-468D-995D-240E0CAADE52}" type="parTrans" cxnId="{899B99DC-E06B-4075-A867-0BDFAC020261}">
      <dgm:prSet custT="1"/>
      <dgm:spPr/>
      <dgm:t>
        <a:bodyPr/>
        <a:lstStyle/>
        <a:p>
          <a:endParaRPr lang="en-IN" sz="1800"/>
        </a:p>
      </dgm:t>
    </dgm:pt>
    <dgm:pt modelId="{E60811BE-8BB8-4C1E-ACD7-C7A37926DB90}" type="sibTrans" cxnId="{899B99DC-E06B-4075-A867-0BDFAC020261}">
      <dgm:prSet/>
      <dgm:spPr/>
      <dgm:t>
        <a:bodyPr/>
        <a:lstStyle/>
        <a:p>
          <a:endParaRPr lang="en-IN" sz="1800"/>
        </a:p>
      </dgm:t>
    </dgm:pt>
    <dgm:pt modelId="{F0DD00CB-F210-40FF-9705-408D6696FC68}">
      <dgm:prSet custT="1"/>
      <dgm:spPr/>
      <dgm:t>
        <a:bodyPr/>
        <a:lstStyle/>
        <a:p>
          <a:r>
            <a:rPr lang="en-US" sz="1800" dirty="0"/>
            <a:t>pop()</a:t>
          </a:r>
          <a:endParaRPr lang="en-IN" sz="1800" dirty="0"/>
        </a:p>
      </dgm:t>
    </dgm:pt>
    <dgm:pt modelId="{C872ADC4-3543-4EAC-B235-381C49CB2448}" type="parTrans" cxnId="{77285D13-68D2-46E7-AFA5-713CBCFA6D3F}">
      <dgm:prSet custT="1"/>
      <dgm:spPr/>
      <dgm:t>
        <a:bodyPr/>
        <a:lstStyle/>
        <a:p>
          <a:endParaRPr lang="en-IN" sz="1800"/>
        </a:p>
      </dgm:t>
    </dgm:pt>
    <dgm:pt modelId="{38188B79-DF47-48CF-B191-AAED10376954}" type="sibTrans" cxnId="{77285D13-68D2-46E7-AFA5-713CBCFA6D3F}">
      <dgm:prSet/>
      <dgm:spPr/>
      <dgm:t>
        <a:bodyPr/>
        <a:lstStyle/>
        <a:p>
          <a:endParaRPr lang="en-IN" sz="1800"/>
        </a:p>
      </dgm:t>
    </dgm:pt>
    <dgm:pt modelId="{499BF3FB-5736-498A-BD76-FBD888B1C3A2}">
      <dgm:prSet custT="1"/>
      <dgm:spPr/>
      <dgm:t>
        <a:bodyPr/>
        <a:lstStyle/>
        <a:p>
          <a:r>
            <a:rPr lang="en-US" sz="1800" dirty="0"/>
            <a:t>shift()</a:t>
          </a:r>
          <a:endParaRPr lang="en-IN" sz="1800" dirty="0"/>
        </a:p>
      </dgm:t>
    </dgm:pt>
    <dgm:pt modelId="{715281D0-B528-42FB-8B28-2643DAD53A63}" type="parTrans" cxnId="{2EF0EB23-FD7D-4A78-8485-8913E218B736}">
      <dgm:prSet custT="1"/>
      <dgm:spPr/>
      <dgm:t>
        <a:bodyPr/>
        <a:lstStyle/>
        <a:p>
          <a:endParaRPr lang="en-IN" sz="1800"/>
        </a:p>
      </dgm:t>
    </dgm:pt>
    <dgm:pt modelId="{44698D57-4F8E-4917-8F3A-68A816A17865}" type="sibTrans" cxnId="{2EF0EB23-FD7D-4A78-8485-8913E218B736}">
      <dgm:prSet/>
      <dgm:spPr/>
      <dgm:t>
        <a:bodyPr/>
        <a:lstStyle/>
        <a:p>
          <a:endParaRPr lang="en-IN" sz="1800"/>
        </a:p>
      </dgm:t>
    </dgm:pt>
    <dgm:pt modelId="{72CDC412-F388-47A7-8E57-0CCE07301174}">
      <dgm:prSet custT="1"/>
      <dgm:spPr/>
      <dgm:t>
        <a:bodyPr/>
        <a:lstStyle/>
        <a:p>
          <a:r>
            <a:rPr lang="en-US" sz="1800" dirty="0"/>
            <a:t>splice()</a:t>
          </a:r>
          <a:endParaRPr lang="en-IN" sz="1800" dirty="0"/>
        </a:p>
      </dgm:t>
    </dgm:pt>
    <dgm:pt modelId="{34541C07-4F28-434B-8B8B-7DC1FB0CD873}" type="parTrans" cxnId="{F08A2C46-BB8A-48E7-8788-ADBDBABF6079}">
      <dgm:prSet custT="1"/>
      <dgm:spPr/>
      <dgm:t>
        <a:bodyPr/>
        <a:lstStyle/>
        <a:p>
          <a:endParaRPr lang="en-IN" sz="1800"/>
        </a:p>
      </dgm:t>
    </dgm:pt>
    <dgm:pt modelId="{4E852152-047B-46D9-B98B-A01D258C9519}" type="sibTrans" cxnId="{F08A2C46-BB8A-48E7-8788-ADBDBABF6079}">
      <dgm:prSet/>
      <dgm:spPr/>
      <dgm:t>
        <a:bodyPr/>
        <a:lstStyle/>
        <a:p>
          <a:endParaRPr lang="en-IN" sz="1800"/>
        </a:p>
      </dgm:t>
    </dgm:pt>
    <dgm:pt modelId="{FC5A0701-300E-4F7F-9AA3-37404EE8186A}">
      <dgm:prSet custT="1"/>
      <dgm:spPr/>
      <dgm:t>
        <a:bodyPr/>
        <a:lstStyle/>
        <a:p>
          <a:r>
            <a:rPr lang="en-US" sz="1800" dirty="0" err="1"/>
            <a:t>indexOf</a:t>
          </a:r>
          <a:r>
            <a:rPr lang="en-US" sz="1800" dirty="0"/>
            <a:t>()</a:t>
          </a:r>
          <a:endParaRPr lang="en-IN" sz="1800" dirty="0"/>
        </a:p>
      </dgm:t>
    </dgm:pt>
    <dgm:pt modelId="{DFBE7ABA-619E-4205-86D9-74D2B79BF77B}" type="parTrans" cxnId="{F33518E6-CCEF-426B-9FBF-C63FFF78544F}">
      <dgm:prSet/>
      <dgm:spPr/>
      <dgm:t>
        <a:bodyPr/>
        <a:lstStyle/>
        <a:p>
          <a:endParaRPr lang="en-IN" sz="1800"/>
        </a:p>
      </dgm:t>
    </dgm:pt>
    <dgm:pt modelId="{D003E17B-B1D5-481D-93BB-A2B882326CE9}" type="sibTrans" cxnId="{F33518E6-CCEF-426B-9FBF-C63FFF78544F}">
      <dgm:prSet/>
      <dgm:spPr/>
      <dgm:t>
        <a:bodyPr/>
        <a:lstStyle/>
        <a:p>
          <a:endParaRPr lang="en-IN" sz="1800"/>
        </a:p>
      </dgm:t>
    </dgm:pt>
    <dgm:pt modelId="{72BBA921-1755-4D6F-B2A0-23ABE1B61C0F}">
      <dgm:prSet custT="1"/>
      <dgm:spPr/>
      <dgm:t>
        <a:bodyPr/>
        <a:lstStyle/>
        <a:p>
          <a:r>
            <a:rPr lang="en-US" sz="1800" dirty="0"/>
            <a:t>find()</a:t>
          </a:r>
          <a:endParaRPr lang="en-IN" sz="1800" dirty="0"/>
        </a:p>
      </dgm:t>
    </dgm:pt>
    <dgm:pt modelId="{BA80A99C-F862-427B-83CE-ED7891F1CAA8}" type="parTrans" cxnId="{7F781531-024D-4659-8EE0-62F4CB98C7CB}">
      <dgm:prSet/>
      <dgm:spPr/>
      <dgm:t>
        <a:bodyPr/>
        <a:lstStyle/>
        <a:p>
          <a:endParaRPr lang="en-IN" sz="1800"/>
        </a:p>
      </dgm:t>
    </dgm:pt>
    <dgm:pt modelId="{2E282215-E50E-4AA6-ABF1-B909F33D91CA}" type="sibTrans" cxnId="{7F781531-024D-4659-8EE0-62F4CB98C7CB}">
      <dgm:prSet/>
      <dgm:spPr/>
      <dgm:t>
        <a:bodyPr/>
        <a:lstStyle/>
        <a:p>
          <a:endParaRPr lang="en-IN" sz="1800"/>
        </a:p>
      </dgm:t>
    </dgm:pt>
    <dgm:pt modelId="{2BF6ED77-A88A-4ABB-B788-9DB6A4FFC509}">
      <dgm:prSet custT="1"/>
      <dgm:spPr/>
      <dgm:t>
        <a:bodyPr/>
        <a:lstStyle/>
        <a:p>
          <a:r>
            <a:rPr lang="en-US" sz="1800" dirty="0"/>
            <a:t>filter()</a:t>
          </a:r>
          <a:endParaRPr lang="en-IN" sz="1800" dirty="0"/>
        </a:p>
      </dgm:t>
    </dgm:pt>
    <dgm:pt modelId="{F7F98BE1-10A1-4BEA-AFBE-05CB6C6DF0EA}" type="parTrans" cxnId="{7D2328E2-B4BB-4013-A606-7E654D40148A}">
      <dgm:prSet/>
      <dgm:spPr/>
      <dgm:t>
        <a:bodyPr/>
        <a:lstStyle/>
        <a:p>
          <a:endParaRPr lang="en-IN" sz="1800"/>
        </a:p>
      </dgm:t>
    </dgm:pt>
    <dgm:pt modelId="{50A7B357-6A77-4CF7-949E-8D42B51ED7D5}" type="sibTrans" cxnId="{7D2328E2-B4BB-4013-A606-7E654D40148A}">
      <dgm:prSet/>
      <dgm:spPr/>
      <dgm:t>
        <a:bodyPr/>
        <a:lstStyle/>
        <a:p>
          <a:endParaRPr lang="en-IN" sz="1800"/>
        </a:p>
      </dgm:t>
    </dgm:pt>
    <dgm:pt modelId="{098BBF8C-2DC3-435D-B805-A901135CC67C}">
      <dgm:prSet custT="1"/>
      <dgm:spPr/>
      <dgm:t>
        <a:bodyPr/>
        <a:lstStyle/>
        <a:p>
          <a:r>
            <a:rPr lang="en-US" sz="1800" dirty="0"/>
            <a:t>Slice()</a:t>
          </a:r>
          <a:endParaRPr lang="en-IN" sz="1800" dirty="0"/>
        </a:p>
      </dgm:t>
    </dgm:pt>
    <dgm:pt modelId="{7716046D-55D4-452E-8F20-D64FF960C9B3}" type="parTrans" cxnId="{65CD73EE-18B5-4726-AF1C-FD1335C9B340}">
      <dgm:prSet/>
      <dgm:spPr/>
      <dgm:t>
        <a:bodyPr/>
        <a:lstStyle/>
        <a:p>
          <a:endParaRPr lang="en-IN" sz="1800"/>
        </a:p>
      </dgm:t>
    </dgm:pt>
    <dgm:pt modelId="{0EC9BC9B-C65B-46BD-87F7-70467B3C1418}" type="sibTrans" cxnId="{65CD73EE-18B5-4726-AF1C-FD1335C9B340}">
      <dgm:prSet/>
      <dgm:spPr/>
      <dgm:t>
        <a:bodyPr/>
        <a:lstStyle/>
        <a:p>
          <a:endParaRPr lang="en-IN" sz="1800"/>
        </a:p>
      </dgm:t>
    </dgm:pt>
    <dgm:pt modelId="{F2EE8832-4355-4BC9-8D43-9284A2718554}">
      <dgm:prSet custT="1"/>
      <dgm:spPr/>
      <dgm:t>
        <a:bodyPr/>
        <a:lstStyle/>
        <a:p>
          <a:r>
            <a:rPr lang="en-US" sz="1800" dirty="0"/>
            <a:t>Others</a:t>
          </a:r>
          <a:endParaRPr lang="en-IN" sz="1800" dirty="0"/>
        </a:p>
      </dgm:t>
    </dgm:pt>
    <dgm:pt modelId="{34B7FDE8-8522-4B1F-961F-EBFE9DFFB0BA}" type="parTrans" cxnId="{7E5B8EB1-6FD6-49EA-A63B-FAE37F6B0E97}">
      <dgm:prSet/>
      <dgm:spPr/>
      <dgm:t>
        <a:bodyPr/>
        <a:lstStyle/>
        <a:p>
          <a:endParaRPr lang="en-IN" sz="1800"/>
        </a:p>
      </dgm:t>
    </dgm:pt>
    <dgm:pt modelId="{D2B6AD9F-5649-45E7-BB95-DD5706D6F881}" type="sibTrans" cxnId="{7E5B8EB1-6FD6-49EA-A63B-FAE37F6B0E97}">
      <dgm:prSet/>
      <dgm:spPr/>
      <dgm:t>
        <a:bodyPr/>
        <a:lstStyle/>
        <a:p>
          <a:endParaRPr lang="en-IN" sz="1800"/>
        </a:p>
      </dgm:t>
    </dgm:pt>
    <dgm:pt modelId="{40AD475A-EDD0-4309-8D4E-4C56D85B6056}">
      <dgm:prSet custT="1"/>
      <dgm:spPr/>
      <dgm:t>
        <a:bodyPr/>
        <a:lstStyle/>
        <a:p>
          <a:r>
            <a:rPr lang="en-IN" sz="1800" b="0" i="0" dirty="0"/>
            <a:t>map()</a:t>
          </a:r>
          <a:endParaRPr lang="en-IN" sz="1800" dirty="0"/>
        </a:p>
      </dgm:t>
    </dgm:pt>
    <dgm:pt modelId="{862CDA32-16A7-49B9-9A28-6EF2498063B5}" type="parTrans" cxnId="{2D60466A-DC5B-41D5-95C7-06B6C3A30211}">
      <dgm:prSet/>
      <dgm:spPr/>
      <dgm:t>
        <a:bodyPr/>
        <a:lstStyle/>
        <a:p>
          <a:endParaRPr lang="en-IN" sz="1800"/>
        </a:p>
      </dgm:t>
    </dgm:pt>
    <dgm:pt modelId="{7014AA51-8706-4AAC-AA38-A0D2A7E6028E}" type="sibTrans" cxnId="{2D60466A-DC5B-41D5-95C7-06B6C3A30211}">
      <dgm:prSet/>
      <dgm:spPr/>
      <dgm:t>
        <a:bodyPr/>
        <a:lstStyle/>
        <a:p>
          <a:endParaRPr lang="en-IN" sz="1800"/>
        </a:p>
      </dgm:t>
    </dgm:pt>
    <dgm:pt modelId="{D3AFD30E-A3C4-4B7E-97D3-1BEE8F5B5905}">
      <dgm:prSet custT="1"/>
      <dgm:spPr/>
      <dgm:t>
        <a:bodyPr/>
        <a:lstStyle/>
        <a:p>
          <a:r>
            <a:rPr lang="en-US" sz="1800" dirty="0" err="1"/>
            <a:t>forEach</a:t>
          </a:r>
          <a:r>
            <a:rPr lang="en-US" sz="1800" dirty="0"/>
            <a:t>()</a:t>
          </a:r>
          <a:endParaRPr lang="en-IN" sz="1800" dirty="0"/>
        </a:p>
      </dgm:t>
    </dgm:pt>
    <dgm:pt modelId="{8BCFE537-33DD-4EFB-A699-136DF879429F}" type="parTrans" cxnId="{00EB0C18-D906-4DA0-91C1-90347D70931B}">
      <dgm:prSet/>
      <dgm:spPr/>
      <dgm:t>
        <a:bodyPr/>
        <a:lstStyle/>
        <a:p>
          <a:endParaRPr lang="en-IN" sz="1800"/>
        </a:p>
      </dgm:t>
    </dgm:pt>
    <dgm:pt modelId="{93539EFC-1052-4B7C-BFE2-94C041195BCA}" type="sibTrans" cxnId="{00EB0C18-D906-4DA0-91C1-90347D70931B}">
      <dgm:prSet/>
      <dgm:spPr/>
      <dgm:t>
        <a:bodyPr/>
        <a:lstStyle/>
        <a:p>
          <a:endParaRPr lang="en-IN" sz="1800"/>
        </a:p>
      </dgm:t>
    </dgm:pt>
    <dgm:pt modelId="{EC30E44B-9F61-461F-94EF-B77A848B6370}">
      <dgm:prSet custT="1"/>
      <dgm:spPr/>
      <dgm:t>
        <a:bodyPr/>
        <a:lstStyle/>
        <a:p>
          <a:r>
            <a:rPr lang="en-US" sz="1800" dirty="0"/>
            <a:t>join()</a:t>
          </a:r>
          <a:endParaRPr lang="en-IN" sz="1800" dirty="0"/>
        </a:p>
      </dgm:t>
    </dgm:pt>
    <dgm:pt modelId="{22B96CDD-DA1A-402F-A9E3-9BDE6C3FF5DB}" type="parTrans" cxnId="{0BDAC518-55CB-4144-ADB8-3A2B47F1880D}">
      <dgm:prSet/>
      <dgm:spPr/>
      <dgm:t>
        <a:bodyPr/>
        <a:lstStyle/>
        <a:p>
          <a:endParaRPr lang="en-IN" sz="1800"/>
        </a:p>
      </dgm:t>
    </dgm:pt>
    <dgm:pt modelId="{CEAD5924-4BC9-4BA5-81EE-28BB87FCCB63}" type="sibTrans" cxnId="{0BDAC518-55CB-4144-ADB8-3A2B47F1880D}">
      <dgm:prSet/>
      <dgm:spPr/>
      <dgm:t>
        <a:bodyPr/>
        <a:lstStyle/>
        <a:p>
          <a:endParaRPr lang="en-IN" sz="1800"/>
        </a:p>
      </dgm:t>
    </dgm:pt>
    <dgm:pt modelId="{DF5BEA9E-5F23-43C5-8A69-AD0EB87ED0C8}">
      <dgm:prSet custT="1"/>
      <dgm:spPr/>
      <dgm:t>
        <a:bodyPr/>
        <a:lstStyle/>
        <a:p>
          <a:r>
            <a:rPr lang="en-US" sz="1800" dirty="0"/>
            <a:t>length</a:t>
          </a:r>
          <a:endParaRPr lang="en-IN" sz="1800" dirty="0"/>
        </a:p>
      </dgm:t>
    </dgm:pt>
    <dgm:pt modelId="{68491212-59C9-44E6-8C4B-6D826671917F}" type="parTrans" cxnId="{31F3B13D-6A0F-4CC3-991C-58EBD6AD787E}">
      <dgm:prSet/>
      <dgm:spPr/>
      <dgm:t>
        <a:bodyPr/>
        <a:lstStyle/>
        <a:p>
          <a:endParaRPr lang="en-IN" sz="1800"/>
        </a:p>
      </dgm:t>
    </dgm:pt>
    <dgm:pt modelId="{AED42734-038D-4BFC-8A64-59FB71FAE207}" type="sibTrans" cxnId="{31F3B13D-6A0F-4CC3-991C-58EBD6AD787E}">
      <dgm:prSet/>
      <dgm:spPr/>
      <dgm:t>
        <a:bodyPr/>
        <a:lstStyle/>
        <a:p>
          <a:endParaRPr lang="en-IN" sz="1800"/>
        </a:p>
      </dgm:t>
    </dgm:pt>
    <dgm:pt modelId="{8A44A411-57FF-41AC-B51A-109571A71A9C}">
      <dgm:prSet custT="1"/>
      <dgm:spPr/>
      <dgm:t>
        <a:bodyPr/>
        <a:lstStyle/>
        <a:p>
          <a:r>
            <a:rPr lang="en-US" sz="1800" dirty="0"/>
            <a:t>sort()</a:t>
          </a:r>
          <a:endParaRPr lang="en-IN" sz="1800" dirty="0"/>
        </a:p>
      </dgm:t>
    </dgm:pt>
    <dgm:pt modelId="{31A17BF6-DE28-4913-83DD-23A40720A6ED}" type="parTrans" cxnId="{80A081E9-EA44-49A6-953B-F526E53F7F32}">
      <dgm:prSet/>
      <dgm:spPr/>
      <dgm:t>
        <a:bodyPr/>
        <a:lstStyle/>
        <a:p>
          <a:endParaRPr lang="en-IN" sz="1800"/>
        </a:p>
      </dgm:t>
    </dgm:pt>
    <dgm:pt modelId="{7483FE6E-41DB-4E29-83E8-08EA49678A01}" type="sibTrans" cxnId="{80A081E9-EA44-49A6-953B-F526E53F7F32}">
      <dgm:prSet/>
      <dgm:spPr/>
      <dgm:t>
        <a:bodyPr/>
        <a:lstStyle/>
        <a:p>
          <a:endParaRPr lang="en-IN" sz="1800"/>
        </a:p>
      </dgm:t>
    </dgm:pt>
    <dgm:pt modelId="{67BA4809-D397-42B8-B0F6-4BAD7EAD01A1}">
      <dgm:prSet custT="1"/>
      <dgm:spPr/>
      <dgm:t>
        <a:bodyPr/>
        <a:lstStyle/>
        <a:p>
          <a:r>
            <a:rPr lang="en-US" sz="1800" dirty="0"/>
            <a:t>reverse()</a:t>
          </a:r>
          <a:endParaRPr lang="en-IN" sz="1800" dirty="0"/>
        </a:p>
      </dgm:t>
    </dgm:pt>
    <dgm:pt modelId="{E21B567F-705F-49F4-95C8-E45A7CB6D2A9}" type="parTrans" cxnId="{27A74C54-3AD2-418F-9B7F-524AB9D1597E}">
      <dgm:prSet/>
      <dgm:spPr/>
      <dgm:t>
        <a:bodyPr/>
        <a:lstStyle/>
        <a:p>
          <a:endParaRPr lang="en-IN" sz="1800"/>
        </a:p>
      </dgm:t>
    </dgm:pt>
    <dgm:pt modelId="{4048F378-594C-423F-A030-3F1AC75E5BB0}" type="sibTrans" cxnId="{27A74C54-3AD2-418F-9B7F-524AB9D1597E}">
      <dgm:prSet/>
      <dgm:spPr/>
      <dgm:t>
        <a:bodyPr/>
        <a:lstStyle/>
        <a:p>
          <a:endParaRPr lang="en-IN" sz="1800"/>
        </a:p>
      </dgm:t>
    </dgm:pt>
    <dgm:pt modelId="{2132501D-A011-4BAC-9B76-AE70FFE286C7}">
      <dgm:prSet custT="1"/>
      <dgm:spPr/>
      <dgm:t>
        <a:bodyPr/>
        <a:lstStyle/>
        <a:p>
          <a:r>
            <a:rPr lang="en-US" sz="1800" dirty="0"/>
            <a:t>reduce()</a:t>
          </a:r>
          <a:endParaRPr lang="en-IN" sz="1800" dirty="0"/>
        </a:p>
      </dgm:t>
    </dgm:pt>
    <dgm:pt modelId="{DCDA5BA7-9AAB-4D8A-8297-9C48FAF13228}" type="parTrans" cxnId="{BEE68E9C-C01D-46F0-95FE-9CBF1DE7D29A}">
      <dgm:prSet/>
      <dgm:spPr/>
      <dgm:t>
        <a:bodyPr/>
        <a:lstStyle/>
        <a:p>
          <a:endParaRPr lang="en-IN" sz="1800"/>
        </a:p>
      </dgm:t>
    </dgm:pt>
    <dgm:pt modelId="{CA68A8FD-3540-4E92-9D2D-34CAA1E648C8}" type="sibTrans" cxnId="{BEE68E9C-C01D-46F0-95FE-9CBF1DE7D29A}">
      <dgm:prSet/>
      <dgm:spPr/>
      <dgm:t>
        <a:bodyPr/>
        <a:lstStyle/>
        <a:p>
          <a:endParaRPr lang="en-IN" sz="1800"/>
        </a:p>
      </dgm:t>
    </dgm:pt>
    <dgm:pt modelId="{5455D01F-A73E-419D-9610-95AEA0EF543E}">
      <dgm:prSet custT="1"/>
      <dgm:spPr/>
      <dgm:t>
        <a:bodyPr/>
        <a:lstStyle/>
        <a:p>
          <a:r>
            <a:rPr lang="en-US" sz="1800" dirty="0"/>
            <a:t>some()</a:t>
          </a:r>
          <a:endParaRPr lang="en-IN" sz="1800" dirty="0"/>
        </a:p>
      </dgm:t>
    </dgm:pt>
    <dgm:pt modelId="{3766371D-FD30-4619-872B-ADDBAD7481B0}" type="parTrans" cxnId="{E6220229-BD71-4B0E-8939-15EFF49B1FD4}">
      <dgm:prSet/>
      <dgm:spPr/>
      <dgm:t>
        <a:bodyPr/>
        <a:lstStyle/>
        <a:p>
          <a:endParaRPr lang="en-IN" sz="1800"/>
        </a:p>
      </dgm:t>
    </dgm:pt>
    <dgm:pt modelId="{BECE2DDC-4F07-4067-A347-B81CD1CF071F}" type="sibTrans" cxnId="{E6220229-BD71-4B0E-8939-15EFF49B1FD4}">
      <dgm:prSet/>
      <dgm:spPr/>
      <dgm:t>
        <a:bodyPr/>
        <a:lstStyle/>
        <a:p>
          <a:endParaRPr lang="en-IN" sz="1800"/>
        </a:p>
      </dgm:t>
    </dgm:pt>
    <dgm:pt modelId="{A7B09EAF-B329-4EF3-A025-B9C49DBAB4B8}">
      <dgm:prSet custT="1"/>
      <dgm:spPr/>
      <dgm:t>
        <a:bodyPr/>
        <a:lstStyle/>
        <a:p>
          <a:r>
            <a:rPr lang="en-US" sz="1800" dirty="0"/>
            <a:t>every()</a:t>
          </a:r>
          <a:endParaRPr lang="en-IN" sz="1800" dirty="0"/>
        </a:p>
      </dgm:t>
    </dgm:pt>
    <dgm:pt modelId="{FA6081E3-9B26-4607-BEFB-5ABD5CA04829}" type="parTrans" cxnId="{5C783312-63F9-429C-AB2D-E14510FDE484}">
      <dgm:prSet/>
      <dgm:spPr/>
      <dgm:t>
        <a:bodyPr/>
        <a:lstStyle/>
        <a:p>
          <a:endParaRPr lang="en-IN" sz="1800"/>
        </a:p>
      </dgm:t>
    </dgm:pt>
    <dgm:pt modelId="{4401A260-46DD-4F90-98D9-447E6A24E309}" type="sibTrans" cxnId="{5C783312-63F9-429C-AB2D-E14510FDE484}">
      <dgm:prSet/>
      <dgm:spPr/>
      <dgm:t>
        <a:bodyPr/>
        <a:lstStyle/>
        <a:p>
          <a:endParaRPr lang="en-IN" sz="1800"/>
        </a:p>
      </dgm:t>
    </dgm:pt>
    <dgm:pt modelId="{E7423A30-5807-43A5-A819-88610A3B2253}" type="pres">
      <dgm:prSet presAssocID="{E8F413EF-B69A-44AD-BEF5-269A53317A58}" presName="hierChild1" presStyleCnt="0">
        <dgm:presLayoutVars>
          <dgm:orgChart val="1"/>
          <dgm:chPref val="1"/>
          <dgm:dir/>
          <dgm:animOne val="branch"/>
          <dgm:animLvl val="lvl"/>
          <dgm:resizeHandles/>
        </dgm:presLayoutVars>
      </dgm:prSet>
      <dgm:spPr/>
    </dgm:pt>
    <dgm:pt modelId="{61F23884-21A7-4094-AFFC-EE976343A561}" type="pres">
      <dgm:prSet presAssocID="{72C598DC-11CA-438A-B8B6-E60E37C35F7E}" presName="hierRoot1" presStyleCnt="0">
        <dgm:presLayoutVars>
          <dgm:hierBranch val="init"/>
        </dgm:presLayoutVars>
      </dgm:prSet>
      <dgm:spPr/>
    </dgm:pt>
    <dgm:pt modelId="{DBDAD83E-EB1A-4B93-9A6C-AA99C4B2EF64}" type="pres">
      <dgm:prSet presAssocID="{72C598DC-11CA-438A-B8B6-E60E37C35F7E}" presName="rootComposite1" presStyleCnt="0"/>
      <dgm:spPr/>
    </dgm:pt>
    <dgm:pt modelId="{AAE818CE-D1B4-48F0-87BC-EEF2C96DF2A5}" type="pres">
      <dgm:prSet presAssocID="{72C598DC-11CA-438A-B8B6-E60E37C35F7E}" presName="rootText1" presStyleLbl="node0" presStyleIdx="0" presStyleCnt="1" custScaleX="471194" custLinFactNeighborY="-26254">
        <dgm:presLayoutVars>
          <dgm:chPref val="3"/>
        </dgm:presLayoutVars>
      </dgm:prSet>
      <dgm:spPr>
        <a:prstGeom prst="flowChartAlternateProcess">
          <a:avLst/>
        </a:prstGeom>
      </dgm:spPr>
    </dgm:pt>
    <dgm:pt modelId="{B25F2210-A4B9-41F6-A13C-FB4EB4F33269}" type="pres">
      <dgm:prSet presAssocID="{72C598DC-11CA-438A-B8B6-E60E37C35F7E}" presName="rootConnector1" presStyleLbl="node1" presStyleIdx="0" presStyleCnt="0"/>
      <dgm:spPr/>
    </dgm:pt>
    <dgm:pt modelId="{0FE96579-82A1-4F09-BC50-81D32E224895}" type="pres">
      <dgm:prSet presAssocID="{72C598DC-11CA-438A-B8B6-E60E37C35F7E}" presName="hierChild2" presStyleCnt="0"/>
      <dgm:spPr/>
    </dgm:pt>
    <dgm:pt modelId="{85B2214E-689D-49ED-A91E-658E6FAF6721}" type="pres">
      <dgm:prSet presAssocID="{7DFC241E-6F0C-41DE-92D0-D822A9B34475}" presName="Name37" presStyleLbl="parChTrans1D2" presStyleIdx="0" presStyleCnt="5"/>
      <dgm:spPr/>
    </dgm:pt>
    <dgm:pt modelId="{7D919ED1-DBBF-42EA-A107-8DBA2A95D8F7}" type="pres">
      <dgm:prSet presAssocID="{D16BF195-C66B-4DA5-9DCC-7F969DAEBC7C}" presName="hierRoot2" presStyleCnt="0">
        <dgm:presLayoutVars>
          <dgm:hierBranch val="init"/>
        </dgm:presLayoutVars>
      </dgm:prSet>
      <dgm:spPr/>
    </dgm:pt>
    <dgm:pt modelId="{F61A0277-765A-4B56-B520-D9951A76AC96}" type="pres">
      <dgm:prSet presAssocID="{D16BF195-C66B-4DA5-9DCC-7F969DAEBC7C}" presName="rootComposite" presStyleCnt="0"/>
      <dgm:spPr/>
    </dgm:pt>
    <dgm:pt modelId="{C389DD93-68FB-4B40-94FE-B32A7EB6200C}" type="pres">
      <dgm:prSet presAssocID="{D16BF195-C66B-4DA5-9DCC-7F969DAEBC7C}" presName="rootText" presStyleLbl="node2" presStyleIdx="0" presStyleCnt="5" custScaleX="186271" custLinFactNeighborX="-97497" custLinFactNeighborY="3705">
        <dgm:presLayoutVars>
          <dgm:chPref val="3"/>
        </dgm:presLayoutVars>
      </dgm:prSet>
      <dgm:spPr>
        <a:prstGeom prst="flowChartAlternateProcess">
          <a:avLst/>
        </a:prstGeom>
      </dgm:spPr>
    </dgm:pt>
    <dgm:pt modelId="{515687C8-3FEA-4136-A1E6-D5B4B47B6F50}" type="pres">
      <dgm:prSet presAssocID="{D16BF195-C66B-4DA5-9DCC-7F969DAEBC7C}" presName="rootConnector" presStyleLbl="node2" presStyleIdx="0" presStyleCnt="5"/>
      <dgm:spPr/>
    </dgm:pt>
    <dgm:pt modelId="{CDE91C0E-58CD-4478-BCFB-BA0B8F3612A5}" type="pres">
      <dgm:prSet presAssocID="{D16BF195-C66B-4DA5-9DCC-7F969DAEBC7C}" presName="hierChild4" presStyleCnt="0"/>
      <dgm:spPr/>
    </dgm:pt>
    <dgm:pt modelId="{BAF650F5-B0D2-4A63-8F11-AC0EB35E413C}" type="pres">
      <dgm:prSet presAssocID="{DFBE7ABA-619E-4205-86D9-74D2B79BF77B}" presName="Name37" presStyleLbl="parChTrans1D3" presStyleIdx="0" presStyleCnt="18"/>
      <dgm:spPr/>
    </dgm:pt>
    <dgm:pt modelId="{2DC52417-53CA-47D4-95CB-4F96EB21C9D1}" type="pres">
      <dgm:prSet presAssocID="{FC5A0701-300E-4F7F-9AA3-37404EE8186A}" presName="hierRoot2" presStyleCnt="0">
        <dgm:presLayoutVars>
          <dgm:hierBranch val="init"/>
        </dgm:presLayoutVars>
      </dgm:prSet>
      <dgm:spPr/>
    </dgm:pt>
    <dgm:pt modelId="{E04054AD-2968-4E5E-9910-E8E4CC6DC8D4}" type="pres">
      <dgm:prSet presAssocID="{FC5A0701-300E-4F7F-9AA3-37404EE8186A}" presName="rootComposite" presStyleCnt="0"/>
      <dgm:spPr/>
    </dgm:pt>
    <dgm:pt modelId="{27E09599-ECB4-4D79-82EC-7C00068C77A1}" type="pres">
      <dgm:prSet presAssocID="{FC5A0701-300E-4F7F-9AA3-37404EE8186A}" presName="rootText" presStyleLbl="node3" presStyleIdx="0" presStyleCnt="18" custScaleX="153062" custLinFactX="-11083" custLinFactNeighborX="-100000" custLinFactNeighborY="-555">
        <dgm:presLayoutVars>
          <dgm:chPref val="3"/>
        </dgm:presLayoutVars>
      </dgm:prSet>
      <dgm:spPr>
        <a:prstGeom prst="flowChartAlternateProcess">
          <a:avLst/>
        </a:prstGeom>
      </dgm:spPr>
    </dgm:pt>
    <dgm:pt modelId="{9809CC2C-F2B8-4731-B88E-9AAD2B36C6AB}" type="pres">
      <dgm:prSet presAssocID="{FC5A0701-300E-4F7F-9AA3-37404EE8186A}" presName="rootConnector" presStyleLbl="node3" presStyleIdx="0" presStyleCnt="18"/>
      <dgm:spPr/>
    </dgm:pt>
    <dgm:pt modelId="{F8DB0AA9-236C-4B90-9B11-F43B4C19E0A8}" type="pres">
      <dgm:prSet presAssocID="{FC5A0701-300E-4F7F-9AA3-37404EE8186A}" presName="hierChild4" presStyleCnt="0"/>
      <dgm:spPr/>
    </dgm:pt>
    <dgm:pt modelId="{B75B261D-4477-40F0-B30E-B404D2F4D130}" type="pres">
      <dgm:prSet presAssocID="{FC5A0701-300E-4F7F-9AA3-37404EE8186A}" presName="hierChild5" presStyleCnt="0"/>
      <dgm:spPr/>
    </dgm:pt>
    <dgm:pt modelId="{B9BCEFBB-A297-4A9A-AD86-E01DFA3361E3}" type="pres">
      <dgm:prSet presAssocID="{BA80A99C-F862-427B-83CE-ED7891F1CAA8}" presName="Name37" presStyleLbl="parChTrans1D3" presStyleIdx="1" presStyleCnt="18"/>
      <dgm:spPr/>
    </dgm:pt>
    <dgm:pt modelId="{993B5FF8-609E-4E77-B3BD-94B2E6FE7AA7}" type="pres">
      <dgm:prSet presAssocID="{72BBA921-1755-4D6F-B2A0-23ABE1B61C0F}" presName="hierRoot2" presStyleCnt="0">
        <dgm:presLayoutVars>
          <dgm:hierBranch val="init"/>
        </dgm:presLayoutVars>
      </dgm:prSet>
      <dgm:spPr/>
    </dgm:pt>
    <dgm:pt modelId="{55B01153-A28D-4394-8573-D909D424F218}" type="pres">
      <dgm:prSet presAssocID="{72BBA921-1755-4D6F-B2A0-23ABE1B61C0F}" presName="rootComposite" presStyleCnt="0"/>
      <dgm:spPr/>
    </dgm:pt>
    <dgm:pt modelId="{0CDFBC02-1B3F-4F54-A810-FBED22430D57}" type="pres">
      <dgm:prSet presAssocID="{72BBA921-1755-4D6F-B2A0-23ABE1B61C0F}" presName="rootText" presStyleLbl="node3" presStyleIdx="1" presStyleCnt="18" custScaleX="153062" custLinFactX="-11083" custLinFactNeighborX="-100000" custLinFactNeighborY="-15347">
        <dgm:presLayoutVars>
          <dgm:chPref val="3"/>
        </dgm:presLayoutVars>
      </dgm:prSet>
      <dgm:spPr>
        <a:prstGeom prst="flowChartAlternateProcess">
          <a:avLst/>
        </a:prstGeom>
      </dgm:spPr>
    </dgm:pt>
    <dgm:pt modelId="{49D4F52B-B452-445D-9B76-685E180F8974}" type="pres">
      <dgm:prSet presAssocID="{72BBA921-1755-4D6F-B2A0-23ABE1B61C0F}" presName="rootConnector" presStyleLbl="node3" presStyleIdx="1" presStyleCnt="18"/>
      <dgm:spPr/>
    </dgm:pt>
    <dgm:pt modelId="{3792E8F8-5821-4210-9CE5-0747A74F06F1}" type="pres">
      <dgm:prSet presAssocID="{72BBA921-1755-4D6F-B2A0-23ABE1B61C0F}" presName="hierChild4" presStyleCnt="0"/>
      <dgm:spPr/>
    </dgm:pt>
    <dgm:pt modelId="{77E5641E-03DC-4B59-9020-37E94416CB80}" type="pres">
      <dgm:prSet presAssocID="{72BBA921-1755-4D6F-B2A0-23ABE1B61C0F}" presName="hierChild5" presStyleCnt="0"/>
      <dgm:spPr/>
    </dgm:pt>
    <dgm:pt modelId="{B2D0A57B-D8C6-47BF-B414-EAA5A38FC0BB}" type="pres">
      <dgm:prSet presAssocID="{F7F98BE1-10A1-4BEA-AFBE-05CB6C6DF0EA}" presName="Name37" presStyleLbl="parChTrans1D3" presStyleIdx="2" presStyleCnt="18"/>
      <dgm:spPr/>
    </dgm:pt>
    <dgm:pt modelId="{9630DC7C-2B6F-4E96-8636-C4CEB0292C40}" type="pres">
      <dgm:prSet presAssocID="{2BF6ED77-A88A-4ABB-B788-9DB6A4FFC509}" presName="hierRoot2" presStyleCnt="0">
        <dgm:presLayoutVars>
          <dgm:hierBranch val="init"/>
        </dgm:presLayoutVars>
      </dgm:prSet>
      <dgm:spPr/>
    </dgm:pt>
    <dgm:pt modelId="{F172D64D-7BCC-48C3-B6A6-9E7BEDE4B1DD}" type="pres">
      <dgm:prSet presAssocID="{2BF6ED77-A88A-4ABB-B788-9DB6A4FFC509}" presName="rootComposite" presStyleCnt="0"/>
      <dgm:spPr/>
    </dgm:pt>
    <dgm:pt modelId="{49CF721C-9354-4747-AA69-0DBCBF1D5516}" type="pres">
      <dgm:prSet presAssocID="{2BF6ED77-A88A-4ABB-B788-9DB6A4FFC509}" presName="rootText" presStyleLbl="node3" presStyleIdx="2" presStyleCnt="18" custScaleX="153062" custLinFactX="-11083" custLinFactNeighborX="-100000" custLinFactNeighborY="-15347">
        <dgm:presLayoutVars>
          <dgm:chPref val="3"/>
        </dgm:presLayoutVars>
      </dgm:prSet>
      <dgm:spPr>
        <a:prstGeom prst="flowChartAlternateProcess">
          <a:avLst/>
        </a:prstGeom>
      </dgm:spPr>
    </dgm:pt>
    <dgm:pt modelId="{669CAAA3-E047-476E-AFBB-C06DF423A67D}" type="pres">
      <dgm:prSet presAssocID="{2BF6ED77-A88A-4ABB-B788-9DB6A4FFC509}" presName="rootConnector" presStyleLbl="node3" presStyleIdx="2" presStyleCnt="18"/>
      <dgm:spPr/>
    </dgm:pt>
    <dgm:pt modelId="{6F73957E-FD44-43F3-82A1-2BE9F06A36D3}" type="pres">
      <dgm:prSet presAssocID="{2BF6ED77-A88A-4ABB-B788-9DB6A4FFC509}" presName="hierChild4" presStyleCnt="0"/>
      <dgm:spPr/>
    </dgm:pt>
    <dgm:pt modelId="{A4207937-D3B3-47A7-89C0-1C98F0E4323B}" type="pres">
      <dgm:prSet presAssocID="{2BF6ED77-A88A-4ABB-B788-9DB6A4FFC509}" presName="hierChild5" presStyleCnt="0"/>
      <dgm:spPr/>
    </dgm:pt>
    <dgm:pt modelId="{7247C5AF-0517-4A85-BEE9-A83E7ADD029D}" type="pres">
      <dgm:prSet presAssocID="{7716046D-55D4-452E-8F20-D64FF960C9B3}" presName="Name37" presStyleLbl="parChTrans1D3" presStyleIdx="3" presStyleCnt="18"/>
      <dgm:spPr/>
    </dgm:pt>
    <dgm:pt modelId="{BA7D36F5-DAB5-4047-9BCD-D60A8483F4CB}" type="pres">
      <dgm:prSet presAssocID="{098BBF8C-2DC3-435D-B805-A901135CC67C}" presName="hierRoot2" presStyleCnt="0">
        <dgm:presLayoutVars>
          <dgm:hierBranch val="init"/>
        </dgm:presLayoutVars>
      </dgm:prSet>
      <dgm:spPr/>
    </dgm:pt>
    <dgm:pt modelId="{C959B527-BB4A-4121-AA5F-C58AED2B7C0C}" type="pres">
      <dgm:prSet presAssocID="{098BBF8C-2DC3-435D-B805-A901135CC67C}" presName="rootComposite" presStyleCnt="0"/>
      <dgm:spPr/>
    </dgm:pt>
    <dgm:pt modelId="{73BD2D37-DE34-44C2-BDE0-EA663C832D4D}" type="pres">
      <dgm:prSet presAssocID="{098BBF8C-2DC3-435D-B805-A901135CC67C}" presName="rootText" presStyleLbl="node3" presStyleIdx="3" presStyleCnt="18" custScaleX="153062" custLinFactX="-11083" custLinFactNeighborX="-100000" custLinFactNeighborY="-15347">
        <dgm:presLayoutVars>
          <dgm:chPref val="3"/>
        </dgm:presLayoutVars>
      </dgm:prSet>
      <dgm:spPr>
        <a:prstGeom prst="flowChartAlternateProcess">
          <a:avLst/>
        </a:prstGeom>
      </dgm:spPr>
    </dgm:pt>
    <dgm:pt modelId="{66FB7C22-2B21-436C-A8E4-E879D8688251}" type="pres">
      <dgm:prSet presAssocID="{098BBF8C-2DC3-435D-B805-A901135CC67C}" presName="rootConnector" presStyleLbl="node3" presStyleIdx="3" presStyleCnt="18"/>
      <dgm:spPr/>
    </dgm:pt>
    <dgm:pt modelId="{62C7726B-A535-4658-9422-EEBC0C63A126}" type="pres">
      <dgm:prSet presAssocID="{098BBF8C-2DC3-435D-B805-A901135CC67C}" presName="hierChild4" presStyleCnt="0"/>
      <dgm:spPr/>
    </dgm:pt>
    <dgm:pt modelId="{91779264-0D4D-4E88-BF9F-A82ECDB67E35}" type="pres">
      <dgm:prSet presAssocID="{098BBF8C-2DC3-435D-B805-A901135CC67C}" presName="hierChild5" presStyleCnt="0"/>
      <dgm:spPr/>
    </dgm:pt>
    <dgm:pt modelId="{68D49059-F342-4B85-882D-38753D2AF012}" type="pres">
      <dgm:prSet presAssocID="{D16BF195-C66B-4DA5-9DCC-7F969DAEBC7C}" presName="hierChild5" presStyleCnt="0"/>
      <dgm:spPr/>
    </dgm:pt>
    <dgm:pt modelId="{2ECA5EE0-4373-415B-856B-911AB1D35CDD}" type="pres">
      <dgm:prSet presAssocID="{818C07ED-BCBA-41EA-8ED5-1569C2B0460F}" presName="Name37" presStyleLbl="parChTrans1D2" presStyleIdx="1" presStyleCnt="5"/>
      <dgm:spPr/>
    </dgm:pt>
    <dgm:pt modelId="{C46EF238-9551-4897-8988-AEE6B3072B4F}" type="pres">
      <dgm:prSet presAssocID="{24E7C279-788B-4758-8209-A553242DC8D9}" presName="hierRoot2" presStyleCnt="0">
        <dgm:presLayoutVars>
          <dgm:hierBranch val="init"/>
        </dgm:presLayoutVars>
      </dgm:prSet>
      <dgm:spPr/>
    </dgm:pt>
    <dgm:pt modelId="{F7ECEC6A-A43B-4A91-B4B3-1FF3036DFA7A}" type="pres">
      <dgm:prSet presAssocID="{24E7C279-788B-4758-8209-A553242DC8D9}" presName="rootComposite" presStyleCnt="0"/>
      <dgm:spPr/>
    </dgm:pt>
    <dgm:pt modelId="{68708279-B6C3-4AE6-AC7D-57ED2BD8954F}" type="pres">
      <dgm:prSet presAssocID="{24E7C279-788B-4758-8209-A553242DC8D9}" presName="rootText" presStyleLbl="node2" presStyleIdx="1" presStyleCnt="5" custScaleX="186271" custLinFactNeighborX="-56287" custLinFactNeighborY="5185">
        <dgm:presLayoutVars>
          <dgm:chPref val="3"/>
        </dgm:presLayoutVars>
      </dgm:prSet>
      <dgm:spPr>
        <a:prstGeom prst="flowChartAlternateProcess">
          <a:avLst/>
        </a:prstGeom>
      </dgm:spPr>
    </dgm:pt>
    <dgm:pt modelId="{D3359C9C-165D-428C-9B12-BB65A6F8C86B}" type="pres">
      <dgm:prSet presAssocID="{24E7C279-788B-4758-8209-A553242DC8D9}" presName="rootConnector" presStyleLbl="node2" presStyleIdx="1" presStyleCnt="5"/>
      <dgm:spPr/>
    </dgm:pt>
    <dgm:pt modelId="{6D5441B7-2913-472D-8C7C-46FF712A0C5C}" type="pres">
      <dgm:prSet presAssocID="{24E7C279-788B-4758-8209-A553242DC8D9}" presName="hierChild4" presStyleCnt="0"/>
      <dgm:spPr/>
    </dgm:pt>
    <dgm:pt modelId="{2B3C3955-3BD6-4245-94E3-DCD33B6E331D}" type="pres">
      <dgm:prSet presAssocID="{0B00AD25-BEDC-4C81-8A16-2FC670CD2413}" presName="Name37" presStyleLbl="parChTrans1D3" presStyleIdx="4" presStyleCnt="18"/>
      <dgm:spPr/>
    </dgm:pt>
    <dgm:pt modelId="{37F9D067-2AC2-43E0-A7FC-3A7C5B79E474}" type="pres">
      <dgm:prSet presAssocID="{098DAF9F-DFF0-4C8E-8385-1A6CF494D63B}" presName="hierRoot2" presStyleCnt="0">
        <dgm:presLayoutVars>
          <dgm:hierBranch val="init"/>
        </dgm:presLayoutVars>
      </dgm:prSet>
      <dgm:spPr/>
    </dgm:pt>
    <dgm:pt modelId="{E051B5BB-6343-4163-B66C-FF7B19A85A5E}" type="pres">
      <dgm:prSet presAssocID="{098DAF9F-DFF0-4C8E-8385-1A6CF494D63B}" presName="rootComposite" presStyleCnt="0"/>
      <dgm:spPr/>
    </dgm:pt>
    <dgm:pt modelId="{0D983406-2403-42BD-81CB-6A075F86FDF9}" type="pres">
      <dgm:prSet presAssocID="{098DAF9F-DFF0-4C8E-8385-1A6CF494D63B}" presName="rootText" presStyleLbl="node3" presStyleIdx="4" presStyleCnt="18" custScaleX="141946" custLinFactNeighborX="-55633" custLinFactNeighborY="5966">
        <dgm:presLayoutVars>
          <dgm:chPref val="3"/>
        </dgm:presLayoutVars>
      </dgm:prSet>
      <dgm:spPr>
        <a:prstGeom prst="flowChartAlternateProcess">
          <a:avLst/>
        </a:prstGeom>
      </dgm:spPr>
    </dgm:pt>
    <dgm:pt modelId="{586B1A47-90F1-4532-AC56-C3C72913E051}" type="pres">
      <dgm:prSet presAssocID="{098DAF9F-DFF0-4C8E-8385-1A6CF494D63B}" presName="rootConnector" presStyleLbl="node3" presStyleIdx="4" presStyleCnt="18"/>
      <dgm:spPr/>
    </dgm:pt>
    <dgm:pt modelId="{548A6A84-5DA9-4483-9C0B-ECE914334057}" type="pres">
      <dgm:prSet presAssocID="{098DAF9F-DFF0-4C8E-8385-1A6CF494D63B}" presName="hierChild4" presStyleCnt="0"/>
      <dgm:spPr/>
    </dgm:pt>
    <dgm:pt modelId="{2B1343AB-6F78-45BA-A5D4-65A9B2CEFF01}" type="pres">
      <dgm:prSet presAssocID="{098DAF9F-DFF0-4C8E-8385-1A6CF494D63B}" presName="hierChild5" presStyleCnt="0"/>
      <dgm:spPr/>
    </dgm:pt>
    <dgm:pt modelId="{115BB887-53FB-412D-86DA-ECD77710780B}" type="pres">
      <dgm:prSet presAssocID="{7B675321-01EA-468D-995D-240E0CAADE52}" presName="Name37" presStyleLbl="parChTrans1D3" presStyleIdx="5" presStyleCnt="18"/>
      <dgm:spPr/>
    </dgm:pt>
    <dgm:pt modelId="{8413DFA8-8D4A-4590-8370-1E8693A8DC51}" type="pres">
      <dgm:prSet presAssocID="{AB823CA9-2551-431F-8DE2-13BCE83EEC99}" presName="hierRoot2" presStyleCnt="0">
        <dgm:presLayoutVars>
          <dgm:hierBranch val="init"/>
        </dgm:presLayoutVars>
      </dgm:prSet>
      <dgm:spPr/>
    </dgm:pt>
    <dgm:pt modelId="{230B0034-65D6-4B2B-A39E-B792714A2247}" type="pres">
      <dgm:prSet presAssocID="{AB823CA9-2551-431F-8DE2-13BCE83EEC99}" presName="rootComposite" presStyleCnt="0"/>
      <dgm:spPr/>
    </dgm:pt>
    <dgm:pt modelId="{1A31EF6D-BC04-478D-BE3C-9CAE4FB2D9BC}" type="pres">
      <dgm:prSet presAssocID="{AB823CA9-2551-431F-8DE2-13BCE83EEC99}" presName="rootText" presStyleLbl="node3" presStyleIdx="5" presStyleCnt="18" custScaleX="141946" custLinFactNeighborX="-55633" custLinFactNeighborY="5966">
        <dgm:presLayoutVars>
          <dgm:chPref val="3"/>
        </dgm:presLayoutVars>
      </dgm:prSet>
      <dgm:spPr>
        <a:prstGeom prst="flowChartAlternateProcess">
          <a:avLst/>
        </a:prstGeom>
      </dgm:spPr>
    </dgm:pt>
    <dgm:pt modelId="{E15B1101-40BA-4833-8212-22F2C6923F5D}" type="pres">
      <dgm:prSet presAssocID="{AB823CA9-2551-431F-8DE2-13BCE83EEC99}" presName="rootConnector" presStyleLbl="node3" presStyleIdx="5" presStyleCnt="18"/>
      <dgm:spPr/>
    </dgm:pt>
    <dgm:pt modelId="{48C5493E-B101-46D9-A3BA-3F07D139E3DD}" type="pres">
      <dgm:prSet presAssocID="{AB823CA9-2551-431F-8DE2-13BCE83EEC99}" presName="hierChild4" presStyleCnt="0"/>
      <dgm:spPr/>
    </dgm:pt>
    <dgm:pt modelId="{35AE2650-2F88-472B-8E8C-84FF3DBA2942}" type="pres">
      <dgm:prSet presAssocID="{AB823CA9-2551-431F-8DE2-13BCE83EEC99}" presName="hierChild5" presStyleCnt="0"/>
      <dgm:spPr/>
    </dgm:pt>
    <dgm:pt modelId="{140E149F-BCCF-47E8-BA17-6EB7027D6D5E}" type="pres">
      <dgm:prSet presAssocID="{24E7C279-788B-4758-8209-A553242DC8D9}" presName="hierChild5" presStyleCnt="0"/>
      <dgm:spPr/>
    </dgm:pt>
    <dgm:pt modelId="{E32B0557-2961-4858-8E5B-475777D22274}" type="pres">
      <dgm:prSet presAssocID="{DA026AA3-D0F4-4A09-AB66-0D1E4C84272B}" presName="Name37" presStyleLbl="parChTrans1D2" presStyleIdx="2" presStyleCnt="5"/>
      <dgm:spPr/>
    </dgm:pt>
    <dgm:pt modelId="{5896BDE3-706A-43C1-8AF0-8902D5E32EC8}" type="pres">
      <dgm:prSet presAssocID="{1C2A0C06-AC04-49A4-AC08-1BC860A23151}" presName="hierRoot2" presStyleCnt="0">
        <dgm:presLayoutVars>
          <dgm:hierBranch val="init"/>
        </dgm:presLayoutVars>
      </dgm:prSet>
      <dgm:spPr/>
    </dgm:pt>
    <dgm:pt modelId="{4450297C-A2B1-424E-A27D-A7D85A1739FE}" type="pres">
      <dgm:prSet presAssocID="{1C2A0C06-AC04-49A4-AC08-1BC860A23151}" presName="rootComposite" presStyleCnt="0"/>
      <dgm:spPr/>
    </dgm:pt>
    <dgm:pt modelId="{193C8A81-4D98-40D1-BA74-8EFF2A071041}" type="pres">
      <dgm:prSet presAssocID="{1C2A0C06-AC04-49A4-AC08-1BC860A23151}" presName="rootText" presStyleLbl="node2" presStyleIdx="2" presStyleCnt="5" custScaleX="186271" custLinFactNeighborX="1115" custLinFactNeighborY="5526">
        <dgm:presLayoutVars>
          <dgm:chPref val="3"/>
        </dgm:presLayoutVars>
      </dgm:prSet>
      <dgm:spPr>
        <a:prstGeom prst="flowChartAlternateProcess">
          <a:avLst/>
        </a:prstGeom>
      </dgm:spPr>
    </dgm:pt>
    <dgm:pt modelId="{1805C43F-A7D4-4F19-B82D-ABC3633DF5AE}" type="pres">
      <dgm:prSet presAssocID="{1C2A0C06-AC04-49A4-AC08-1BC860A23151}" presName="rootConnector" presStyleLbl="node2" presStyleIdx="2" presStyleCnt="5"/>
      <dgm:spPr/>
    </dgm:pt>
    <dgm:pt modelId="{61FE120C-B515-4704-BD0F-5E074204A5DF}" type="pres">
      <dgm:prSet presAssocID="{1C2A0C06-AC04-49A4-AC08-1BC860A23151}" presName="hierChild4" presStyleCnt="0"/>
      <dgm:spPr/>
    </dgm:pt>
    <dgm:pt modelId="{01AE1ADC-D145-4FE5-AEF3-A95BCE2478CB}" type="pres">
      <dgm:prSet presAssocID="{C872ADC4-3543-4EAC-B235-381C49CB2448}" presName="Name37" presStyleLbl="parChTrans1D3" presStyleIdx="6" presStyleCnt="18"/>
      <dgm:spPr/>
    </dgm:pt>
    <dgm:pt modelId="{3CF7DDF8-3490-44E4-9956-AA372949B492}" type="pres">
      <dgm:prSet presAssocID="{F0DD00CB-F210-40FF-9705-408D6696FC68}" presName="hierRoot2" presStyleCnt="0">
        <dgm:presLayoutVars>
          <dgm:hierBranch val="init"/>
        </dgm:presLayoutVars>
      </dgm:prSet>
      <dgm:spPr/>
    </dgm:pt>
    <dgm:pt modelId="{815F4A49-6C75-4719-963E-BA5DC1C6DEA3}" type="pres">
      <dgm:prSet presAssocID="{F0DD00CB-F210-40FF-9705-408D6696FC68}" presName="rootComposite" presStyleCnt="0"/>
      <dgm:spPr/>
    </dgm:pt>
    <dgm:pt modelId="{388B2EA5-2CDC-4E89-B8C1-922680C62C46}" type="pres">
      <dgm:prSet presAssocID="{F0DD00CB-F210-40FF-9705-408D6696FC68}" presName="rootText" presStyleLbl="node3" presStyleIdx="6" presStyleCnt="18" custScaleX="141946">
        <dgm:presLayoutVars>
          <dgm:chPref val="3"/>
        </dgm:presLayoutVars>
      </dgm:prSet>
      <dgm:spPr>
        <a:prstGeom prst="flowChartAlternateProcess">
          <a:avLst/>
        </a:prstGeom>
      </dgm:spPr>
    </dgm:pt>
    <dgm:pt modelId="{E2EAC413-998F-4265-AC6B-2086712F4284}" type="pres">
      <dgm:prSet presAssocID="{F0DD00CB-F210-40FF-9705-408D6696FC68}" presName="rootConnector" presStyleLbl="node3" presStyleIdx="6" presStyleCnt="18"/>
      <dgm:spPr/>
    </dgm:pt>
    <dgm:pt modelId="{4E6BDA7C-8EFF-4C54-BD0E-58CB5011059C}" type="pres">
      <dgm:prSet presAssocID="{F0DD00CB-F210-40FF-9705-408D6696FC68}" presName="hierChild4" presStyleCnt="0"/>
      <dgm:spPr/>
    </dgm:pt>
    <dgm:pt modelId="{F22D2A2C-D922-4784-B275-705CFC5E1B0C}" type="pres">
      <dgm:prSet presAssocID="{F0DD00CB-F210-40FF-9705-408D6696FC68}" presName="hierChild5" presStyleCnt="0"/>
      <dgm:spPr/>
    </dgm:pt>
    <dgm:pt modelId="{A1724485-A30C-4A99-A29C-13F687099BA9}" type="pres">
      <dgm:prSet presAssocID="{715281D0-B528-42FB-8B28-2643DAD53A63}" presName="Name37" presStyleLbl="parChTrans1D3" presStyleIdx="7" presStyleCnt="18"/>
      <dgm:spPr/>
    </dgm:pt>
    <dgm:pt modelId="{AA975032-BF10-4494-BE34-8D362F31CF4D}" type="pres">
      <dgm:prSet presAssocID="{499BF3FB-5736-498A-BD76-FBD888B1C3A2}" presName="hierRoot2" presStyleCnt="0">
        <dgm:presLayoutVars>
          <dgm:hierBranch val="init"/>
        </dgm:presLayoutVars>
      </dgm:prSet>
      <dgm:spPr/>
    </dgm:pt>
    <dgm:pt modelId="{D8AE87E4-6F9A-4CE5-BEA7-B58012117003}" type="pres">
      <dgm:prSet presAssocID="{499BF3FB-5736-498A-BD76-FBD888B1C3A2}" presName="rootComposite" presStyleCnt="0"/>
      <dgm:spPr/>
    </dgm:pt>
    <dgm:pt modelId="{FC2E23EB-D912-4BA7-BE18-83B5FAB4BF30}" type="pres">
      <dgm:prSet presAssocID="{499BF3FB-5736-498A-BD76-FBD888B1C3A2}" presName="rootText" presStyleLbl="node3" presStyleIdx="7" presStyleCnt="18" custScaleX="141946">
        <dgm:presLayoutVars>
          <dgm:chPref val="3"/>
        </dgm:presLayoutVars>
      </dgm:prSet>
      <dgm:spPr>
        <a:prstGeom prst="flowChartAlternateProcess">
          <a:avLst/>
        </a:prstGeom>
      </dgm:spPr>
    </dgm:pt>
    <dgm:pt modelId="{1D42259A-61FE-4C01-9481-396D09D37219}" type="pres">
      <dgm:prSet presAssocID="{499BF3FB-5736-498A-BD76-FBD888B1C3A2}" presName="rootConnector" presStyleLbl="node3" presStyleIdx="7" presStyleCnt="18"/>
      <dgm:spPr/>
    </dgm:pt>
    <dgm:pt modelId="{3B843B94-4870-456C-8058-E399DB5A9292}" type="pres">
      <dgm:prSet presAssocID="{499BF3FB-5736-498A-BD76-FBD888B1C3A2}" presName="hierChild4" presStyleCnt="0"/>
      <dgm:spPr/>
    </dgm:pt>
    <dgm:pt modelId="{426D9718-CF3F-4B32-ABB0-0BA488229A98}" type="pres">
      <dgm:prSet presAssocID="{499BF3FB-5736-498A-BD76-FBD888B1C3A2}" presName="hierChild5" presStyleCnt="0"/>
      <dgm:spPr/>
    </dgm:pt>
    <dgm:pt modelId="{848ADCAF-4CDA-4705-9234-1174DE5CF33B}" type="pres">
      <dgm:prSet presAssocID="{34541C07-4F28-434B-8B8B-7DC1FB0CD873}" presName="Name37" presStyleLbl="parChTrans1D3" presStyleIdx="8" presStyleCnt="18"/>
      <dgm:spPr/>
    </dgm:pt>
    <dgm:pt modelId="{C61E7FB4-1438-44BD-AF91-E92B97F43C01}" type="pres">
      <dgm:prSet presAssocID="{72CDC412-F388-47A7-8E57-0CCE07301174}" presName="hierRoot2" presStyleCnt="0">
        <dgm:presLayoutVars>
          <dgm:hierBranch val="init"/>
        </dgm:presLayoutVars>
      </dgm:prSet>
      <dgm:spPr/>
    </dgm:pt>
    <dgm:pt modelId="{9DFD6975-9F70-484D-BE50-F8B62BADD95B}" type="pres">
      <dgm:prSet presAssocID="{72CDC412-F388-47A7-8E57-0CCE07301174}" presName="rootComposite" presStyleCnt="0"/>
      <dgm:spPr/>
    </dgm:pt>
    <dgm:pt modelId="{9DFA006F-3215-487A-9D8E-B72AA16D8DE0}" type="pres">
      <dgm:prSet presAssocID="{72CDC412-F388-47A7-8E57-0CCE07301174}" presName="rootText" presStyleLbl="node3" presStyleIdx="8" presStyleCnt="18" custScaleX="141946">
        <dgm:presLayoutVars>
          <dgm:chPref val="3"/>
        </dgm:presLayoutVars>
      </dgm:prSet>
      <dgm:spPr>
        <a:prstGeom prst="flowChartAlternateProcess">
          <a:avLst/>
        </a:prstGeom>
      </dgm:spPr>
    </dgm:pt>
    <dgm:pt modelId="{D12B7EC7-95F6-49DE-9E57-6C31AE406C0A}" type="pres">
      <dgm:prSet presAssocID="{72CDC412-F388-47A7-8E57-0CCE07301174}" presName="rootConnector" presStyleLbl="node3" presStyleIdx="8" presStyleCnt="18"/>
      <dgm:spPr/>
    </dgm:pt>
    <dgm:pt modelId="{6DA36375-F066-4926-AF34-565262A68F21}" type="pres">
      <dgm:prSet presAssocID="{72CDC412-F388-47A7-8E57-0CCE07301174}" presName="hierChild4" presStyleCnt="0"/>
      <dgm:spPr/>
    </dgm:pt>
    <dgm:pt modelId="{C5D22BDC-A381-44C9-8BBE-3DFB336681D0}" type="pres">
      <dgm:prSet presAssocID="{72CDC412-F388-47A7-8E57-0CCE07301174}" presName="hierChild5" presStyleCnt="0"/>
      <dgm:spPr/>
    </dgm:pt>
    <dgm:pt modelId="{365CAD44-83B4-4E7A-9F4A-DB843052740E}" type="pres">
      <dgm:prSet presAssocID="{1C2A0C06-AC04-49A4-AC08-1BC860A23151}" presName="hierChild5" presStyleCnt="0"/>
      <dgm:spPr/>
    </dgm:pt>
    <dgm:pt modelId="{315387F2-B085-4B5A-BB64-236B09D05C30}" type="pres">
      <dgm:prSet presAssocID="{AA0513BE-B3FB-4A12-B657-3F9B9F557361}" presName="Name37" presStyleLbl="parChTrans1D2" presStyleIdx="3" presStyleCnt="5"/>
      <dgm:spPr/>
    </dgm:pt>
    <dgm:pt modelId="{CD9392FE-1FBF-4E2F-9747-A22D3EB86B26}" type="pres">
      <dgm:prSet presAssocID="{FC73A19D-8314-4219-AFCF-34D49909E5E7}" presName="hierRoot2" presStyleCnt="0">
        <dgm:presLayoutVars>
          <dgm:hierBranch val="init"/>
        </dgm:presLayoutVars>
      </dgm:prSet>
      <dgm:spPr/>
    </dgm:pt>
    <dgm:pt modelId="{9F496D16-09AB-4243-B523-0C08DB61135F}" type="pres">
      <dgm:prSet presAssocID="{FC73A19D-8314-4219-AFCF-34D49909E5E7}" presName="rootComposite" presStyleCnt="0"/>
      <dgm:spPr/>
    </dgm:pt>
    <dgm:pt modelId="{6DBEAC53-4374-4BEF-90C0-BD8EA926C72A}" type="pres">
      <dgm:prSet presAssocID="{FC73A19D-8314-4219-AFCF-34D49909E5E7}" presName="rootText" presStyleLbl="node2" presStyleIdx="3" presStyleCnt="5" custScaleX="186271" custLinFactNeighborX="79308" custLinFactNeighborY="3858">
        <dgm:presLayoutVars>
          <dgm:chPref val="3"/>
        </dgm:presLayoutVars>
      </dgm:prSet>
      <dgm:spPr>
        <a:prstGeom prst="flowChartAlternateProcess">
          <a:avLst/>
        </a:prstGeom>
      </dgm:spPr>
    </dgm:pt>
    <dgm:pt modelId="{5D3D3D1F-9BD3-4B72-8FFD-20B16785A382}" type="pres">
      <dgm:prSet presAssocID="{FC73A19D-8314-4219-AFCF-34D49909E5E7}" presName="rootConnector" presStyleLbl="node2" presStyleIdx="3" presStyleCnt="5"/>
      <dgm:spPr/>
    </dgm:pt>
    <dgm:pt modelId="{92020E66-5BB0-40C5-BF2F-E38258A44E7D}" type="pres">
      <dgm:prSet presAssocID="{FC73A19D-8314-4219-AFCF-34D49909E5E7}" presName="hierChild4" presStyleCnt="0"/>
      <dgm:spPr/>
    </dgm:pt>
    <dgm:pt modelId="{CB36A151-C7D3-4BA5-8616-3FB1131ED37F}" type="pres">
      <dgm:prSet presAssocID="{862CDA32-16A7-49B9-9A28-6EF2498063B5}" presName="Name37" presStyleLbl="parChTrans1D3" presStyleIdx="9" presStyleCnt="18"/>
      <dgm:spPr/>
    </dgm:pt>
    <dgm:pt modelId="{AF270934-0F41-4EDC-9DFA-3D35888C149A}" type="pres">
      <dgm:prSet presAssocID="{40AD475A-EDD0-4309-8D4E-4C56D85B6056}" presName="hierRoot2" presStyleCnt="0">
        <dgm:presLayoutVars>
          <dgm:hierBranch val="init"/>
        </dgm:presLayoutVars>
      </dgm:prSet>
      <dgm:spPr/>
    </dgm:pt>
    <dgm:pt modelId="{0A218FE1-F3C5-4319-BDFD-3BEF139BC197}" type="pres">
      <dgm:prSet presAssocID="{40AD475A-EDD0-4309-8D4E-4C56D85B6056}" presName="rootComposite" presStyleCnt="0"/>
      <dgm:spPr/>
    </dgm:pt>
    <dgm:pt modelId="{21EBAB59-61CB-49CF-9C05-5455C0597578}" type="pres">
      <dgm:prSet presAssocID="{40AD475A-EDD0-4309-8D4E-4C56D85B6056}" presName="rootText" presStyleLbl="node3" presStyleIdx="9" presStyleCnt="18" custScaleX="138797" custLinFactNeighborX="78268" custLinFactNeighborY="-2319">
        <dgm:presLayoutVars>
          <dgm:chPref val="3"/>
        </dgm:presLayoutVars>
      </dgm:prSet>
      <dgm:spPr>
        <a:prstGeom prst="flowChartAlternateProcess">
          <a:avLst/>
        </a:prstGeom>
      </dgm:spPr>
    </dgm:pt>
    <dgm:pt modelId="{6768F7C9-A931-455B-A52E-F054F90DD3CE}" type="pres">
      <dgm:prSet presAssocID="{40AD475A-EDD0-4309-8D4E-4C56D85B6056}" presName="rootConnector" presStyleLbl="node3" presStyleIdx="9" presStyleCnt="18"/>
      <dgm:spPr/>
    </dgm:pt>
    <dgm:pt modelId="{3E8BD2EE-2741-44CF-B7C3-3728436A2D44}" type="pres">
      <dgm:prSet presAssocID="{40AD475A-EDD0-4309-8D4E-4C56D85B6056}" presName="hierChild4" presStyleCnt="0"/>
      <dgm:spPr/>
    </dgm:pt>
    <dgm:pt modelId="{CAC16C27-3D5F-4319-B077-DABD23DA8025}" type="pres">
      <dgm:prSet presAssocID="{40AD475A-EDD0-4309-8D4E-4C56D85B6056}" presName="hierChild5" presStyleCnt="0"/>
      <dgm:spPr/>
    </dgm:pt>
    <dgm:pt modelId="{7FDEB4EA-50DB-4890-A733-8AFA5159DE9A}" type="pres">
      <dgm:prSet presAssocID="{8BCFE537-33DD-4EFB-A699-136DF879429F}" presName="Name37" presStyleLbl="parChTrans1D3" presStyleIdx="10" presStyleCnt="18"/>
      <dgm:spPr/>
    </dgm:pt>
    <dgm:pt modelId="{867BB018-71BA-470F-909D-7A60358FA39B}" type="pres">
      <dgm:prSet presAssocID="{D3AFD30E-A3C4-4B7E-97D3-1BEE8F5B5905}" presName="hierRoot2" presStyleCnt="0">
        <dgm:presLayoutVars>
          <dgm:hierBranch val="init"/>
        </dgm:presLayoutVars>
      </dgm:prSet>
      <dgm:spPr/>
    </dgm:pt>
    <dgm:pt modelId="{86E3F2D6-C70A-4FE0-A9E9-635CDDD54A97}" type="pres">
      <dgm:prSet presAssocID="{D3AFD30E-A3C4-4B7E-97D3-1BEE8F5B5905}" presName="rootComposite" presStyleCnt="0"/>
      <dgm:spPr/>
    </dgm:pt>
    <dgm:pt modelId="{01552958-4705-4A8E-AF3B-989E47907168}" type="pres">
      <dgm:prSet presAssocID="{D3AFD30E-A3C4-4B7E-97D3-1BEE8F5B5905}" presName="rootText" presStyleLbl="node3" presStyleIdx="10" presStyleCnt="18" custScaleX="138797" custLinFactNeighborX="79777" custLinFactNeighborY="-9277">
        <dgm:presLayoutVars>
          <dgm:chPref val="3"/>
        </dgm:presLayoutVars>
      </dgm:prSet>
      <dgm:spPr>
        <a:prstGeom prst="flowChartAlternateProcess">
          <a:avLst/>
        </a:prstGeom>
      </dgm:spPr>
    </dgm:pt>
    <dgm:pt modelId="{89943DF0-808D-460B-88FD-859FC9537549}" type="pres">
      <dgm:prSet presAssocID="{D3AFD30E-A3C4-4B7E-97D3-1BEE8F5B5905}" presName="rootConnector" presStyleLbl="node3" presStyleIdx="10" presStyleCnt="18"/>
      <dgm:spPr/>
    </dgm:pt>
    <dgm:pt modelId="{45DAFA51-1A8E-47B3-A657-5C5773604FE5}" type="pres">
      <dgm:prSet presAssocID="{D3AFD30E-A3C4-4B7E-97D3-1BEE8F5B5905}" presName="hierChild4" presStyleCnt="0"/>
      <dgm:spPr/>
    </dgm:pt>
    <dgm:pt modelId="{B7DEA90C-B1B5-402A-B7CB-E0AF43F901E9}" type="pres">
      <dgm:prSet presAssocID="{D3AFD30E-A3C4-4B7E-97D3-1BEE8F5B5905}" presName="hierChild5" presStyleCnt="0"/>
      <dgm:spPr/>
    </dgm:pt>
    <dgm:pt modelId="{61D62805-CD04-47BE-933F-CC3526D28091}" type="pres">
      <dgm:prSet presAssocID="{FC73A19D-8314-4219-AFCF-34D49909E5E7}" presName="hierChild5" presStyleCnt="0"/>
      <dgm:spPr/>
    </dgm:pt>
    <dgm:pt modelId="{655EC4C2-5C95-4945-AC8E-570D07C7EEAD}" type="pres">
      <dgm:prSet presAssocID="{34B7FDE8-8522-4B1F-961F-EBFE9DFFB0BA}" presName="Name37" presStyleLbl="parChTrans1D2" presStyleIdx="4" presStyleCnt="5"/>
      <dgm:spPr/>
    </dgm:pt>
    <dgm:pt modelId="{C7A9531D-98E6-4B54-B5E9-810A1FFC17E7}" type="pres">
      <dgm:prSet presAssocID="{F2EE8832-4355-4BC9-8D43-9284A2718554}" presName="hierRoot2" presStyleCnt="0">
        <dgm:presLayoutVars>
          <dgm:hierBranch val="init"/>
        </dgm:presLayoutVars>
      </dgm:prSet>
      <dgm:spPr/>
    </dgm:pt>
    <dgm:pt modelId="{23D29F17-A4A2-4575-BD7A-1483AB731D15}" type="pres">
      <dgm:prSet presAssocID="{F2EE8832-4355-4BC9-8D43-9284A2718554}" presName="rootComposite" presStyleCnt="0"/>
      <dgm:spPr/>
    </dgm:pt>
    <dgm:pt modelId="{DC844560-572E-483F-B9F0-B0490153546E}" type="pres">
      <dgm:prSet presAssocID="{F2EE8832-4355-4BC9-8D43-9284A2718554}" presName="rootText" presStyleLbl="node2" presStyleIdx="4" presStyleCnt="5" custScaleX="186271" custLinFactX="36779" custLinFactNeighborX="100000" custLinFactNeighborY="3650">
        <dgm:presLayoutVars>
          <dgm:chPref val="3"/>
        </dgm:presLayoutVars>
      </dgm:prSet>
      <dgm:spPr>
        <a:prstGeom prst="flowChartAlternateProcess">
          <a:avLst/>
        </a:prstGeom>
      </dgm:spPr>
    </dgm:pt>
    <dgm:pt modelId="{A40D27C5-7F86-4A07-A480-1FA69BF4493E}" type="pres">
      <dgm:prSet presAssocID="{F2EE8832-4355-4BC9-8D43-9284A2718554}" presName="rootConnector" presStyleLbl="node2" presStyleIdx="4" presStyleCnt="5"/>
      <dgm:spPr/>
    </dgm:pt>
    <dgm:pt modelId="{7569816F-E8CE-499F-9ACD-82AF872F28B9}" type="pres">
      <dgm:prSet presAssocID="{F2EE8832-4355-4BC9-8D43-9284A2718554}" presName="hierChild4" presStyleCnt="0"/>
      <dgm:spPr/>
    </dgm:pt>
    <dgm:pt modelId="{239B1DE2-1C06-464E-862B-7373A45B085A}" type="pres">
      <dgm:prSet presAssocID="{22B96CDD-DA1A-402F-A9E3-9BDE6C3FF5DB}" presName="Name37" presStyleLbl="parChTrans1D3" presStyleIdx="11" presStyleCnt="18"/>
      <dgm:spPr/>
    </dgm:pt>
    <dgm:pt modelId="{58CD7FA5-640E-4231-BA1F-E3331AF7EAA6}" type="pres">
      <dgm:prSet presAssocID="{EC30E44B-9F61-461F-94EF-B77A848B6370}" presName="hierRoot2" presStyleCnt="0">
        <dgm:presLayoutVars>
          <dgm:hierBranch val="init"/>
        </dgm:presLayoutVars>
      </dgm:prSet>
      <dgm:spPr/>
    </dgm:pt>
    <dgm:pt modelId="{C3487658-78FA-49FD-9398-3DC1207DEC0D}" type="pres">
      <dgm:prSet presAssocID="{EC30E44B-9F61-461F-94EF-B77A848B6370}" presName="rootComposite" presStyleCnt="0"/>
      <dgm:spPr/>
    </dgm:pt>
    <dgm:pt modelId="{A41391C4-0CC6-48B5-A27C-77E6B37F0A4B}" type="pres">
      <dgm:prSet presAssocID="{EC30E44B-9F61-461F-94EF-B77A848B6370}" presName="rootText" presStyleLbl="node3" presStyleIdx="11" presStyleCnt="18" custScaleX="141946" custLinFactX="33128" custLinFactNeighborX="100000" custLinFactNeighborY="-11792">
        <dgm:presLayoutVars>
          <dgm:chPref val="3"/>
        </dgm:presLayoutVars>
      </dgm:prSet>
      <dgm:spPr>
        <a:prstGeom prst="flowChartAlternateProcess">
          <a:avLst/>
        </a:prstGeom>
      </dgm:spPr>
    </dgm:pt>
    <dgm:pt modelId="{E1BBA84A-B921-43B6-B38A-DCED83D3B83C}" type="pres">
      <dgm:prSet presAssocID="{EC30E44B-9F61-461F-94EF-B77A848B6370}" presName="rootConnector" presStyleLbl="node3" presStyleIdx="11" presStyleCnt="18"/>
      <dgm:spPr/>
    </dgm:pt>
    <dgm:pt modelId="{8C017742-844C-42AB-B238-2A4922650D73}" type="pres">
      <dgm:prSet presAssocID="{EC30E44B-9F61-461F-94EF-B77A848B6370}" presName="hierChild4" presStyleCnt="0"/>
      <dgm:spPr/>
    </dgm:pt>
    <dgm:pt modelId="{C5212E20-1DB8-4EC2-871F-536F96CDD1EA}" type="pres">
      <dgm:prSet presAssocID="{EC30E44B-9F61-461F-94EF-B77A848B6370}" presName="hierChild5" presStyleCnt="0"/>
      <dgm:spPr/>
    </dgm:pt>
    <dgm:pt modelId="{1D5C0A4C-553F-4334-BFC1-3872EC2C58DC}" type="pres">
      <dgm:prSet presAssocID="{68491212-59C9-44E6-8C4B-6D826671917F}" presName="Name37" presStyleLbl="parChTrans1D3" presStyleIdx="12" presStyleCnt="18"/>
      <dgm:spPr/>
    </dgm:pt>
    <dgm:pt modelId="{82B1980A-CF8A-432B-BAAA-66B8E6C00FD5}" type="pres">
      <dgm:prSet presAssocID="{DF5BEA9E-5F23-43C5-8A69-AD0EB87ED0C8}" presName="hierRoot2" presStyleCnt="0">
        <dgm:presLayoutVars>
          <dgm:hierBranch val="init"/>
        </dgm:presLayoutVars>
      </dgm:prSet>
      <dgm:spPr/>
    </dgm:pt>
    <dgm:pt modelId="{D722A6B2-FB32-4C7D-AFFD-CBB48F7E9C07}" type="pres">
      <dgm:prSet presAssocID="{DF5BEA9E-5F23-43C5-8A69-AD0EB87ED0C8}" presName="rootComposite" presStyleCnt="0"/>
      <dgm:spPr/>
    </dgm:pt>
    <dgm:pt modelId="{9F3EAFE2-7BC5-49E5-A4EE-DDDD02E106BA}" type="pres">
      <dgm:prSet presAssocID="{DF5BEA9E-5F23-43C5-8A69-AD0EB87ED0C8}" presName="rootText" presStyleLbl="node3" presStyleIdx="12" presStyleCnt="18" custScaleX="141946" custLinFactX="33128" custLinFactNeighborX="100000" custLinFactNeighborY="-11792">
        <dgm:presLayoutVars>
          <dgm:chPref val="3"/>
        </dgm:presLayoutVars>
      </dgm:prSet>
      <dgm:spPr>
        <a:prstGeom prst="flowChartAlternateProcess">
          <a:avLst/>
        </a:prstGeom>
      </dgm:spPr>
    </dgm:pt>
    <dgm:pt modelId="{6D5B4618-0733-4259-93AA-FCE071F66221}" type="pres">
      <dgm:prSet presAssocID="{DF5BEA9E-5F23-43C5-8A69-AD0EB87ED0C8}" presName="rootConnector" presStyleLbl="node3" presStyleIdx="12" presStyleCnt="18"/>
      <dgm:spPr/>
    </dgm:pt>
    <dgm:pt modelId="{BCC89C4A-D9C8-49A1-BB21-DE5E9F69EDD9}" type="pres">
      <dgm:prSet presAssocID="{DF5BEA9E-5F23-43C5-8A69-AD0EB87ED0C8}" presName="hierChild4" presStyleCnt="0"/>
      <dgm:spPr/>
    </dgm:pt>
    <dgm:pt modelId="{A74B99C9-AD8A-457B-ABD9-6159E03AEDA7}" type="pres">
      <dgm:prSet presAssocID="{DF5BEA9E-5F23-43C5-8A69-AD0EB87ED0C8}" presName="hierChild5" presStyleCnt="0"/>
      <dgm:spPr/>
    </dgm:pt>
    <dgm:pt modelId="{5558374B-6B04-4E2C-BDFA-27478DBFFA4C}" type="pres">
      <dgm:prSet presAssocID="{31A17BF6-DE28-4913-83DD-23A40720A6ED}" presName="Name37" presStyleLbl="parChTrans1D3" presStyleIdx="13" presStyleCnt="18"/>
      <dgm:spPr/>
    </dgm:pt>
    <dgm:pt modelId="{BBB3E99A-CBEB-4B07-95E6-6AF120BFA8B1}" type="pres">
      <dgm:prSet presAssocID="{8A44A411-57FF-41AC-B51A-109571A71A9C}" presName="hierRoot2" presStyleCnt="0">
        <dgm:presLayoutVars>
          <dgm:hierBranch val="init"/>
        </dgm:presLayoutVars>
      </dgm:prSet>
      <dgm:spPr/>
    </dgm:pt>
    <dgm:pt modelId="{521CA892-E34D-4E0F-9208-F8476400B5C8}" type="pres">
      <dgm:prSet presAssocID="{8A44A411-57FF-41AC-B51A-109571A71A9C}" presName="rootComposite" presStyleCnt="0"/>
      <dgm:spPr/>
    </dgm:pt>
    <dgm:pt modelId="{819A9BB9-DE58-4A06-971F-A5389C5BBC75}" type="pres">
      <dgm:prSet presAssocID="{8A44A411-57FF-41AC-B51A-109571A71A9C}" presName="rootText" presStyleLbl="node3" presStyleIdx="13" presStyleCnt="18" custScaleX="141946" custLinFactX="33128" custLinFactNeighborX="100000" custLinFactNeighborY="-11792">
        <dgm:presLayoutVars>
          <dgm:chPref val="3"/>
        </dgm:presLayoutVars>
      </dgm:prSet>
      <dgm:spPr>
        <a:prstGeom prst="flowChartAlternateProcess">
          <a:avLst/>
        </a:prstGeom>
      </dgm:spPr>
    </dgm:pt>
    <dgm:pt modelId="{345E23BF-8ED2-440F-A4AA-17164D2C5649}" type="pres">
      <dgm:prSet presAssocID="{8A44A411-57FF-41AC-B51A-109571A71A9C}" presName="rootConnector" presStyleLbl="node3" presStyleIdx="13" presStyleCnt="18"/>
      <dgm:spPr/>
    </dgm:pt>
    <dgm:pt modelId="{6B97672B-B413-4349-AD8F-835D5FFA861C}" type="pres">
      <dgm:prSet presAssocID="{8A44A411-57FF-41AC-B51A-109571A71A9C}" presName="hierChild4" presStyleCnt="0"/>
      <dgm:spPr/>
    </dgm:pt>
    <dgm:pt modelId="{6FCB62A5-DE14-4749-A76F-10A7F6D476A1}" type="pres">
      <dgm:prSet presAssocID="{8A44A411-57FF-41AC-B51A-109571A71A9C}" presName="hierChild5" presStyleCnt="0"/>
      <dgm:spPr/>
    </dgm:pt>
    <dgm:pt modelId="{7FDFB02A-5A34-41F9-B505-A1C62058932C}" type="pres">
      <dgm:prSet presAssocID="{E21B567F-705F-49F4-95C8-E45A7CB6D2A9}" presName="Name37" presStyleLbl="parChTrans1D3" presStyleIdx="14" presStyleCnt="18"/>
      <dgm:spPr/>
    </dgm:pt>
    <dgm:pt modelId="{A0D87728-6AF5-4F55-9493-D6D72111C230}" type="pres">
      <dgm:prSet presAssocID="{67BA4809-D397-42B8-B0F6-4BAD7EAD01A1}" presName="hierRoot2" presStyleCnt="0">
        <dgm:presLayoutVars>
          <dgm:hierBranch val="init"/>
        </dgm:presLayoutVars>
      </dgm:prSet>
      <dgm:spPr/>
    </dgm:pt>
    <dgm:pt modelId="{88A2C139-94CF-4111-9ADF-3B30439421AC}" type="pres">
      <dgm:prSet presAssocID="{67BA4809-D397-42B8-B0F6-4BAD7EAD01A1}" presName="rootComposite" presStyleCnt="0"/>
      <dgm:spPr/>
    </dgm:pt>
    <dgm:pt modelId="{1B83CE8B-C52D-40D4-9B50-E7E1AA0B0B8A}" type="pres">
      <dgm:prSet presAssocID="{67BA4809-D397-42B8-B0F6-4BAD7EAD01A1}" presName="rootText" presStyleLbl="node3" presStyleIdx="14" presStyleCnt="18" custScaleX="141946" custLinFactX="33128" custLinFactNeighborX="100000" custLinFactNeighborY="-11792">
        <dgm:presLayoutVars>
          <dgm:chPref val="3"/>
        </dgm:presLayoutVars>
      </dgm:prSet>
      <dgm:spPr>
        <a:prstGeom prst="flowChartAlternateProcess">
          <a:avLst/>
        </a:prstGeom>
      </dgm:spPr>
    </dgm:pt>
    <dgm:pt modelId="{84FE82C6-2FF9-48DE-B02E-8960A7E2A5B2}" type="pres">
      <dgm:prSet presAssocID="{67BA4809-D397-42B8-B0F6-4BAD7EAD01A1}" presName="rootConnector" presStyleLbl="node3" presStyleIdx="14" presStyleCnt="18"/>
      <dgm:spPr/>
    </dgm:pt>
    <dgm:pt modelId="{FDD012F3-030C-435A-BA9F-C0AF352133DC}" type="pres">
      <dgm:prSet presAssocID="{67BA4809-D397-42B8-B0F6-4BAD7EAD01A1}" presName="hierChild4" presStyleCnt="0"/>
      <dgm:spPr/>
    </dgm:pt>
    <dgm:pt modelId="{C00C423F-602C-4DBE-BDD2-5C8DE866CD89}" type="pres">
      <dgm:prSet presAssocID="{67BA4809-D397-42B8-B0F6-4BAD7EAD01A1}" presName="hierChild5" presStyleCnt="0"/>
      <dgm:spPr/>
    </dgm:pt>
    <dgm:pt modelId="{CD645A87-53C7-405E-B453-7A05FF5C269F}" type="pres">
      <dgm:prSet presAssocID="{DCDA5BA7-9AAB-4D8A-8297-9C48FAF13228}" presName="Name37" presStyleLbl="parChTrans1D3" presStyleIdx="15" presStyleCnt="18"/>
      <dgm:spPr/>
    </dgm:pt>
    <dgm:pt modelId="{0E334F2F-470B-4D4F-A3FD-15275DE27DB0}" type="pres">
      <dgm:prSet presAssocID="{2132501D-A011-4BAC-9B76-AE70FFE286C7}" presName="hierRoot2" presStyleCnt="0">
        <dgm:presLayoutVars>
          <dgm:hierBranch val="init"/>
        </dgm:presLayoutVars>
      </dgm:prSet>
      <dgm:spPr/>
    </dgm:pt>
    <dgm:pt modelId="{0E94000F-FC0B-4984-BAD3-0001B8292BB2}" type="pres">
      <dgm:prSet presAssocID="{2132501D-A011-4BAC-9B76-AE70FFE286C7}" presName="rootComposite" presStyleCnt="0"/>
      <dgm:spPr/>
    </dgm:pt>
    <dgm:pt modelId="{55CFBE1B-79E7-48A1-B10B-94ADB0C3BCDC}" type="pres">
      <dgm:prSet presAssocID="{2132501D-A011-4BAC-9B76-AE70FFE286C7}" presName="rootText" presStyleLbl="node3" presStyleIdx="15" presStyleCnt="18" custScaleX="141946" custLinFactX="33128" custLinFactNeighborX="100000" custLinFactNeighborY="-11792">
        <dgm:presLayoutVars>
          <dgm:chPref val="3"/>
        </dgm:presLayoutVars>
      </dgm:prSet>
      <dgm:spPr>
        <a:prstGeom prst="flowChartAlternateProcess">
          <a:avLst/>
        </a:prstGeom>
      </dgm:spPr>
    </dgm:pt>
    <dgm:pt modelId="{0A84C964-3157-475B-906F-1A179F3CC02D}" type="pres">
      <dgm:prSet presAssocID="{2132501D-A011-4BAC-9B76-AE70FFE286C7}" presName="rootConnector" presStyleLbl="node3" presStyleIdx="15" presStyleCnt="18"/>
      <dgm:spPr/>
    </dgm:pt>
    <dgm:pt modelId="{86589795-F371-4A43-B7A5-569BA078637F}" type="pres">
      <dgm:prSet presAssocID="{2132501D-A011-4BAC-9B76-AE70FFE286C7}" presName="hierChild4" presStyleCnt="0"/>
      <dgm:spPr/>
    </dgm:pt>
    <dgm:pt modelId="{3D1A8DAD-BBE3-4D1F-8E86-0A0FD1E6002F}" type="pres">
      <dgm:prSet presAssocID="{2132501D-A011-4BAC-9B76-AE70FFE286C7}" presName="hierChild5" presStyleCnt="0"/>
      <dgm:spPr/>
    </dgm:pt>
    <dgm:pt modelId="{EDD4A4C7-5D43-4918-B1C0-32E73C85F306}" type="pres">
      <dgm:prSet presAssocID="{3766371D-FD30-4619-872B-ADDBAD7481B0}" presName="Name37" presStyleLbl="parChTrans1D3" presStyleIdx="16" presStyleCnt="18"/>
      <dgm:spPr/>
    </dgm:pt>
    <dgm:pt modelId="{039F0A26-772E-4FAB-B170-766E8711F36B}" type="pres">
      <dgm:prSet presAssocID="{5455D01F-A73E-419D-9610-95AEA0EF543E}" presName="hierRoot2" presStyleCnt="0">
        <dgm:presLayoutVars>
          <dgm:hierBranch val="init"/>
        </dgm:presLayoutVars>
      </dgm:prSet>
      <dgm:spPr/>
    </dgm:pt>
    <dgm:pt modelId="{FF028208-C896-4E30-AD83-1643ED201658}" type="pres">
      <dgm:prSet presAssocID="{5455D01F-A73E-419D-9610-95AEA0EF543E}" presName="rootComposite" presStyleCnt="0"/>
      <dgm:spPr/>
    </dgm:pt>
    <dgm:pt modelId="{84361334-1E40-4DD5-B3DD-5427B53C5E36}" type="pres">
      <dgm:prSet presAssocID="{5455D01F-A73E-419D-9610-95AEA0EF543E}" presName="rootText" presStyleLbl="node3" presStyleIdx="16" presStyleCnt="18" custScaleX="141946" custLinFactX="33128" custLinFactNeighborX="100000" custLinFactNeighborY="-11792">
        <dgm:presLayoutVars>
          <dgm:chPref val="3"/>
        </dgm:presLayoutVars>
      </dgm:prSet>
      <dgm:spPr>
        <a:prstGeom prst="flowChartAlternateProcess">
          <a:avLst/>
        </a:prstGeom>
      </dgm:spPr>
    </dgm:pt>
    <dgm:pt modelId="{981DEB41-7DF9-4003-AE23-55CF18506182}" type="pres">
      <dgm:prSet presAssocID="{5455D01F-A73E-419D-9610-95AEA0EF543E}" presName="rootConnector" presStyleLbl="node3" presStyleIdx="16" presStyleCnt="18"/>
      <dgm:spPr/>
    </dgm:pt>
    <dgm:pt modelId="{D212C511-FCA4-4B79-9FC8-A7150FBAE9A5}" type="pres">
      <dgm:prSet presAssocID="{5455D01F-A73E-419D-9610-95AEA0EF543E}" presName="hierChild4" presStyleCnt="0"/>
      <dgm:spPr/>
    </dgm:pt>
    <dgm:pt modelId="{19E89242-E5D6-452D-8992-6C9E594F675B}" type="pres">
      <dgm:prSet presAssocID="{5455D01F-A73E-419D-9610-95AEA0EF543E}" presName="hierChild5" presStyleCnt="0"/>
      <dgm:spPr/>
    </dgm:pt>
    <dgm:pt modelId="{39346974-50EE-42A0-9C61-99F5C256C2FE}" type="pres">
      <dgm:prSet presAssocID="{FA6081E3-9B26-4607-BEFB-5ABD5CA04829}" presName="Name37" presStyleLbl="parChTrans1D3" presStyleIdx="17" presStyleCnt="18"/>
      <dgm:spPr/>
    </dgm:pt>
    <dgm:pt modelId="{2555E613-D731-4628-9C07-6FFBD8E2A5B6}" type="pres">
      <dgm:prSet presAssocID="{A7B09EAF-B329-4EF3-A025-B9C49DBAB4B8}" presName="hierRoot2" presStyleCnt="0">
        <dgm:presLayoutVars>
          <dgm:hierBranch val="init"/>
        </dgm:presLayoutVars>
      </dgm:prSet>
      <dgm:spPr/>
    </dgm:pt>
    <dgm:pt modelId="{DC99DD2D-F4A8-4976-9F07-BAEFACA8E0E2}" type="pres">
      <dgm:prSet presAssocID="{A7B09EAF-B329-4EF3-A025-B9C49DBAB4B8}" presName="rootComposite" presStyleCnt="0"/>
      <dgm:spPr/>
    </dgm:pt>
    <dgm:pt modelId="{4FF0754E-90A7-41AA-9296-2119F04A17BF}" type="pres">
      <dgm:prSet presAssocID="{A7B09EAF-B329-4EF3-A025-B9C49DBAB4B8}" presName="rootText" presStyleLbl="node3" presStyleIdx="17" presStyleCnt="18" custScaleX="141946" custLinFactX="33128" custLinFactNeighborX="100000" custLinFactNeighborY="-11792">
        <dgm:presLayoutVars>
          <dgm:chPref val="3"/>
        </dgm:presLayoutVars>
      </dgm:prSet>
      <dgm:spPr>
        <a:prstGeom prst="flowChartAlternateProcess">
          <a:avLst/>
        </a:prstGeom>
      </dgm:spPr>
    </dgm:pt>
    <dgm:pt modelId="{575D206C-AF94-4C7D-A910-26773F038D65}" type="pres">
      <dgm:prSet presAssocID="{A7B09EAF-B329-4EF3-A025-B9C49DBAB4B8}" presName="rootConnector" presStyleLbl="node3" presStyleIdx="17" presStyleCnt="18"/>
      <dgm:spPr/>
    </dgm:pt>
    <dgm:pt modelId="{0499D782-32D1-4FD1-B0D0-660ECE2400B7}" type="pres">
      <dgm:prSet presAssocID="{A7B09EAF-B329-4EF3-A025-B9C49DBAB4B8}" presName="hierChild4" presStyleCnt="0"/>
      <dgm:spPr/>
    </dgm:pt>
    <dgm:pt modelId="{B8709357-F928-49B8-9536-FD341D1D90BD}" type="pres">
      <dgm:prSet presAssocID="{A7B09EAF-B329-4EF3-A025-B9C49DBAB4B8}" presName="hierChild5" presStyleCnt="0"/>
      <dgm:spPr/>
    </dgm:pt>
    <dgm:pt modelId="{02E65C17-7FE1-441F-AA8A-02872047E3C7}" type="pres">
      <dgm:prSet presAssocID="{F2EE8832-4355-4BC9-8D43-9284A2718554}" presName="hierChild5" presStyleCnt="0"/>
      <dgm:spPr/>
    </dgm:pt>
    <dgm:pt modelId="{5B36DB89-1108-47DC-A3D5-E58BF1AD4BCE}" type="pres">
      <dgm:prSet presAssocID="{72C598DC-11CA-438A-B8B6-E60E37C35F7E}" presName="hierChild3" presStyleCnt="0"/>
      <dgm:spPr/>
    </dgm:pt>
  </dgm:ptLst>
  <dgm:cxnLst>
    <dgm:cxn modelId="{4D02EB06-370C-4AF1-9F7F-7370686EA1A6}" type="presOf" srcId="{A7B09EAF-B329-4EF3-A025-B9C49DBAB4B8}" destId="{4FF0754E-90A7-41AA-9296-2119F04A17BF}" srcOrd="0" destOrd="0" presId="urn:microsoft.com/office/officeart/2005/8/layout/orgChart1"/>
    <dgm:cxn modelId="{4BC8C007-4BD7-4EDB-A474-366F92F1D899}" type="presOf" srcId="{0B00AD25-BEDC-4C81-8A16-2FC670CD2413}" destId="{2B3C3955-3BD6-4245-94E3-DCD33B6E331D}" srcOrd="0" destOrd="0" presId="urn:microsoft.com/office/officeart/2005/8/layout/orgChart1"/>
    <dgm:cxn modelId="{CC47A00A-EE12-413F-89D5-4811E090C5AE}" type="presOf" srcId="{E8F413EF-B69A-44AD-BEF5-269A53317A58}" destId="{E7423A30-5807-43A5-A819-88610A3B2253}" srcOrd="0" destOrd="0" presId="urn:microsoft.com/office/officeart/2005/8/layout/orgChart1"/>
    <dgm:cxn modelId="{BC362B0B-1BBB-4743-A1F4-434BFEECC1BE}" srcId="{72C598DC-11CA-438A-B8B6-E60E37C35F7E}" destId="{FC73A19D-8314-4219-AFCF-34D49909E5E7}" srcOrd="3" destOrd="0" parTransId="{AA0513BE-B3FB-4A12-B657-3F9B9F557361}" sibTransId="{E3FE649B-F2C6-465C-9432-A2D135D1A426}"/>
    <dgm:cxn modelId="{5C783312-63F9-429C-AB2D-E14510FDE484}" srcId="{F2EE8832-4355-4BC9-8D43-9284A2718554}" destId="{A7B09EAF-B329-4EF3-A025-B9C49DBAB4B8}" srcOrd="6" destOrd="0" parTransId="{FA6081E3-9B26-4607-BEFB-5ABD5CA04829}" sibTransId="{4401A260-46DD-4F90-98D9-447E6A24E309}"/>
    <dgm:cxn modelId="{77285D13-68D2-46E7-AFA5-713CBCFA6D3F}" srcId="{1C2A0C06-AC04-49A4-AC08-1BC860A23151}" destId="{F0DD00CB-F210-40FF-9705-408D6696FC68}" srcOrd="0" destOrd="0" parTransId="{C872ADC4-3543-4EAC-B235-381C49CB2448}" sibTransId="{38188B79-DF47-48CF-B191-AAED10376954}"/>
    <dgm:cxn modelId="{D90A1716-AAB5-42B4-88D8-67EAF5050293}" type="presOf" srcId="{D3AFD30E-A3C4-4B7E-97D3-1BEE8F5B5905}" destId="{01552958-4705-4A8E-AF3B-989E47907168}" srcOrd="0" destOrd="0" presId="urn:microsoft.com/office/officeart/2005/8/layout/orgChart1"/>
    <dgm:cxn modelId="{281C2917-5D89-47E3-9571-7AE499A238C9}" type="presOf" srcId="{098DAF9F-DFF0-4C8E-8385-1A6CF494D63B}" destId="{0D983406-2403-42BD-81CB-6A075F86FDF9}" srcOrd="0" destOrd="0" presId="urn:microsoft.com/office/officeart/2005/8/layout/orgChart1"/>
    <dgm:cxn modelId="{00EB0C18-D906-4DA0-91C1-90347D70931B}" srcId="{FC73A19D-8314-4219-AFCF-34D49909E5E7}" destId="{D3AFD30E-A3C4-4B7E-97D3-1BEE8F5B5905}" srcOrd="1" destOrd="0" parTransId="{8BCFE537-33DD-4EFB-A699-136DF879429F}" sibTransId="{93539EFC-1052-4B7C-BFE2-94C041195BCA}"/>
    <dgm:cxn modelId="{0BDAC518-55CB-4144-ADB8-3A2B47F1880D}" srcId="{F2EE8832-4355-4BC9-8D43-9284A2718554}" destId="{EC30E44B-9F61-461F-94EF-B77A848B6370}" srcOrd="0" destOrd="0" parTransId="{22B96CDD-DA1A-402F-A9E3-9BDE6C3FF5DB}" sibTransId="{CEAD5924-4BC9-4BA5-81EE-28BB87FCCB63}"/>
    <dgm:cxn modelId="{8A714D1A-93CD-49C4-AD27-B566E1797D5C}" type="presOf" srcId="{72BBA921-1755-4D6F-B2A0-23ABE1B61C0F}" destId="{0CDFBC02-1B3F-4F54-A810-FBED22430D57}" srcOrd="0" destOrd="0" presId="urn:microsoft.com/office/officeart/2005/8/layout/orgChart1"/>
    <dgm:cxn modelId="{F7A4781F-68F1-4223-BDFF-2003B9873C09}" type="presOf" srcId="{499BF3FB-5736-498A-BD76-FBD888B1C3A2}" destId="{FC2E23EB-D912-4BA7-BE18-83B5FAB4BF30}" srcOrd="0" destOrd="0" presId="urn:microsoft.com/office/officeart/2005/8/layout/orgChart1"/>
    <dgm:cxn modelId="{D70D5021-FAF1-46A3-8040-F5F8E18921AE}" type="presOf" srcId="{098BBF8C-2DC3-435D-B805-A901135CC67C}" destId="{73BD2D37-DE34-44C2-BDE0-EA663C832D4D}" srcOrd="0" destOrd="0" presId="urn:microsoft.com/office/officeart/2005/8/layout/orgChart1"/>
    <dgm:cxn modelId="{78C0B623-5B64-4891-A5E7-3B6011F3FD09}" type="presOf" srcId="{8A44A411-57FF-41AC-B51A-109571A71A9C}" destId="{345E23BF-8ED2-440F-A4AA-17164D2C5649}" srcOrd="1" destOrd="0" presId="urn:microsoft.com/office/officeart/2005/8/layout/orgChart1"/>
    <dgm:cxn modelId="{2EF0EB23-FD7D-4A78-8485-8913E218B736}" srcId="{1C2A0C06-AC04-49A4-AC08-1BC860A23151}" destId="{499BF3FB-5736-498A-BD76-FBD888B1C3A2}" srcOrd="1" destOrd="0" parTransId="{715281D0-B528-42FB-8B28-2643DAD53A63}" sibTransId="{44698D57-4F8E-4917-8F3A-68A816A17865}"/>
    <dgm:cxn modelId="{10FA7726-F9F8-4F95-B249-7BF88206C8B0}" type="presOf" srcId="{2132501D-A011-4BAC-9B76-AE70FFE286C7}" destId="{0A84C964-3157-475B-906F-1A179F3CC02D}" srcOrd="1" destOrd="0" presId="urn:microsoft.com/office/officeart/2005/8/layout/orgChart1"/>
    <dgm:cxn modelId="{E6220229-BD71-4B0E-8939-15EFF49B1FD4}" srcId="{F2EE8832-4355-4BC9-8D43-9284A2718554}" destId="{5455D01F-A73E-419D-9610-95AEA0EF543E}" srcOrd="5" destOrd="0" parTransId="{3766371D-FD30-4619-872B-ADDBAD7481B0}" sibTransId="{BECE2DDC-4F07-4067-A347-B81CD1CF071F}"/>
    <dgm:cxn modelId="{7F781531-024D-4659-8EE0-62F4CB98C7CB}" srcId="{D16BF195-C66B-4DA5-9DCC-7F969DAEBC7C}" destId="{72BBA921-1755-4D6F-B2A0-23ABE1B61C0F}" srcOrd="1" destOrd="0" parTransId="{BA80A99C-F862-427B-83CE-ED7891F1CAA8}" sibTransId="{2E282215-E50E-4AA6-ABF1-B909F33D91CA}"/>
    <dgm:cxn modelId="{75203538-B4E9-43E1-B848-A0290EAD9804}" type="presOf" srcId="{FC73A19D-8314-4219-AFCF-34D49909E5E7}" destId="{5D3D3D1F-9BD3-4B72-8FFD-20B16785A382}" srcOrd="1" destOrd="0" presId="urn:microsoft.com/office/officeart/2005/8/layout/orgChart1"/>
    <dgm:cxn modelId="{9ECAAC39-C974-4785-952F-EEC818F7CAE1}" type="presOf" srcId="{DA026AA3-D0F4-4A09-AB66-0D1E4C84272B}" destId="{E32B0557-2961-4858-8E5B-475777D22274}" srcOrd="0" destOrd="0" presId="urn:microsoft.com/office/officeart/2005/8/layout/orgChart1"/>
    <dgm:cxn modelId="{E931213C-0E82-4F5E-A76F-2E215F2C68CE}" type="presOf" srcId="{DF5BEA9E-5F23-43C5-8A69-AD0EB87ED0C8}" destId="{6D5B4618-0733-4259-93AA-FCE071F66221}" srcOrd="1" destOrd="0" presId="urn:microsoft.com/office/officeart/2005/8/layout/orgChart1"/>
    <dgm:cxn modelId="{31F3B13D-6A0F-4CC3-991C-58EBD6AD787E}" srcId="{F2EE8832-4355-4BC9-8D43-9284A2718554}" destId="{DF5BEA9E-5F23-43C5-8A69-AD0EB87ED0C8}" srcOrd="1" destOrd="0" parTransId="{68491212-59C9-44E6-8C4B-6D826671917F}" sibTransId="{AED42734-038D-4BFC-8A64-59FB71FAE207}"/>
    <dgm:cxn modelId="{1EE7F23E-68BE-4097-999F-6FB2D912C380}" type="presOf" srcId="{67BA4809-D397-42B8-B0F6-4BAD7EAD01A1}" destId="{84FE82C6-2FF9-48DE-B02E-8960A7E2A5B2}" srcOrd="1" destOrd="0" presId="urn:microsoft.com/office/officeart/2005/8/layout/orgChart1"/>
    <dgm:cxn modelId="{D6F7285D-6FEF-49A6-AB09-EB51F3BA66F8}" type="presOf" srcId="{2132501D-A011-4BAC-9B76-AE70FFE286C7}" destId="{55CFBE1B-79E7-48A1-B10B-94ADB0C3BCDC}" srcOrd="0" destOrd="0" presId="urn:microsoft.com/office/officeart/2005/8/layout/orgChart1"/>
    <dgm:cxn modelId="{7A7FDE41-C574-47CA-8DCB-734CBE23BD54}" type="presOf" srcId="{AB823CA9-2551-431F-8DE2-13BCE83EEC99}" destId="{E15B1101-40BA-4833-8212-22F2C6923F5D}" srcOrd="1" destOrd="0" presId="urn:microsoft.com/office/officeart/2005/8/layout/orgChart1"/>
    <dgm:cxn modelId="{7DF6FB61-ABD7-433F-AD47-9B9B2CB057C6}" type="presOf" srcId="{DFBE7ABA-619E-4205-86D9-74D2B79BF77B}" destId="{BAF650F5-B0D2-4A63-8F11-AC0EB35E413C}" srcOrd="0" destOrd="0" presId="urn:microsoft.com/office/officeart/2005/8/layout/orgChart1"/>
    <dgm:cxn modelId="{9861FD62-0124-47D9-8B3B-A649D0B0EC39}" type="presOf" srcId="{F0DD00CB-F210-40FF-9705-408D6696FC68}" destId="{E2EAC413-998F-4265-AC6B-2086712F4284}" srcOrd="1" destOrd="0" presId="urn:microsoft.com/office/officeart/2005/8/layout/orgChart1"/>
    <dgm:cxn modelId="{F9D21544-9381-4643-B242-1085D45BCAE1}" type="presOf" srcId="{72BBA921-1755-4D6F-B2A0-23ABE1B61C0F}" destId="{49D4F52B-B452-445D-9B76-685E180F8974}" srcOrd="1" destOrd="0" presId="urn:microsoft.com/office/officeart/2005/8/layout/orgChart1"/>
    <dgm:cxn modelId="{1738A665-39DF-4A55-96F6-987B591D32F9}" type="presOf" srcId="{67BA4809-D397-42B8-B0F6-4BAD7EAD01A1}" destId="{1B83CE8B-C52D-40D4-9B50-E7E1AA0B0B8A}" srcOrd="0" destOrd="0" presId="urn:microsoft.com/office/officeart/2005/8/layout/orgChart1"/>
    <dgm:cxn modelId="{F08A2C46-BB8A-48E7-8788-ADBDBABF6079}" srcId="{1C2A0C06-AC04-49A4-AC08-1BC860A23151}" destId="{72CDC412-F388-47A7-8E57-0CCE07301174}" srcOrd="2" destOrd="0" parTransId="{34541C07-4F28-434B-8B8B-7DC1FB0CD873}" sibTransId="{4E852152-047B-46D9-B98B-A01D258C9519}"/>
    <dgm:cxn modelId="{1E204946-6984-4822-A21A-C433F65F1E07}" type="presOf" srcId="{FC73A19D-8314-4219-AFCF-34D49909E5E7}" destId="{6DBEAC53-4374-4BEF-90C0-BD8EA926C72A}" srcOrd="0" destOrd="0" presId="urn:microsoft.com/office/officeart/2005/8/layout/orgChart1"/>
    <dgm:cxn modelId="{5E575147-6C89-431D-9391-D5B6D5F22B6F}" type="presOf" srcId="{24E7C279-788B-4758-8209-A553242DC8D9}" destId="{D3359C9C-165D-428C-9B12-BB65A6F8C86B}" srcOrd="1" destOrd="0" presId="urn:microsoft.com/office/officeart/2005/8/layout/orgChart1"/>
    <dgm:cxn modelId="{F42CC668-4EE5-4A55-9A5E-626E293C73AD}" type="presOf" srcId="{862CDA32-16A7-49B9-9A28-6EF2498063B5}" destId="{CB36A151-C7D3-4BA5-8616-3FB1131ED37F}" srcOrd="0" destOrd="0" presId="urn:microsoft.com/office/officeart/2005/8/layout/orgChart1"/>
    <dgm:cxn modelId="{67F7F149-6999-4B45-9340-1B287AFA68D3}" srcId="{72C598DC-11CA-438A-B8B6-E60E37C35F7E}" destId="{D16BF195-C66B-4DA5-9DCC-7F969DAEBC7C}" srcOrd="0" destOrd="0" parTransId="{7DFC241E-6F0C-41DE-92D0-D822A9B34475}" sibTransId="{9D53E789-899F-49B5-80E9-C819758E897D}"/>
    <dgm:cxn modelId="{2D60466A-DC5B-41D5-95C7-06B6C3A30211}" srcId="{FC73A19D-8314-4219-AFCF-34D49909E5E7}" destId="{40AD475A-EDD0-4309-8D4E-4C56D85B6056}" srcOrd="0" destOrd="0" parTransId="{862CDA32-16A7-49B9-9A28-6EF2498063B5}" sibTransId="{7014AA51-8706-4AAC-AA38-A0D2A7E6028E}"/>
    <dgm:cxn modelId="{13DA564A-02C3-4501-A7EE-8DB51CEA49D9}" type="presOf" srcId="{72CDC412-F388-47A7-8E57-0CCE07301174}" destId="{D12B7EC7-95F6-49DE-9E57-6C31AE406C0A}" srcOrd="1" destOrd="0" presId="urn:microsoft.com/office/officeart/2005/8/layout/orgChart1"/>
    <dgm:cxn modelId="{8828146C-F931-406F-BBFD-6F431286F1AB}" type="presOf" srcId="{715281D0-B528-42FB-8B28-2643DAD53A63}" destId="{A1724485-A30C-4A99-A29C-13F687099BA9}" srcOrd="0" destOrd="0" presId="urn:microsoft.com/office/officeart/2005/8/layout/orgChart1"/>
    <dgm:cxn modelId="{62A0254C-F1E8-4812-9E58-0BE22415B04B}" type="presOf" srcId="{499BF3FB-5736-498A-BD76-FBD888B1C3A2}" destId="{1D42259A-61FE-4C01-9481-396D09D37219}" srcOrd="1" destOrd="0" presId="urn:microsoft.com/office/officeart/2005/8/layout/orgChart1"/>
    <dgm:cxn modelId="{C501FB4D-94BE-434D-8427-8764B4E82B3E}" type="presOf" srcId="{72CDC412-F388-47A7-8E57-0CCE07301174}" destId="{9DFA006F-3215-487A-9D8E-B72AA16D8DE0}" srcOrd="0" destOrd="0" presId="urn:microsoft.com/office/officeart/2005/8/layout/orgChart1"/>
    <dgm:cxn modelId="{EBE4446E-7557-487C-A738-A52EA3641A53}" type="presOf" srcId="{FC5A0701-300E-4F7F-9AA3-37404EE8186A}" destId="{9809CC2C-F2B8-4731-B88E-9AAD2B36C6AB}" srcOrd="1" destOrd="0" presId="urn:microsoft.com/office/officeart/2005/8/layout/orgChart1"/>
    <dgm:cxn modelId="{51B5B56F-8D11-40FA-BBC6-B91E3FB39818}" type="presOf" srcId="{2BF6ED77-A88A-4ABB-B788-9DB6A4FFC509}" destId="{49CF721C-9354-4747-AA69-0DBCBF1D5516}" srcOrd="0" destOrd="0" presId="urn:microsoft.com/office/officeart/2005/8/layout/orgChart1"/>
    <dgm:cxn modelId="{DEA9BB6F-16B7-4BC1-ABC3-2529BBEE467F}" type="presOf" srcId="{7716046D-55D4-452E-8F20-D64FF960C9B3}" destId="{7247C5AF-0517-4A85-BEE9-A83E7ADD029D}" srcOrd="0" destOrd="0" presId="urn:microsoft.com/office/officeart/2005/8/layout/orgChart1"/>
    <dgm:cxn modelId="{04AB4870-8D5F-40A1-9282-D962071B733B}" type="presOf" srcId="{31A17BF6-DE28-4913-83DD-23A40720A6ED}" destId="{5558374B-6B04-4E2C-BDFA-27478DBFFA4C}" srcOrd="0" destOrd="0" presId="urn:microsoft.com/office/officeart/2005/8/layout/orgChart1"/>
    <dgm:cxn modelId="{7F0D1771-D1F3-459E-AC1E-4C25C89BA379}" type="presOf" srcId="{40AD475A-EDD0-4309-8D4E-4C56D85B6056}" destId="{6768F7C9-A931-455B-A52E-F054F90DD3CE}" srcOrd="1" destOrd="0" presId="urn:microsoft.com/office/officeart/2005/8/layout/orgChart1"/>
    <dgm:cxn modelId="{7EDFFF71-DDFD-4453-842C-31D733DFFDC8}" type="presOf" srcId="{34B7FDE8-8522-4B1F-961F-EBFE9DFFB0BA}" destId="{655EC4C2-5C95-4945-AC8E-570D07C7EEAD}" srcOrd="0" destOrd="0" presId="urn:microsoft.com/office/officeart/2005/8/layout/orgChart1"/>
    <dgm:cxn modelId="{709A0D73-0A4A-4566-861C-F77AB71F83AB}" type="presOf" srcId="{40AD475A-EDD0-4309-8D4E-4C56D85B6056}" destId="{21EBAB59-61CB-49CF-9C05-5455C0597578}" srcOrd="0" destOrd="0" presId="urn:microsoft.com/office/officeart/2005/8/layout/orgChart1"/>
    <dgm:cxn modelId="{27A74C54-3AD2-418F-9B7F-524AB9D1597E}" srcId="{F2EE8832-4355-4BC9-8D43-9284A2718554}" destId="{67BA4809-D397-42B8-B0F6-4BAD7EAD01A1}" srcOrd="3" destOrd="0" parTransId="{E21B567F-705F-49F4-95C8-E45A7CB6D2A9}" sibTransId="{4048F378-594C-423F-A030-3F1AC75E5BB0}"/>
    <dgm:cxn modelId="{67761775-B1B4-4DC6-8BE1-58ED17A81799}" type="presOf" srcId="{A7B09EAF-B329-4EF3-A025-B9C49DBAB4B8}" destId="{575D206C-AF94-4C7D-A910-26773F038D65}" srcOrd="1" destOrd="0" presId="urn:microsoft.com/office/officeart/2005/8/layout/orgChart1"/>
    <dgm:cxn modelId="{705BBF76-470F-41EA-9896-4CA3CFB55ABA}" type="presOf" srcId="{72C598DC-11CA-438A-B8B6-E60E37C35F7E}" destId="{AAE818CE-D1B4-48F0-87BC-EEF2C96DF2A5}" srcOrd="0" destOrd="0" presId="urn:microsoft.com/office/officeart/2005/8/layout/orgChart1"/>
    <dgm:cxn modelId="{1289D056-EF9D-43E3-BD68-F9493FA4C47C}" type="presOf" srcId="{AB823CA9-2551-431F-8DE2-13BCE83EEC99}" destId="{1A31EF6D-BC04-478D-BE3C-9CAE4FB2D9BC}" srcOrd="0" destOrd="0" presId="urn:microsoft.com/office/officeart/2005/8/layout/orgChart1"/>
    <dgm:cxn modelId="{FA4C1777-4DD8-4FED-B492-64949DD497EE}" type="presOf" srcId="{DF5BEA9E-5F23-43C5-8A69-AD0EB87ED0C8}" destId="{9F3EAFE2-7BC5-49E5-A4EE-DDDD02E106BA}" srcOrd="0" destOrd="0" presId="urn:microsoft.com/office/officeart/2005/8/layout/orgChart1"/>
    <dgm:cxn modelId="{B2C94E77-F3F5-4822-A35A-91701FA5FE4A}" type="presOf" srcId="{DCDA5BA7-9AAB-4D8A-8297-9C48FAF13228}" destId="{CD645A87-53C7-405E-B453-7A05FF5C269F}" srcOrd="0" destOrd="0" presId="urn:microsoft.com/office/officeart/2005/8/layout/orgChart1"/>
    <dgm:cxn modelId="{732A0259-B2F3-4A09-AFF1-3E21D2E3C790}" type="presOf" srcId="{EC30E44B-9F61-461F-94EF-B77A848B6370}" destId="{E1BBA84A-B921-43B6-B38A-DCED83D3B83C}" srcOrd="1" destOrd="0" presId="urn:microsoft.com/office/officeart/2005/8/layout/orgChart1"/>
    <dgm:cxn modelId="{C019307C-E97E-4807-BFD5-BBBBDE9A84DA}" type="presOf" srcId="{2BF6ED77-A88A-4ABB-B788-9DB6A4FFC509}" destId="{669CAAA3-E047-476E-AFBB-C06DF423A67D}" srcOrd="1" destOrd="0" presId="urn:microsoft.com/office/officeart/2005/8/layout/orgChart1"/>
    <dgm:cxn modelId="{7ADCA57C-EA8B-4C49-AFD4-C7DAA83712E9}" type="presOf" srcId="{BA80A99C-F862-427B-83CE-ED7891F1CAA8}" destId="{B9BCEFBB-A297-4A9A-AD86-E01DFA3361E3}" srcOrd="0" destOrd="0" presId="urn:microsoft.com/office/officeart/2005/8/layout/orgChart1"/>
    <dgm:cxn modelId="{D1B03A86-F62A-468D-AE65-C83E7070B877}" type="presOf" srcId="{D16BF195-C66B-4DA5-9DCC-7F969DAEBC7C}" destId="{C389DD93-68FB-4B40-94FE-B32A7EB6200C}" srcOrd="0" destOrd="0" presId="urn:microsoft.com/office/officeart/2005/8/layout/orgChart1"/>
    <dgm:cxn modelId="{4132F986-D24F-41A8-A26E-BA28D3A70FBD}" type="presOf" srcId="{E21B567F-705F-49F4-95C8-E45A7CB6D2A9}" destId="{7FDFB02A-5A34-41F9-B505-A1C62058932C}" srcOrd="0" destOrd="0" presId="urn:microsoft.com/office/officeart/2005/8/layout/orgChart1"/>
    <dgm:cxn modelId="{FE9D1591-FD2A-4276-BC17-99169F99AE24}" type="presOf" srcId="{F7F98BE1-10A1-4BEA-AFBE-05CB6C6DF0EA}" destId="{B2D0A57B-D8C6-47BF-B414-EAA5A38FC0BB}" srcOrd="0" destOrd="0" presId="urn:microsoft.com/office/officeart/2005/8/layout/orgChart1"/>
    <dgm:cxn modelId="{0D253D92-E65C-41E1-BBC3-F9C860384F72}" type="presOf" srcId="{5455D01F-A73E-419D-9610-95AEA0EF543E}" destId="{981DEB41-7DF9-4003-AE23-55CF18506182}" srcOrd="1" destOrd="0" presId="urn:microsoft.com/office/officeart/2005/8/layout/orgChart1"/>
    <dgm:cxn modelId="{2510ED93-7926-49E7-BB61-528D205FD403}" type="presOf" srcId="{AA0513BE-B3FB-4A12-B657-3F9B9F557361}" destId="{315387F2-B085-4B5A-BB64-236B09D05C30}" srcOrd="0" destOrd="0" presId="urn:microsoft.com/office/officeart/2005/8/layout/orgChart1"/>
    <dgm:cxn modelId="{ED1BAB98-4EB0-4F66-A3A8-B4D124DB2A8F}" type="presOf" srcId="{72C598DC-11CA-438A-B8B6-E60E37C35F7E}" destId="{B25F2210-A4B9-41F6-A13C-FB4EB4F33269}" srcOrd="1" destOrd="0" presId="urn:microsoft.com/office/officeart/2005/8/layout/orgChart1"/>
    <dgm:cxn modelId="{C0FDE29A-1373-4A50-8D52-3CC3528B02FE}" srcId="{24E7C279-788B-4758-8209-A553242DC8D9}" destId="{098DAF9F-DFF0-4C8E-8385-1A6CF494D63B}" srcOrd="0" destOrd="0" parTransId="{0B00AD25-BEDC-4C81-8A16-2FC670CD2413}" sibTransId="{E52686A5-4FBF-4716-9B19-99D6B47D339B}"/>
    <dgm:cxn modelId="{BEE68E9C-C01D-46F0-95FE-9CBF1DE7D29A}" srcId="{F2EE8832-4355-4BC9-8D43-9284A2718554}" destId="{2132501D-A011-4BAC-9B76-AE70FFE286C7}" srcOrd="4" destOrd="0" parTransId="{DCDA5BA7-9AAB-4D8A-8297-9C48FAF13228}" sibTransId="{CA68A8FD-3540-4E92-9D2D-34CAA1E648C8}"/>
    <dgm:cxn modelId="{D6ECBB9D-652A-43FB-9CE8-937A3236DFC0}" type="presOf" srcId="{8BCFE537-33DD-4EFB-A699-136DF879429F}" destId="{7FDEB4EA-50DB-4890-A733-8AFA5159DE9A}" srcOrd="0" destOrd="0" presId="urn:microsoft.com/office/officeart/2005/8/layout/orgChart1"/>
    <dgm:cxn modelId="{0D54A69F-9649-4E42-A90C-5466FE96CB25}" type="presOf" srcId="{7B675321-01EA-468D-995D-240E0CAADE52}" destId="{115BB887-53FB-412D-86DA-ECD77710780B}" srcOrd="0" destOrd="0" presId="urn:microsoft.com/office/officeart/2005/8/layout/orgChart1"/>
    <dgm:cxn modelId="{D3C2C69F-3FBA-4272-A06E-EF60D908A525}" type="presOf" srcId="{098DAF9F-DFF0-4C8E-8385-1A6CF494D63B}" destId="{586B1A47-90F1-4532-AC56-C3C72913E051}" srcOrd="1" destOrd="0" presId="urn:microsoft.com/office/officeart/2005/8/layout/orgChart1"/>
    <dgm:cxn modelId="{8B66E0A0-8B40-46D8-894F-E211853C7F34}" type="presOf" srcId="{1C2A0C06-AC04-49A4-AC08-1BC860A23151}" destId="{1805C43F-A7D4-4F19-B82D-ABC3633DF5AE}" srcOrd="1" destOrd="0" presId="urn:microsoft.com/office/officeart/2005/8/layout/orgChart1"/>
    <dgm:cxn modelId="{ED4739A5-0CA9-45AD-A63F-16C10112E9B7}" type="presOf" srcId="{D3AFD30E-A3C4-4B7E-97D3-1BEE8F5B5905}" destId="{89943DF0-808D-460B-88FD-859FC9537549}" srcOrd="1" destOrd="0" presId="urn:microsoft.com/office/officeart/2005/8/layout/orgChart1"/>
    <dgm:cxn modelId="{97B57AA6-D9B9-4D1B-82F6-BEE9241B936B}" type="presOf" srcId="{3766371D-FD30-4619-872B-ADDBAD7481B0}" destId="{EDD4A4C7-5D43-4918-B1C0-32E73C85F306}" srcOrd="0" destOrd="0" presId="urn:microsoft.com/office/officeart/2005/8/layout/orgChart1"/>
    <dgm:cxn modelId="{26A470A8-7F76-458A-A553-693A3630B79A}" type="presOf" srcId="{5455D01F-A73E-419D-9610-95AEA0EF543E}" destId="{84361334-1E40-4DD5-B3DD-5427B53C5E36}" srcOrd="0" destOrd="0" presId="urn:microsoft.com/office/officeart/2005/8/layout/orgChart1"/>
    <dgm:cxn modelId="{7E5B8EB1-6FD6-49EA-A63B-FAE37F6B0E97}" srcId="{72C598DC-11CA-438A-B8B6-E60E37C35F7E}" destId="{F2EE8832-4355-4BC9-8D43-9284A2718554}" srcOrd="4" destOrd="0" parTransId="{34B7FDE8-8522-4B1F-961F-EBFE9DFFB0BA}" sibTransId="{D2B6AD9F-5649-45E7-BB95-DD5706D6F881}"/>
    <dgm:cxn modelId="{7FBB96B8-71E3-40DC-9B50-77D07C9E5868}" type="presOf" srcId="{F2EE8832-4355-4BC9-8D43-9284A2718554}" destId="{A40D27C5-7F86-4A07-A480-1FA69BF4493E}" srcOrd="1" destOrd="0" presId="urn:microsoft.com/office/officeart/2005/8/layout/orgChart1"/>
    <dgm:cxn modelId="{BD8663BB-7C8E-4782-9C89-4FC34CA3E012}" srcId="{72C598DC-11CA-438A-B8B6-E60E37C35F7E}" destId="{24E7C279-788B-4758-8209-A553242DC8D9}" srcOrd="1" destOrd="0" parTransId="{818C07ED-BCBA-41EA-8ED5-1569C2B0460F}" sibTransId="{31C810B6-3113-477A-90A8-016C7E52E0AA}"/>
    <dgm:cxn modelId="{CBB9BDBC-DDF5-432D-9093-60C20F1E65CE}" type="presOf" srcId="{EC30E44B-9F61-461F-94EF-B77A848B6370}" destId="{A41391C4-0CC6-48B5-A27C-77E6B37F0A4B}" srcOrd="0" destOrd="0" presId="urn:microsoft.com/office/officeart/2005/8/layout/orgChart1"/>
    <dgm:cxn modelId="{2B5133C3-A1DF-422F-B18D-4ACEB21E0AA6}" srcId="{E8F413EF-B69A-44AD-BEF5-269A53317A58}" destId="{72C598DC-11CA-438A-B8B6-E60E37C35F7E}" srcOrd="0" destOrd="0" parTransId="{A957853F-88FE-4066-A418-8B15330AFBB0}" sibTransId="{A2F703D2-5124-4271-8D73-94078BD159FD}"/>
    <dgm:cxn modelId="{4A7F07CA-4861-468F-AAAB-8FEF60792FEB}" type="presOf" srcId="{FA6081E3-9B26-4607-BEFB-5ABD5CA04829}" destId="{39346974-50EE-42A0-9C61-99F5C256C2FE}" srcOrd="0" destOrd="0" presId="urn:microsoft.com/office/officeart/2005/8/layout/orgChart1"/>
    <dgm:cxn modelId="{0133E2D5-1B6F-4F16-909C-78FCFEC5F26C}" type="presOf" srcId="{D16BF195-C66B-4DA5-9DCC-7F969DAEBC7C}" destId="{515687C8-3FEA-4136-A1E6-D5B4B47B6F50}" srcOrd="1" destOrd="0" presId="urn:microsoft.com/office/officeart/2005/8/layout/orgChart1"/>
    <dgm:cxn modelId="{DE5294D8-C2A5-4AA6-945B-CC7C1543E965}" type="presOf" srcId="{F0DD00CB-F210-40FF-9705-408D6696FC68}" destId="{388B2EA5-2CDC-4E89-B8C1-922680C62C46}" srcOrd="0" destOrd="0" presId="urn:microsoft.com/office/officeart/2005/8/layout/orgChart1"/>
    <dgm:cxn modelId="{899B99DC-E06B-4075-A867-0BDFAC020261}" srcId="{24E7C279-788B-4758-8209-A553242DC8D9}" destId="{AB823CA9-2551-431F-8DE2-13BCE83EEC99}" srcOrd="1" destOrd="0" parTransId="{7B675321-01EA-468D-995D-240E0CAADE52}" sibTransId="{E60811BE-8BB8-4C1E-ACD7-C7A37926DB90}"/>
    <dgm:cxn modelId="{ED6DDCDD-3B05-4DDA-AE5C-53B4AE9B6A1C}" type="presOf" srcId="{098BBF8C-2DC3-435D-B805-A901135CC67C}" destId="{66FB7C22-2B21-436C-A8E4-E879D8688251}" srcOrd="1" destOrd="0" presId="urn:microsoft.com/office/officeart/2005/8/layout/orgChart1"/>
    <dgm:cxn modelId="{96F922DE-B2AD-46C9-839E-CC5601686CB3}" type="presOf" srcId="{22B96CDD-DA1A-402F-A9E3-9BDE6C3FF5DB}" destId="{239B1DE2-1C06-464E-862B-7373A45B085A}" srcOrd="0" destOrd="0" presId="urn:microsoft.com/office/officeart/2005/8/layout/orgChart1"/>
    <dgm:cxn modelId="{5FEC6EDF-6146-4325-96AE-0C59E5A22703}" type="presOf" srcId="{68491212-59C9-44E6-8C4B-6D826671917F}" destId="{1D5C0A4C-553F-4334-BFC1-3872EC2C58DC}" srcOrd="0" destOrd="0" presId="urn:microsoft.com/office/officeart/2005/8/layout/orgChart1"/>
    <dgm:cxn modelId="{B8B8D0DF-1901-437E-8A77-D370B9957FDA}" type="presOf" srcId="{7DFC241E-6F0C-41DE-92D0-D822A9B34475}" destId="{85B2214E-689D-49ED-A91E-658E6FAF6721}" srcOrd="0" destOrd="0" presId="urn:microsoft.com/office/officeart/2005/8/layout/orgChart1"/>
    <dgm:cxn modelId="{7D2328E2-B4BB-4013-A606-7E654D40148A}" srcId="{D16BF195-C66B-4DA5-9DCC-7F969DAEBC7C}" destId="{2BF6ED77-A88A-4ABB-B788-9DB6A4FFC509}" srcOrd="2" destOrd="0" parTransId="{F7F98BE1-10A1-4BEA-AFBE-05CB6C6DF0EA}" sibTransId="{50A7B357-6A77-4CF7-949E-8D42B51ED7D5}"/>
    <dgm:cxn modelId="{F33518E6-CCEF-426B-9FBF-C63FFF78544F}" srcId="{D16BF195-C66B-4DA5-9DCC-7F969DAEBC7C}" destId="{FC5A0701-300E-4F7F-9AA3-37404EE8186A}" srcOrd="0" destOrd="0" parTransId="{DFBE7ABA-619E-4205-86D9-74D2B79BF77B}" sibTransId="{D003E17B-B1D5-481D-93BB-A2B882326CE9}"/>
    <dgm:cxn modelId="{9DBFFAE6-E04A-45EE-8AFB-D30508BAB06F}" type="presOf" srcId="{818C07ED-BCBA-41EA-8ED5-1569C2B0460F}" destId="{2ECA5EE0-4373-415B-856B-911AB1D35CDD}" srcOrd="0" destOrd="0" presId="urn:microsoft.com/office/officeart/2005/8/layout/orgChart1"/>
    <dgm:cxn modelId="{6AC2C4E7-6672-440C-AEAD-47B06B38FFB1}" srcId="{72C598DC-11CA-438A-B8B6-E60E37C35F7E}" destId="{1C2A0C06-AC04-49A4-AC08-1BC860A23151}" srcOrd="2" destOrd="0" parTransId="{DA026AA3-D0F4-4A09-AB66-0D1E4C84272B}" sibTransId="{09FCCE2B-D208-4207-B5C2-26AD5D411F34}"/>
    <dgm:cxn modelId="{159535E8-2144-42C3-94F5-C804F3692BC0}" type="presOf" srcId="{34541C07-4F28-434B-8B8B-7DC1FB0CD873}" destId="{848ADCAF-4CDA-4705-9234-1174DE5CF33B}" srcOrd="0" destOrd="0" presId="urn:microsoft.com/office/officeart/2005/8/layout/orgChart1"/>
    <dgm:cxn modelId="{80A081E9-EA44-49A6-953B-F526E53F7F32}" srcId="{F2EE8832-4355-4BC9-8D43-9284A2718554}" destId="{8A44A411-57FF-41AC-B51A-109571A71A9C}" srcOrd="2" destOrd="0" parTransId="{31A17BF6-DE28-4913-83DD-23A40720A6ED}" sibTransId="{7483FE6E-41DB-4E29-83E8-08EA49678A01}"/>
    <dgm:cxn modelId="{8EF350EB-C1A5-4DF0-8D62-EC38CDC97B26}" type="presOf" srcId="{C872ADC4-3543-4EAC-B235-381C49CB2448}" destId="{01AE1ADC-D145-4FE5-AEF3-A95BCE2478CB}" srcOrd="0" destOrd="0" presId="urn:microsoft.com/office/officeart/2005/8/layout/orgChart1"/>
    <dgm:cxn modelId="{A44DEAED-2F7D-4718-959F-3184F23B5B6E}" type="presOf" srcId="{24E7C279-788B-4758-8209-A553242DC8D9}" destId="{68708279-B6C3-4AE6-AC7D-57ED2BD8954F}" srcOrd="0" destOrd="0" presId="urn:microsoft.com/office/officeart/2005/8/layout/orgChart1"/>
    <dgm:cxn modelId="{65CD73EE-18B5-4726-AF1C-FD1335C9B340}" srcId="{D16BF195-C66B-4DA5-9DCC-7F969DAEBC7C}" destId="{098BBF8C-2DC3-435D-B805-A901135CC67C}" srcOrd="3" destOrd="0" parTransId="{7716046D-55D4-452E-8F20-D64FF960C9B3}" sibTransId="{0EC9BC9B-C65B-46BD-87F7-70467B3C1418}"/>
    <dgm:cxn modelId="{9D4B15F1-F08A-4180-98DA-B69874A69C07}" type="presOf" srcId="{F2EE8832-4355-4BC9-8D43-9284A2718554}" destId="{DC844560-572E-483F-B9F0-B0490153546E}" srcOrd="0" destOrd="0" presId="urn:microsoft.com/office/officeart/2005/8/layout/orgChart1"/>
    <dgm:cxn modelId="{4CC294F2-69BC-4F62-972F-65A8A784485E}" type="presOf" srcId="{FC5A0701-300E-4F7F-9AA3-37404EE8186A}" destId="{27E09599-ECB4-4D79-82EC-7C00068C77A1}" srcOrd="0" destOrd="0" presId="urn:microsoft.com/office/officeart/2005/8/layout/orgChart1"/>
    <dgm:cxn modelId="{A8233FF6-A7C8-4600-A902-A780DD1ACC92}" type="presOf" srcId="{1C2A0C06-AC04-49A4-AC08-1BC860A23151}" destId="{193C8A81-4D98-40D1-BA74-8EFF2A071041}" srcOrd="0" destOrd="0" presId="urn:microsoft.com/office/officeart/2005/8/layout/orgChart1"/>
    <dgm:cxn modelId="{4DCFA7FE-E0E0-493F-9D61-6056A18EF099}" type="presOf" srcId="{8A44A411-57FF-41AC-B51A-109571A71A9C}" destId="{819A9BB9-DE58-4A06-971F-A5389C5BBC75}" srcOrd="0" destOrd="0" presId="urn:microsoft.com/office/officeart/2005/8/layout/orgChart1"/>
    <dgm:cxn modelId="{638C3754-B385-4C06-8AC9-9B239FCB3573}" type="presParOf" srcId="{E7423A30-5807-43A5-A819-88610A3B2253}" destId="{61F23884-21A7-4094-AFFC-EE976343A561}" srcOrd="0" destOrd="0" presId="urn:microsoft.com/office/officeart/2005/8/layout/orgChart1"/>
    <dgm:cxn modelId="{5CADAD10-5089-48B8-9616-94803720661F}" type="presParOf" srcId="{61F23884-21A7-4094-AFFC-EE976343A561}" destId="{DBDAD83E-EB1A-4B93-9A6C-AA99C4B2EF64}" srcOrd="0" destOrd="0" presId="urn:microsoft.com/office/officeart/2005/8/layout/orgChart1"/>
    <dgm:cxn modelId="{64C43B51-541E-4D56-ADC9-09DD464343FC}" type="presParOf" srcId="{DBDAD83E-EB1A-4B93-9A6C-AA99C4B2EF64}" destId="{AAE818CE-D1B4-48F0-87BC-EEF2C96DF2A5}" srcOrd="0" destOrd="0" presId="urn:microsoft.com/office/officeart/2005/8/layout/orgChart1"/>
    <dgm:cxn modelId="{02EEE2F2-E87D-4A7F-8E70-E6694E780932}" type="presParOf" srcId="{DBDAD83E-EB1A-4B93-9A6C-AA99C4B2EF64}" destId="{B25F2210-A4B9-41F6-A13C-FB4EB4F33269}" srcOrd="1" destOrd="0" presId="urn:microsoft.com/office/officeart/2005/8/layout/orgChart1"/>
    <dgm:cxn modelId="{487936E7-401F-46E8-9087-928931C517EF}" type="presParOf" srcId="{61F23884-21A7-4094-AFFC-EE976343A561}" destId="{0FE96579-82A1-4F09-BC50-81D32E224895}" srcOrd="1" destOrd="0" presId="urn:microsoft.com/office/officeart/2005/8/layout/orgChart1"/>
    <dgm:cxn modelId="{DE37FC5D-1398-417B-B33A-12E562E53D83}" type="presParOf" srcId="{0FE96579-82A1-4F09-BC50-81D32E224895}" destId="{85B2214E-689D-49ED-A91E-658E6FAF6721}" srcOrd="0" destOrd="0" presId="urn:microsoft.com/office/officeart/2005/8/layout/orgChart1"/>
    <dgm:cxn modelId="{C238F013-6595-4D7E-BECF-D13BD96C3452}" type="presParOf" srcId="{0FE96579-82A1-4F09-BC50-81D32E224895}" destId="{7D919ED1-DBBF-42EA-A107-8DBA2A95D8F7}" srcOrd="1" destOrd="0" presId="urn:microsoft.com/office/officeart/2005/8/layout/orgChart1"/>
    <dgm:cxn modelId="{21DFCD9F-14F2-4A0F-BA39-988AAB34D693}" type="presParOf" srcId="{7D919ED1-DBBF-42EA-A107-8DBA2A95D8F7}" destId="{F61A0277-765A-4B56-B520-D9951A76AC96}" srcOrd="0" destOrd="0" presId="urn:microsoft.com/office/officeart/2005/8/layout/orgChart1"/>
    <dgm:cxn modelId="{F7177ED4-A0B4-47E8-9FF6-925F18888B94}" type="presParOf" srcId="{F61A0277-765A-4B56-B520-D9951A76AC96}" destId="{C389DD93-68FB-4B40-94FE-B32A7EB6200C}" srcOrd="0" destOrd="0" presId="urn:microsoft.com/office/officeart/2005/8/layout/orgChart1"/>
    <dgm:cxn modelId="{9C1FF6A0-FD11-4C26-82CB-2B274EE29BA6}" type="presParOf" srcId="{F61A0277-765A-4B56-B520-D9951A76AC96}" destId="{515687C8-3FEA-4136-A1E6-D5B4B47B6F50}" srcOrd="1" destOrd="0" presId="urn:microsoft.com/office/officeart/2005/8/layout/orgChart1"/>
    <dgm:cxn modelId="{03699260-26F6-4A94-9646-6949E04096E4}" type="presParOf" srcId="{7D919ED1-DBBF-42EA-A107-8DBA2A95D8F7}" destId="{CDE91C0E-58CD-4478-BCFB-BA0B8F3612A5}" srcOrd="1" destOrd="0" presId="urn:microsoft.com/office/officeart/2005/8/layout/orgChart1"/>
    <dgm:cxn modelId="{066E064B-2B24-4F38-9CFD-633E793F4BCA}" type="presParOf" srcId="{CDE91C0E-58CD-4478-BCFB-BA0B8F3612A5}" destId="{BAF650F5-B0D2-4A63-8F11-AC0EB35E413C}" srcOrd="0" destOrd="0" presId="urn:microsoft.com/office/officeart/2005/8/layout/orgChart1"/>
    <dgm:cxn modelId="{D08D02D0-7FF0-4B94-9352-D98DF7004904}" type="presParOf" srcId="{CDE91C0E-58CD-4478-BCFB-BA0B8F3612A5}" destId="{2DC52417-53CA-47D4-95CB-4F96EB21C9D1}" srcOrd="1" destOrd="0" presId="urn:microsoft.com/office/officeart/2005/8/layout/orgChart1"/>
    <dgm:cxn modelId="{3F2CBFCB-0AEC-4912-9FD9-3283DB0008A7}" type="presParOf" srcId="{2DC52417-53CA-47D4-95CB-4F96EB21C9D1}" destId="{E04054AD-2968-4E5E-9910-E8E4CC6DC8D4}" srcOrd="0" destOrd="0" presId="urn:microsoft.com/office/officeart/2005/8/layout/orgChart1"/>
    <dgm:cxn modelId="{7C6851A2-CE56-4837-965C-2161455BCF07}" type="presParOf" srcId="{E04054AD-2968-4E5E-9910-E8E4CC6DC8D4}" destId="{27E09599-ECB4-4D79-82EC-7C00068C77A1}" srcOrd="0" destOrd="0" presId="urn:microsoft.com/office/officeart/2005/8/layout/orgChart1"/>
    <dgm:cxn modelId="{4F9E43C2-E616-47F6-99D7-50653AE269D7}" type="presParOf" srcId="{E04054AD-2968-4E5E-9910-E8E4CC6DC8D4}" destId="{9809CC2C-F2B8-4731-B88E-9AAD2B36C6AB}" srcOrd="1" destOrd="0" presId="urn:microsoft.com/office/officeart/2005/8/layout/orgChart1"/>
    <dgm:cxn modelId="{D1D46B26-FD1E-4C7C-8AC6-387011202376}" type="presParOf" srcId="{2DC52417-53CA-47D4-95CB-4F96EB21C9D1}" destId="{F8DB0AA9-236C-4B90-9B11-F43B4C19E0A8}" srcOrd="1" destOrd="0" presId="urn:microsoft.com/office/officeart/2005/8/layout/orgChart1"/>
    <dgm:cxn modelId="{8E43234E-9F5D-4728-89F7-8D54B5E2FF13}" type="presParOf" srcId="{2DC52417-53CA-47D4-95CB-4F96EB21C9D1}" destId="{B75B261D-4477-40F0-B30E-B404D2F4D130}" srcOrd="2" destOrd="0" presId="urn:microsoft.com/office/officeart/2005/8/layout/orgChart1"/>
    <dgm:cxn modelId="{C5473155-E67E-4FC3-87E8-B522909069D4}" type="presParOf" srcId="{CDE91C0E-58CD-4478-BCFB-BA0B8F3612A5}" destId="{B9BCEFBB-A297-4A9A-AD86-E01DFA3361E3}" srcOrd="2" destOrd="0" presId="urn:microsoft.com/office/officeart/2005/8/layout/orgChart1"/>
    <dgm:cxn modelId="{A14266ED-FB5E-4AC2-AF5E-C5A2A4A04E5C}" type="presParOf" srcId="{CDE91C0E-58CD-4478-BCFB-BA0B8F3612A5}" destId="{993B5FF8-609E-4E77-B3BD-94B2E6FE7AA7}" srcOrd="3" destOrd="0" presId="urn:microsoft.com/office/officeart/2005/8/layout/orgChart1"/>
    <dgm:cxn modelId="{62BC5BCB-9227-4F98-8CE4-EBD3FAF390D9}" type="presParOf" srcId="{993B5FF8-609E-4E77-B3BD-94B2E6FE7AA7}" destId="{55B01153-A28D-4394-8573-D909D424F218}" srcOrd="0" destOrd="0" presId="urn:microsoft.com/office/officeart/2005/8/layout/orgChart1"/>
    <dgm:cxn modelId="{02795BEC-2915-4BAB-8E2A-1B67A1F5774F}" type="presParOf" srcId="{55B01153-A28D-4394-8573-D909D424F218}" destId="{0CDFBC02-1B3F-4F54-A810-FBED22430D57}" srcOrd="0" destOrd="0" presId="urn:microsoft.com/office/officeart/2005/8/layout/orgChart1"/>
    <dgm:cxn modelId="{26ADADB7-0A6D-40B9-9DB8-4A9E489B4605}" type="presParOf" srcId="{55B01153-A28D-4394-8573-D909D424F218}" destId="{49D4F52B-B452-445D-9B76-685E180F8974}" srcOrd="1" destOrd="0" presId="urn:microsoft.com/office/officeart/2005/8/layout/orgChart1"/>
    <dgm:cxn modelId="{9D09A393-00E5-4CD6-9E09-872390D1C5A5}" type="presParOf" srcId="{993B5FF8-609E-4E77-B3BD-94B2E6FE7AA7}" destId="{3792E8F8-5821-4210-9CE5-0747A74F06F1}" srcOrd="1" destOrd="0" presId="urn:microsoft.com/office/officeart/2005/8/layout/orgChart1"/>
    <dgm:cxn modelId="{98419B42-B60B-4F31-987C-64E2D5B48873}" type="presParOf" srcId="{993B5FF8-609E-4E77-B3BD-94B2E6FE7AA7}" destId="{77E5641E-03DC-4B59-9020-37E94416CB80}" srcOrd="2" destOrd="0" presId="urn:microsoft.com/office/officeart/2005/8/layout/orgChart1"/>
    <dgm:cxn modelId="{C44A474F-5ECA-4484-A24C-A3A69DB46F86}" type="presParOf" srcId="{CDE91C0E-58CD-4478-BCFB-BA0B8F3612A5}" destId="{B2D0A57B-D8C6-47BF-B414-EAA5A38FC0BB}" srcOrd="4" destOrd="0" presId="urn:microsoft.com/office/officeart/2005/8/layout/orgChart1"/>
    <dgm:cxn modelId="{040F7C07-D877-4C89-A949-8ECC192998FD}" type="presParOf" srcId="{CDE91C0E-58CD-4478-BCFB-BA0B8F3612A5}" destId="{9630DC7C-2B6F-4E96-8636-C4CEB0292C40}" srcOrd="5" destOrd="0" presId="urn:microsoft.com/office/officeart/2005/8/layout/orgChart1"/>
    <dgm:cxn modelId="{60506692-CC54-4746-9E7A-A6E76D69EE10}" type="presParOf" srcId="{9630DC7C-2B6F-4E96-8636-C4CEB0292C40}" destId="{F172D64D-7BCC-48C3-B6A6-9E7BEDE4B1DD}" srcOrd="0" destOrd="0" presId="urn:microsoft.com/office/officeart/2005/8/layout/orgChart1"/>
    <dgm:cxn modelId="{FCA0CACE-8C21-4413-839F-E25A71185D9B}" type="presParOf" srcId="{F172D64D-7BCC-48C3-B6A6-9E7BEDE4B1DD}" destId="{49CF721C-9354-4747-AA69-0DBCBF1D5516}" srcOrd="0" destOrd="0" presId="urn:microsoft.com/office/officeart/2005/8/layout/orgChart1"/>
    <dgm:cxn modelId="{F5DCF62F-0192-48C5-80BC-E99232362967}" type="presParOf" srcId="{F172D64D-7BCC-48C3-B6A6-9E7BEDE4B1DD}" destId="{669CAAA3-E047-476E-AFBB-C06DF423A67D}" srcOrd="1" destOrd="0" presId="urn:microsoft.com/office/officeart/2005/8/layout/orgChart1"/>
    <dgm:cxn modelId="{2D04967D-B914-42A8-A881-AA6E396BA906}" type="presParOf" srcId="{9630DC7C-2B6F-4E96-8636-C4CEB0292C40}" destId="{6F73957E-FD44-43F3-82A1-2BE9F06A36D3}" srcOrd="1" destOrd="0" presId="urn:microsoft.com/office/officeart/2005/8/layout/orgChart1"/>
    <dgm:cxn modelId="{67275F7D-F71C-4079-B963-C0AA7D86CD87}" type="presParOf" srcId="{9630DC7C-2B6F-4E96-8636-C4CEB0292C40}" destId="{A4207937-D3B3-47A7-89C0-1C98F0E4323B}" srcOrd="2" destOrd="0" presId="urn:microsoft.com/office/officeart/2005/8/layout/orgChart1"/>
    <dgm:cxn modelId="{61B79C9F-4B05-4E6F-86BE-46040724960C}" type="presParOf" srcId="{CDE91C0E-58CD-4478-BCFB-BA0B8F3612A5}" destId="{7247C5AF-0517-4A85-BEE9-A83E7ADD029D}" srcOrd="6" destOrd="0" presId="urn:microsoft.com/office/officeart/2005/8/layout/orgChart1"/>
    <dgm:cxn modelId="{4B7F0620-1584-43D7-A594-ECE072453ABF}" type="presParOf" srcId="{CDE91C0E-58CD-4478-BCFB-BA0B8F3612A5}" destId="{BA7D36F5-DAB5-4047-9BCD-D60A8483F4CB}" srcOrd="7" destOrd="0" presId="urn:microsoft.com/office/officeart/2005/8/layout/orgChart1"/>
    <dgm:cxn modelId="{DCBAAD2F-C049-495C-87D9-241D096F209E}" type="presParOf" srcId="{BA7D36F5-DAB5-4047-9BCD-D60A8483F4CB}" destId="{C959B527-BB4A-4121-AA5F-C58AED2B7C0C}" srcOrd="0" destOrd="0" presId="urn:microsoft.com/office/officeart/2005/8/layout/orgChart1"/>
    <dgm:cxn modelId="{4FD34EDB-166A-4F55-BFB5-700DFE4DE7C5}" type="presParOf" srcId="{C959B527-BB4A-4121-AA5F-C58AED2B7C0C}" destId="{73BD2D37-DE34-44C2-BDE0-EA663C832D4D}" srcOrd="0" destOrd="0" presId="urn:microsoft.com/office/officeart/2005/8/layout/orgChart1"/>
    <dgm:cxn modelId="{33B0AC71-8F0E-4942-B3F0-D8EFBCE5C363}" type="presParOf" srcId="{C959B527-BB4A-4121-AA5F-C58AED2B7C0C}" destId="{66FB7C22-2B21-436C-A8E4-E879D8688251}" srcOrd="1" destOrd="0" presId="urn:microsoft.com/office/officeart/2005/8/layout/orgChart1"/>
    <dgm:cxn modelId="{A638CB6F-3277-4B98-9F2D-C70EF22A5D90}" type="presParOf" srcId="{BA7D36F5-DAB5-4047-9BCD-D60A8483F4CB}" destId="{62C7726B-A535-4658-9422-EEBC0C63A126}" srcOrd="1" destOrd="0" presId="urn:microsoft.com/office/officeart/2005/8/layout/orgChart1"/>
    <dgm:cxn modelId="{1E4CB4BF-D124-4251-9366-7840AB7E41DC}" type="presParOf" srcId="{BA7D36F5-DAB5-4047-9BCD-D60A8483F4CB}" destId="{91779264-0D4D-4E88-BF9F-A82ECDB67E35}" srcOrd="2" destOrd="0" presId="urn:microsoft.com/office/officeart/2005/8/layout/orgChart1"/>
    <dgm:cxn modelId="{9ACD50B8-75A0-45C8-AF71-E05438F4714D}" type="presParOf" srcId="{7D919ED1-DBBF-42EA-A107-8DBA2A95D8F7}" destId="{68D49059-F342-4B85-882D-38753D2AF012}" srcOrd="2" destOrd="0" presId="urn:microsoft.com/office/officeart/2005/8/layout/orgChart1"/>
    <dgm:cxn modelId="{3BB4140D-AC6A-45F0-B033-CFC082B42152}" type="presParOf" srcId="{0FE96579-82A1-4F09-BC50-81D32E224895}" destId="{2ECA5EE0-4373-415B-856B-911AB1D35CDD}" srcOrd="2" destOrd="0" presId="urn:microsoft.com/office/officeart/2005/8/layout/orgChart1"/>
    <dgm:cxn modelId="{E030AD14-D948-4373-A9E0-65EFCFF80DCD}" type="presParOf" srcId="{0FE96579-82A1-4F09-BC50-81D32E224895}" destId="{C46EF238-9551-4897-8988-AEE6B3072B4F}" srcOrd="3" destOrd="0" presId="urn:microsoft.com/office/officeart/2005/8/layout/orgChart1"/>
    <dgm:cxn modelId="{53934330-6748-47EB-94F6-4A0CFF1D9DB1}" type="presParOf" srcId="{C46EF238-9551-4897-8988-AEE6B3072B4F}" destId="{F7ECEC6A-A43B-4A91-B4B3-1FF3036DFA7A}" srcOrd="0" destOrd="0" presId="urn:microsoft.com/office/officeart/2005/8/layout/orgChart1"/>
    <dgm:cxn modelId="{80FA1827-3BA6-4D03-BC20-3D84CC3D7D4B}" type="presParOf" srcId="{F7ECEC6A-A43B-4A91-B4B3-1FF3036DFA7A}" destId="{68708279-B6C3-4AE6-AC7D-57ED2BD8954F}" srcOrd="0" destOrd="0" presId="urn:microsoft.com/office/officeart/2005/8/layout/orgChart1"/>
    <dgm:cxn modelId="{A41016BC-ACFA-443D-9BA9-647D630F5E4E}" type="presParOf" srcId="{F7ECEC6A-A43B-4A91-B4B3-1FF3036DFA7A}" destId="{D3359C9C-165D-428C-9B12-BB65A6F8C86B}" srcOrd="1" destOrd="0" presId="urn:microsoft.com/office/officeart/2005/8/layout/orgChart1"/>
    <dgm:cxn modelId="{87FBC1F3-3AA0-4A19-BC83-FA83A96C7DA6}" type="presParOf" srcId="{C46EF238-9551-4897-8988-AEE6B3072B4F}" destId="{6D5441B7-2913-472D-8C7C-46FF712A0C5C}" srcOrd="1" destOrd="0" presId="urn:microsoft.com/office/officeart/2005/8/layout/orgChart1"/>
    <dgm:cxn modelId="{902D4F02-B158-4A9E-9794-A620EC7C3C89}" type="presParOf" srcId="{6D5441B7-2913-472D-8C7C-46FF712A0C5C}" destId="{2B3C3955-3BD6-4245-94E3-DCD33B6E331D}" srcOrd="0" destOrd="0" presId="urn:microsoft.com/office/officeart/2005/8/layout/orgChart1"/>
    <dgm:cxn modelId="{4D5682A8-4632-48F9-9EF1-1FFDE0B6A7D9}" type="presParOf" srcId="{6D5441B7-2913-472D-8C7C-46FF712A0C5C}" destId="{37F9D067-2AC2-43E0-A7FC-3A7C5B79E474}" srcOrd="1" destOrd="0" presId="urn:microsoft.com/office/officeart/2005/8/layout/orgChart1"/>
    <dgm:cxn modelId="{942FFD78-9341-4D78-8EA7-4F13A1771E75}" type="presParOf" srcId="{37F9D067-2AC2-43E0-A7FC-3A7C5B79E474}" destId="{E051B5BB-6343-4163-B66C-FF7B19A85A5E}" srcOrd="0" destOrd="0" presId="urn:microsoft.com/office/officeart/2005/8/layout/orgChart1"/>
    <dgm:cxn modelId="{58ADE75E-C7AE-41F5-AD6E-F349D7D3CFDD}" type="presParOf" srcId="{E051B5BB-6343-4163-B66C-FF7B19A85A5E}" destId="{0D983406-2403-42BD-81CB-6A075F86FDF9}" srcOrd="0" destOrd="0" presId="urn:microsoft.com/office/officeart/2005/8/layout/orgChart1"/>
    <dgm:cxn modelId="{361A409E-BBD1-4C0F-8A2E-8CC0156C18AB}" type="presParOf" srcId="{E051B5BB-6343-4163-B66C-FF7B19A85A5E}" destId="{586B1A47-90F1-4532-AC56-C3C72913E051}" srcOrd="1" destOrd="0" presId="urn:microsoft.com/office/officeart/2005/8/layout/orgChart1"/>
    <dgm:cxn modelId="{D86AAA27-7392-4040-B0E6-3E1F91E445AE}" type="presParOf" srcId="{37F9D067-2AC2-43E0-A7FC-3A7C5B79E474}" destId="{548A6A84-5DA9-4483-9C0B-ECE914334057}" srcOrd="1" destOrd="0" presId="urn:microsoft.com/office/officeart/2005/8/layout/orgChart1"/>
    <dgm:cxn modelId="{9EFF10F8-796C-46EF-BFB9-CDAF45EEDF3D}" type="presParOf" srcId="{37F9D067-2AC2-43E0-A7FC-3A7C5B79E474}" destId="{2B1343AB-6F78-45BA-A5D4-65A9B2CEFF01}" srcOrd="2" destOrd="0" presId="urn:microsoft.com/office/officeart/2005/8/layout/orgChart1"/>
    <dgm:cxn modelId="{B7278E49-F9BF-4C49-AA4A-3816CC12AB54}" type="presParOf" srcId="{6D5441B7-2913-472D-8C7C-46FF712A0C5C}" destId="{115BB887-53FB-412D-86DA-ECD77710780B}" srcOrd="2" destOrd="0" presId="urn:microsoft.com/office/officeart/2005/8/layout/orgChart1"/>
    <dgm:cxn modelId="{1FA61624-0727-4F0F-9CF3-4EF7B4F95C96}" type="presParOf" srcId="{6D5441B7-2913-472D-8C7C-46FF712A0C5C}" destId="{8413DFA8-8D4A-4590-8370-1E8693A8DC51}" srcOrd="3" destOrd="0" presId="urn:microsoft.com/office/officeart/2005/8/layout/orgChart1"/>
    <dgm:cxn modelId="{10D10CE7-6F4F-4C3B-ACD8-603F1F30F0E7}" type="presParOf" srcId="{8413DFA8-8D4A-4590-8370-1E8693A8DC51}" destId="{230B0034-65D6-4B2B-A39E-B792714A2247}" srcOrd="0" destOrd="0" presId="urn:microsoft.com/office/officeart/2005/8/layout/orgChart1"/>
    <dgm:cxn modelId="{B89133DF-F4F9-4377-A2C3-328658B85DD4}" type="presParOf" srcId="{230B0034-65D6-4B2B-A39E-B792714A2247}" destId="{1A31EF6D-BC04-478D-BE3C-9CAE4FB2D9BC}" srcOrd="0" destOrd="0" presId="urn:microsoft.com/office/officeart/2005/8/layout/orgChart1"/>
    <dgm:cxn modelId="{B28D5FA2-D3D5-4997-8F70-55DD29E197DC}" type="presParOf" srcId="{230B0034-65D6-4B2B-A39E-B792714A2247}" destId="{E15B1101-40BA-4833-8212-22F2C6923F5D}" srcOrd="1" destOrd="0" presId="urn:microsoft.com/office/officeart/2005/8/layout/orgChart1"/>
    <dgm:cxn modelId="{CF354FA1-C7B5-46B8-9F77-8BB56161D8CD}" type="presParOf" srcId="{8413DFA8-8D4A-4590-8370-1E8693A8DC51}" destId="{48C5493E-B101-46D9-A3BA-3F07D139E3DD}" srcOrd="1" destOrd="0" presId="urn:microsoft.com/office/officeart/2005/8/layout/orgChart1"/>
    <dgm:cxn modelId="{485048E8-334A-4589-98C3-902377095C33}" type="presParOf" srcId="{8413DFA8-8D4A-4590-8370-1E8693A8DC51}" destId="{35AE2650-2F88-472B-8E8C-84FF3DBA2942}" srcOrd="2" destOrd="0" presId="urn:microsoft.com/office/officeart/2005/8/layout/orgChart1"/>
    <dgm:cxn modelId="{F26893E4-7734-4EF2-8909-6462DEDF6FA4}" type="presParOf" srcId="{C46EF238-9551-4897-8988-AEE6B3072B4F}" destId="{140E149F-BCCF-47E8-BA17-6EB7027D6D5E}" srcOrd="2" destOrd="0" presId="urn:microsoft.com/office/officeart/2005/8/layout/orgChart1"/>
    <dgm:cxn modelId="{99F15EE7-1187-4993-B519-77F9DAFBEB62}" type="presParOf" srcId="{0FE96579-82A1-4F09-BC50-81D32E224895}" destId="{E32B0557-2961-4858-8E5B-475777D22274}" srcOrd="4" destOrd="0" presId="urn:microsoft.com/office/officeart/2005/8/layout/orgChart1"/>
    <dgm:cxn modelId="{23640B31-4334-4698-ACD8-1EBD90242B68}" type="presParOf" srcId="{0FE96579-82A1-4F09-BC50-81D32E224895}" destId="{5896BDE3-706A-43C1-8AF0-8902D5E32EC8}" srcOrd="5" destOrd="0" presId="urn:microsoft.com/office/officeart/2005/8/layout/orgChart1"/>
    <dgm:cxn modelId="{09899A8A-1B95-4F6E-82FF-69F82CC0646F}" type="presParOf" srcId="{5896BDE3-706A-43C1-8AF0-8902D5E32EC8}" destId="{4450297C-A2B1-424E-A27D-A7D85A1739FE}" srcOrd="0" destOrd="0" presId="urn:microsoft.com/office/officeart/2005/8/layout/orgChart1"/>
    <dgm:cxn modelId="{87BD025C-6B49-42BF-B32B-42DCA94187AC}" type="presParOf" srcId="{4450297C-A2B1-424E-A27D-A7D85A1739FE}" destId="{193C8A81-4D98-40D1-BA74-8EFF2A071041}" srcOrd="0" destOrd="0" presId="urn:microsoft.com/office/officeart/2005/8/layout/orgChart1"/>
    <dgm:cxn modelId="{2EDC6A12-5FB5-434E-8D4B-A65A8E872399}" type="presParOf" srcId="{4450297C-A2B1-424E-A27D-A7D85A1739FE}" destId="{1805C43F-A7D4-4F19-B82D-ABC3633DF5AE}" srcOrd="1" destOrd="0" presId="urn:microsoft.com/office/officeart/2005/8/layout/orgChart1"/>
    <dgm:cxn modelId="{872EEB5D-C66A-498C-B340-4144ADA675FB}" type="presParOf" srcId="{5896BDE3-706A-43C1-8AF0-8902D5E32EC8}" destId="{61FE120C-B515-4704-BD0F-5E074204A5DF}" srcOrd="1" destOrd="0" presId="urn:microsoft.com/office/officeart/2005/8/layout/orgChart1"/>
    <dgm:cxn modelId="{B75AF36E-0AB2-4D3D-AB20-F784369C8729}" type="presParOf" srcId="{61FE120C-B515-4704-BD0F-5E074204A5DF}" destId="{01AE1ADC-D145-4FE5-AEF3-A95BCE2478CB}" srcOrd="0" destOrd="0" presId="urn:microsoft.com/office/officeart/2005/8/layout/orgChart1"/>
    <dgm:cxn modelId="{14FB17E4-000A-4538-9DB5-856FD2B63794}" type="presParOf" srcId="{61FE120C-B515-4704-BD0F-5E074204A5DF}" destId="{3CF7DDF8-3490-44E4-9956-AA372949B492}" srcOrd="1" destOrd="0" presId="urn:microsoft.com/office/officeart/2005/8/layout/orgChart1"/>
    <dgm:cxn modelId="{86CED306-453D-43BD-916B-280A4EE9CDC2}" type="presParOf" srcId="{3CF7DDF8-3490-44E4-9956-AA372949B492}" destId="{815F4A49-6C75-4719-963E-BA5DC1C6DEA3}" srcOrd="0" destOrd="0" presId="urn:microsoft.com/office/officeart/2005/8/layout/orgChart1"/>
    <dgm:cxn modelId="{22BA7AF4-A0A0-4A7B-B155-F7D31FDB53E4}" type="presParOf" srcId="{815F4A49-6C75-4719-963E-BA5DC1C6DEA3}" destId="{388B2EA5-2CDC-4E89-B8C1-922680C62C46}" srcOrd="0" destOrd="0" presId="urn:microsoft.com/office/officeart/2005/8/layout/orgChart1"/>
    <dgm:cxn modelId="{4793D59F-9506-4B3A-B306-B766E02DCC98}" type="presParOf" srcId="{815F4A49-6C75-4719-963E-BA5DC1C6DEA3}" destId="{E2EAC413-998F-4265-AC6B-2086712F4284}" srcOrd="1" destOrd="0" presId="urn:microsoft.com/office/officeart/2005/8/layout/orgChart1"/>
    <dgm:cxn modelId="{845A46CF-B905-469E-8DE5-E6BE4B8CBE82}" type="presParOf" srcId="{3CF7DDF8-3490-44E4-9956-AA372949B492}" destId="{4E6BDA7C-8EFF-4C54-BD0E-58CB5011059C}" srcOrd="1" destOrd="0" presId="urn:microsoft.com/office/officeart/2005/8/layout/orgChart1"/>
    <dgm:cxn modelId="{ADBF7A9B-7246-49A2-A661-7B0958BD3E1E}" type="presParOf" srcId="{3CF7DDF8-3490-44E4-9956-AA372949B492}" destId="{F22D2A2C-D922-4784-B275-705CFC5E1B0C}" srcOrd="2" destOrd="0" presId="urn:microsoft.com/office/officeart/2005/8/layout/orgChart1"/>
    <dgm:cxn modelId="{0012AED8-F014-4B2F-A712-CCC864A36F52}" type="presParOf" srcId="{61FE120C-B515-4704-BD0F-5E074204A5DF}" destId="{A1724485-A30C-4A99-A29C-13F687099BA9}" srcOrd="2" destOrd="0" presId="urn:microsoft.com/office/officeart/2005/8/layout/orgChart1"/>
    <dgm:cxn modelId="{82BC03E0-3890-4DA9-8786-C435CBA12186}" type="presParOf" srcId="{61FE120C-B515-4704-BD0F-5E074204A5DF}" destId="{AA975032-BF10-4494-BE34-8D362F31CF4D}" srcOrd="3" destOrd="0" presId="urn:microsoft.com/office/officeart/2005/8/layout/orgChart1"/>
    <dgm:cxn modelId="{B7A803CD-65FA-4B99-A2C7-A1B258BF5B56}" type="presParOf" srcId="{AA975032-BF10-4494-BE34-8D362F31CF4D}" destId="{D8AE87E4-6F9A-4CE5-BEA7-B58012117003}" srcOrd="0" destOrd="0" presId="urn:microsoft.com/office/officeart/2005/8/layout/orgChart1"/>
    <dgm:cxn modelId="{E8AEC7DD-89E3-4566-B3F6-160ED73A2112}" type="presParOf" srcId="{D8AE87E4-6F9A-4CE5-BEA7-B58012117003}" destId="{FC2E23EB-D912-4BA7-BE18-83B5FAB4BF30}" srcOrd="0" destOrd="0" presId="urn:microsoft.com/office/officeart/2005/8/layout/orgChart1"/>
    <dgm:cxn modelId="{535CD9A2-0A7C-4BB4-85AB-1B5D053D0B55}" type="presParOf" srcId="{D8AE87E4-6F9A-4CE5-BEA7-B58012117003}" destId="{1D42259A-61FE-4C01-9481-396D09D37219}" srcOrd="1" destOrd="0" presId="urn:microsoft.com/office/officeart/2005/8/layout/orgChart1"/>
    <dgm:cxn modelId="{6AAF600F-2A85-49C2-BFB7-691F441D7B06}" type="presParOf" srcId="{AA975032-BF10-4494-BE34-8D362F31CF4D}" destId="{3B843B94-4870-456C-8058-E399DB5A9292}" srcOrd="1" destOrd="0" presId="urn:microsoft.com/office/officeart/2005/8/layout/orgChart1"/>
    <dgm:cxn modelId="{1E067260-AE4E-4E5F-99E2-8904FBEA3D8E}" type="presParOf" srcId="{AA975032-BF10-4494-BE34-8D362F31CF4D}" destId="{426D9718-CF3F-4B32-ABB0-0BA488229A98}" srcOrd="2" destOrd="0" presId="urn:microsoft.com/office/officeart/2005/8/layout/orgChart1"/>
    <dgm:cxn modelId="{6C57D685-F9E2-4DCB-A9C2-F0BF5ABBF664}" type="presParOf" srcId="{61FE120C-B515-4704-BD0F-5E074204A5DF}" destId="{848ADCAF-4CDA-4705-9234-1174DE5CF33B}" srcOrd="4" destOrd="0" presId="urn:microsoft.com/office/officeart/2005/8/layout/orgChart1"/>
    <dgm:cxn modelId="{616ACFF1-CC92-415E-824D-BA10812852DA}" type="presParOf" srcId="{61FE120C-B515-4704-BD0F-5E074204A5DF}" destId="{C61E7FB4-1438-44BD-AF91-E92B97F43C01}" srcOrd="5" destOrd="0" presId="urn:microsoft.com/office/officeart/2005/8/layout/orgChart1"/>
    <dgm:cxn modelId="{C687ECAF-6AC8-454F-8007-A15683B470FD}" type="presParOf" srcId="{C61E7FB4-1438-44BD-AF91-E92B97F43C01}" destId="{9DFD6975-9F70-484D-BE50-F8B62BADD95B}" srcOrd="0" destOrd="0" presId="urn:microsoft.com/office/officeart/2005/8/layout/orgChart1"/>
    <dgm:cxn modelId="{45B3A14F-BB63-4EE4-8DEE-FD5E8A75F135}" type="presParOf" srcId="{9DFD6975-9F70-484D-BE50-F8B62BADD95B}" destId="{9DFA006F-3215-487A-9D8E-B72AA16D8DE0}" srcOrd="0" destOrd="0" presId="urn:microsoft.com/office/officeart/2005/8/layout/orgChart1"/>
    <dgm:cxn modelId="{7F034AE6-2847-4848-A57F-E717AE2849D3}" type="presParOf" srcId="{9DFD6975-9F70-484D-BE50-F8B62BADD95B}" destId="{D12B7EC7-95F6-49DE-9E57-6C31AE406C0A}" srcOrd="1" destOrd="0" presId="urn:microsoft.com/office/officeart/2005/8/layout/orgChart1"/>
    <dgm:cxn modelId="{455E4B31-805D-45CF-9FFE-2E2C9AC2EC9B}" type="presParOf" srcId="{C61E7FB4-1438-44BD-AF91-E92B97F43C01}" destId="{6DA36375-F066-4926-AF34-565262A68F21}" srcOrd="1" destOrd="0" presId="urn:microsoft.com/office/officeart/2005/8/layout/orgChart1"/>
    <dgm:cxn modelId="{75E6ECDD-16F7-4833-9A18-070BB5D41029}" type="presParOf" srcId="{C61E7FB4-1438-44BD-AF91-E92B97F43C01}" destId="{C5D22BDC-A381-44C9-8BBE-3DFB336681D0}" srcOrd="2" destOrd="0" presId="urn:microsoft.com/office/officeart/2005/8/layout/orgChart1"/>
    <dgm:cxn modelId="{2B3B29B3-8B52-4590-A956-97C2871BF2DD}" type="presParOf" srcId="{5896BDE3-706A-43C1-8AF0-8902D5E32EC8}" destId="{365CAD44-83B4-4E7A-9F4A-DB843052740E}" srcOrd="2" destOrd="0" presId="urn:microsoft.com/office/officeart/2005/8/layout/orgChart1"/>
    <dgm:cxn modelId="{9B7C0F6E-0E8E-42FC-AF34-408F0BD8BD3B}" type="presParOf" srcId="{0FE96579-82A1-4F09-BC50-81D32E224895}" destId="{315387F2-B085-4B5A-BB64-236B09D05C30}" srcOrd="6" destOrd="0" presId="urn:microsoft.com/office/officeart/2005/8/layout/orgChart1"/>
    <dgm:cxn modelId="{750DFB20-68C6-48D9-AE75-225CBA02F9DE}" type="presParOf" srcId="{0FE96579-82A1-4F09-BC50-81D32E224895}" destId="{CD9392FE-1FBF-4E2F-9747-A22D3EB86B26}" srcOrd="7" destOrd="0" presId="urn:microsoft.com/office/officeart/2005/8/layout/orgChart1"/>
    <dgm:cxn modelId="{2102D226-96D0-467C-9D2A-8B434AFCCA5A}" type="presParOf" srcId="{CD9392FE-1FBF-4E2F-9747-A22D3EB86B26}" destId="{9F496D16-09AB-4243-B523-0C08DB61135F}" srcOrd="0" destOrd="0" presId="urn:microsoft.com/office/officeart/2005/8/layout/orgChart1"/>
    <dgm:cxn modelId="{17E2D226-31B6-467F-8A8A-FB9E5773D719}" type="presParOf" srcId="{9F496D16-09AB-4243-B523-0C08DB61135F}" destId="{6DBEAC53-4374-4BEF-90C0-BD8EA926C72A}" srcOrd="0" destOrd="0" presId="urn:microsoft.com/office/officeart/2005/8/layout/orgChart1"/>
    <dgm:cxn modelId="{E757F45F-5D0C-4F79-8646-AD555B42875D}" type="presParOf" srcId="{9F496D16-09AB-4243-B523-0C08DB61135F}" destId="{5D3D3D1F-9BD3-4B72-8FFD-20B16785A382}" srcOrd="1" destOrd="0" presId="urn:microsoft.com/office/officeart/2005/8/layout/orgChart1"/>
    <dgm:cxn modelId="{64129EF5-0070-4C5F-8C64-8EEF27DB950F}" type="presParOf" srcId="{CD9392FE-1FBF-4E2F-9747-A22D3EB86B26}" destId="{92020E66-5BB0-40C5-BF2F-E38258A44E7D}" srcOrd="1" destOrd="0" presId="urn:microsoft.com/office/officeart/2005/8/layout/orgChart1"/>
    <dgm:cxn modelId="{A81A009F-54E1-4ADD-AF04-98A758C5C276}" type="presParOf" srcId="{92020E66-5BB0-40C5-BF2F-E38258A44E7D}" destId="{CB36A151-C7D3-4BA5-8616-3FB1131ED37F}" srcOrd="0" destOrd="0" presId="urn:microsoft.com/office/officeart/2005/8/layout/orgChart1"/>
    <dgm:cxn modelId="{DC72686F-D7CB-4C3D-94DF-91E23A88B7FC}" type="presParOf" srcId="{92020E66-5BB0-40C5-BF2F-E38258A44E7D}" destId="{AF270934-0F41-4EDC-9DFA-3D35888C149A}" srcOrd="1" destOrd="0" presId="urn:microsoft.com/office/officeart/2005/8/layout/orgChart1"/>
    <dgm:cxn modelId="{93B29FAA-6FD5-4D0C-862E-42295C651E79}" type="presParOf" srcId="{AF270934-0F41-4EDC-9DFA-3D35888C149A}" destId="{0A218FE1-F3C5-4319-BDFD-3BEF139BC197}" srcOrd="0" destOrd="0" presId="urn:microsoft.com/office/officeart/2005/8/layout/orgChart1"/>
    <dgm:cxn modelId="{7C418C37-4F4D-4001-8617-7EB8D0459E54}" type="presParOf" srcId="{0A218FE1-F3C5-4319-BDFD-3BEF139BC197}" destId="{21EBAB59-61CB-49CF-9C05-5455C0597578}" srcOrd="0" destOrd="0" presId="urn:microsoft.com/office/officeart/2005/8/layout/orgChart1"/>
    <dgm:cxn modelId="{9F5BBC04-4B0B-43C3-820E-17EE4DE3FBCF}" type="presParOf" srcId="{0A218FE1-F3C5-4319-BDFD-3BEF139BC197}" destId="{6768F7C9-A931-455B-A52E-F054F90DD3CE}" srcOrd="1" destOrd="0" presId="urn:microsoft.com/office/officeart/2005/8/layout/orgChart1"/>
    <dgm:cxn modelId="{6459D54C-84FC-4741-8F8A-C8A0586B9189}" type="presParOf" srcId="{AF270934-0F41-4EDC-9DFA-3D35888C149A}" destId="{3E8BD2EE-2741-44CF-B7C3-3728436A2D44}" srcOrd="1" destOrd="0" presId="urn:microsoft.com/office/officeart/2005/8/layout/orgChart1"/>
    <dgm:cxn modelId="{8A0E38E4-401C-4A16-B0BF-9DD14A22F38C}" type="presParOf" srcId="{AF270934-0F41-4EDC-9DFA-3D35888C149A}" destId="{CAC16C27-3D5F-4319-B077-DABD23DA8025}" srcOrd="2" destOrd="0" presId="urn:microsoft.com/office/officeart/2005/8/layout/orgChart1"/>
    <dgm:cxn modelId="{B9E0EA77-70F9-46D9-AB2E-84AA0B1AA435}" type="presParOf" srcId="{92020E66-5BB0-40C5-BF2F-E38258A44E7D}" destId="{7FDEB4EA-50DB-4890-A733-8AFA5159DE9A}" srcOrd="2" destOrd="0" presId="urn:microsoft.com/office/officeart/2005/8/layout/orgChart1"/>
    <dgm:cxn modelId="{55BEC852-F586-4042-995C-0B864615C1C0}" type="presParOf" srcId="{92020E66-5BB0-40C5-BF2F-E38258A44E7D}" destId="{867BB018-71BA-470F-909D-7A60358FA39B}" srcOrd="3" destOrd="0" presId="urn:microsoft.com/office/officeart/2005/8/layout/orgChart1"/>
    <dgm:cxn modelId="{5C0E3CA1-BD09-41A2-AE1B-0DDA2C7A0EE5}" type="presParOf" srcId="{867BB018-71BA-470F-909D-7A60358FA39B}" destId="{86E3F2D6-C70A-4FE0-A9E9-635CDDD54A97}" srcOrd="0" destOrd="0" presId="urn:microsoft.com/office/officeart/2005/8/layout/orgChart1"/>
    <dgm:cxn modelId="{52975169-1FE0-4A1D-B274-80C3C100339F}" type="presParOf" srcId="{86E3F2D6-C70A-4FE0-A9E9-635CDDD54A97}" destId="{01552958-4705-4A8E-AF3B-989E47907168}" srcOrd="0" destOrd="0" presId="urn:microsoft.com/office/officeart/2005/8/layout/orgChart1"/>
    <dgm:cxn modelId="{20684D4D-DFDC-48F9-BAFE-6A9E7689B138}" type="presParOf" srcId="{86E3F2D6-C70A-4FE0-A9E9-635CDDD54A97}" destId="{89943DF0-808D-460B-88FD-859FC9537549}" srcOrd="1" destOrd="0" presId="urn:microsoft.com/office/officeart/2005/8/layout/orgChart1"/>
    <dgm:cxn modelId="{2448E245-893B-4404-9860-5AEC76ABED71}" type="presParOf" srcId="{867BB018-71BA-470F-909D-7A60358FA39B}" destId="{45DAFA51-1A8E-47B3-A657-5C5773604FE5}" srcOrd="1" destOrd="0" presId="urn:microsoft.com/office/officeart/2005/8/layout/orgChart1"/>
    <dgm:cxn modelId="{B45876AB-BD70-4377-AFBC-2341EE64E89D}" type="presParOf" srcId="{867BB018-71BA-470F-909D-7A60358FA39B}" destId="{B7DEA90C-B1B5-402A-B7CB-E0AF43F901E9}" srcOrd="2" destOrd="0" presId="urn:microsoft.com/office/officeart/2005/8/layout/orgChart1"/>
    <dgm:cxn modelId="{FB14016E-0239-47CA-93C3-07327317BB09}" type="presParOf" srcId="{CD9392FE-1FBF-4E2F-9747-A22D3EB86B26}" destId="{61D62805-CD04-47BE-933F-CC3526D28091}" srcOrd="2" destOrd="0" presId="urn:microsoft.com/office/officeart/2005/8/layout/orgChart1"/>
    <dgm:cxn modelId="{B0794717-8931-4E2E-8AE8-4F0216F2ED6D}" type="presParOf" srcId="{0FE96579-82A1-4F09-BC50-81D32E224895}" destId="{655EC4C2-5C95-4945-AC8E-570D07C7EEAD}" srcOrd="8" destOrd="0" presId="urn:microsoft.com/office/officeart/2005/8/layout/orgChart1"/>
    <dgm:cxn modelId="{DBC726A9-561A-49F0-8DD3-BF01206B57C2}" type="presParOf" srcId="{0FE96579-82A1-4F09-BC50-81D32E224895}" destId="{C7A9531D-98E6-4B54-B5E9-810A1FFC17E7}" srcOrd="9" destOrd="0" presId="urn:microsoft.com/office/officeart/2005/8/layout/orgChart1"/>
    <dgm:cxn modelId="{38C541B2-D049-4B3F-BA4C-1FFFBD3E4B5D}" type="presParOf" srcId="{C7A9531D-98E6-4B54-B5E9-810A1FFC17E7}" destId="{23D29F17-A4A2-4575-BD7A-1483AB731D15}" srcOrd="0" destOrd="0" presId="urn:microsoft.com/office/officeart/2005/8/layout/orgChart1"/>
    <dgm:cxn modelId="{AF246464-EC87-418D-94D5-931C94C17219}" type="presParOf" srcId="{23D29F17-A4A2-4575-BD7A-1483AB731D15}" destId="{DC844560-572E-483F-B9F0-B0490153546E}" srcOrd="0" destOrd="0" presId="urn:microsoft.com/office/officeart/2005/8/layout/orgChart1"/>
    <dgm:cxn modelId="{D914580A-794E-4FA5-8A8B-EB3C3FB8D2D3}" type="presParOf" srcId="{23D29F17-A4A2-4575-BD7A-1483AB731D15}" destId="{A40D27C5-7F86-4A07-A480-1FA69BF4493E}" srcOrd="1" destOrd="0" presId="urn:microsoft.com/office/officeart/2005/8/layout/orgChart1"/>
    <dgm:cxn modelId="{06DA82E8-EFA2-45C9-9D69-8DAD454D9EB6}" type="presParOf" srcId="{C7A9531D-98E6-4B54-B5E9-810A1FFC17E7}" destId="{7569816F-E8CE-499F-9ACD-82AF872F28B9}" srcOrd="1" destOrd="0" presId="urn:microsoft.com/office/officeart/2005/8/layout/orgChart1"/>
    <dgm:cxn modelId="{F8E72C81-63FA-4B62-BEC8-ACD1818B3454}" type="presParOf" srcId="{7569816F-E8CE-499F-9ACD-82AF872F28B9}" destId="{239B1DE2-1C06-464E-862B-7373A45B085A}" srcOrd="0" destOrd="0" presId="urn:microsoft.com/office/officeart/2005/8/layout/orgChart1"/>
    <dgm:cxn modelId="{9F5114D5-A003-468B-BA99-E8CA0D16568E}" type="presParOf" srcId="{7569816F-E8CE-499F-9ACD-82AF872F28B9}" destId="{58CD7FA5-640E-4231-BA1F-E3331AF7EAA6}" srcOrd="1" destOrd="0" presId="urn:microsoft.com/office/officeart/2005/8/layout/orgChart1"/>
    <dgm:cxn modelId="{288D2AE6-811B-400B-BFED-18951B431088}" type="presParOf" srcId="{58CD7FA5-640E-4231-BA1F-E3331AF7EAA6}" destId="{C3487658-78FA-49FD-9398-3DC1207DEC0D}" srcOrd="0" destOrd="0" presId="urn:microsoft.com/office/officeart/2005/8/layout/orgChart1"/>
    <dgm:cxn modelId="{7F6E29E8-67B3-4704-985F-5E70709D3345}" type="presParOf" srcId="{C3487658-78FA-49FD-9398-3DC1207DEC0D}" destId="{A41391C4-0CC6-48B5-A27C-77E6B37F0A4B}" srcOrd="0" destOrd="0" presId="urn:microsoft.com/office/officeart/2005/8/layout/orgChart1"/>
    <dgm:cxn modelId="{FA106627-2B09-45AA-BA4B-1CFAC47B9365}" type="presParOf" srcId="{C3487658-78FA-49FD-9398-3DC1207DEC0D}" destId="{E1BBA84A-B921-43B6-B38A-DCED83D3B83C}" srcOrd="1" destOrd="0" presId="urn:microsoft.com/office/officeart/2005/8/layout/orgChart1"/>
    <dgm:cxn modelId="{D69184BD-0E7D-49E1-95AD-56D62EDA6AC7}" type="presParOf" srcId="{58CD7FA5-640E-4231-BA1F-E3331AF7EAA6}" destId="{8C017742-844C-42AB-B238-2A4922650D73}" srcOrd="1" destOrd="0" presId="urn:microsoft.com/office/officeart/2005/8/layout/orgChart1"/>
    <dgm:cxn modelId="{7BA0497E-507D-4287-B243-CEF73365C4A9}" type="presParOf" srcId="{58CD7FA5-640E-4231-BA1F-E3331AF7EAA6}" destId="{C5212E20-1DB8-4EC2-871F-536F96CDD1EA}" srcOrd="2" destOrd="0" presId="urn:microsoft.com/office/officeart/2005/8/layout/orgChart1"/>
    <dgm:cxn modelId="{4C1060EE-F95B-4577-9324-3104A2C43459}" type="presParOf" srcId="{7569816F-E8CE-499F-9ACD-82AF872F28B9}" destId="{1D5C0A4C-553F-4334-BFC1-3872EC2C58DC}" srcOrd="2" destOrd="0" presId="urn:microsoft.com/office/officeart/2005/8/layout/orgChart1"/>
    <dgm:cxn modelId="{24F15778-A134-441B-9709-37F94ED50F13}" type="presParOf" srcId="{7569816F-E8CE-499F-9ACD-82AF872F28B9}" destId="{82B1980A-CF8A-432B-BAAA-66B8E6C00FD5}" srcOrd="3" destOrd="0" presId="urn:microsoft.com/office/officeart/2005/8/layout/orgChart1"/>
    <dgm:cxn modelId="{6389AF30-C6C0-464A-AEB3-DC12A65567EC}" type="presParOf" srcId="{82B1980A-CF8A-432B-BAAA-66B8E6C00FD5}" destId="{D722A6B2-FB32-4C7D-AFFD-CBB48F7E9C07}" srcOrd="0" destOrd="0" presId="urn:microsoft.com/office/officeart/2005/8/layout/orgChart1"/>
    <dgm:cxn modelId="{C1D8FAEE-B3AD-4639-B8DD-7BF3AE1180C1}" type="presParOf" srcId="{D722A6B2-FB32-4C7D-AFFD-CBB48F7E9C07}" destId="{9F3EAFE2-7BC5-49E5-A4EE-DDDD02E106BA}" srcOrd="0" destOrd="0" presId="urn:microsoft.com/office/officeart/2005/8/layout/orgChart1"/>
    <dgm:cxn modelId="{C139668C-4CC7-433C-AF92-3FAAF3E19FF1}" type="presParOf" srcId="{D722A6B2-FB32-4C7D-AFFD-CBB48F7E9C07}" destId="{6D5B4618-0733-4259-93AA-FCE071F66221}" srcOrd="1" destOrd="0" presId="urn:microsoft.com/office/officeart/2005/8/layout/orgChart1"/>
    <dgm:cxn modelId="{C46A97DF-D43F-4654-BD21-5AEECE4F1D04}" type="presParOf" srcId="{82B1980A-CF8A-432B-BAAA-66B8E6C00FD5}" destId="{BCC89C4A-D9C8-49A1-BB21-DE5E9F69EDD9}" srcOrd="1" destOrd="0" presId="urn:microsoft.com/office/officeart/2005/8/layout/orgChart1"/>
    <dgm:cxn modelId="{751AFF45-906F-4E90-BE96-5D4CB71B1108}" type="presParOf" srcId="{82B1980A-CF8A-432B-BAAA-66B8E6C00FD5}" destId="{A74B99C9-AD8A-457B-ABD9-6159E03AEDA7}" srcOrd="2" destOrd="0" presId="urn:microsoft.com/office/officeart/2005/8/layout/orgChart1"/>
    <dgm:cxn modelId="{3D6176AB-C028-478B-A0D2-5E8BE544E172}" type="presParOf" srcId="{7569816F-E8CE-499F-9ACD-82AF872F28B9}" destId="{5558374B-6B04-4E2C-BDFA-27478DBFFA4C}" srcOrd="4" destOrd="0" presId="urn:microsoft.com/office/officeart/2005/8/layout/orgChart1"/>
    <dgm:cxn modelId="{0C23363C-27DE-4E12-8E7D-58AA61761748}" type="presParOf" srcId="{7569816F-E8CE-499F-9ACD-82AF872F28B9}" destId="{BBB3E99A-CBEB-4B07-95E6-6AF120BFA8B1}" srcOrd="5" destOrd="0" presId="urn:microsoft.com/office/officeart/2005/8/layout/orgChart1"/>
    <dgm:cxn modelId="{2F051173-1D01-4985-8124-C47AE10E3738}" type="presParOf" srcId="{BBB3E99A-CBEB-4B07-95E6-6AF120BFA8B1}" destId="{521CA892-E34D-4E0F-9208-F8476400B5C8}" srcOrd="0" destOrd="0" presId="urn:microsoft.com/office/officeart/2005/8/layout/orgChart1"/>
    <dgm:cxn modelId="{36EF71B7-82F9-4078-8F74-935BDDFDFA00}" type="presParOf" srcId="{521CA892-E34D-4E0F-9208-F8476400B5C8}" destId="{819A9BB9-DE58-4A06-971F-A5389C5BBC75}" srcOrd="0" destOrd="0" presId="urn:microsoft.com/office/officeart/2005/8/layout/orgChart1"/>
    <dgm:cxn modelId="{C7984EC3-BD02-4782-BB2A-71DD2B1FCCB9}" type="presParOf" srcId="{521CA892-E34D-4E0F-9208-F8476400B5C8}" destId="{345E23BF-8ED2-440F-A4AA-17164D2C5649}" srcOrd="1" destOrd="0" presId="urn:microsoft.com/office/officeart/2005/8/layout/orgChart1"/>
    <dgm:cxn modelId="{381ED27A-59F8-4B87-84E6-33E4C694481A}" type="presParOf" srcId="{BBB3E99A-CBEB-4B07-95E6-6AF120BFA8B1}" destId="{6B97672B-B413-4349-AD8F-835D5FFA861C}" srcOrd="1" destOrd="0" presId="urn:microsoft.com/office/officeart/2005/8/layout/orgChart1"/>
    <dgm:cxn modelId="{CAEEC6D3-4FA8-4013-AC5A-5F8E499A11DA}" type="presParOf" srcId="{BBB3E99A-CBEB-4B07-95E6-6AF120BFA8B1}" destId="{6FCB62A5-DE14-4749-A76F-10A7F6D476A1}" srcOrd="2" destOrd="0" presId="urn:microsoft.com/office/officeart/2005/8/layout/orgChart1"/>
    <dgm:cxn modelId="{E40CFE9C-C5F0-4DD4-9C3B-ABDE680C6A58}" type="presParOf" srcId="{7569816F-E8CE-499F-9ACD-82AF872F28B9}" destId="{7FDFB02A-5A34-41F9-B505-A1C62058932C}" srcOrd="6" destOrd="0" presId="urn:microsoft.com/office/officeart/2005/8/layout/orgChart1"/>
    <dgm:cxn modelId="{3755DD94-11B4-4737-8AC7-6D29505E9D07}" type="presParOf" srcId="{7569816F-E8CE-499F-9ACD-82AF872F28B9}" destId="{A0D87728-6AF5-4F55-9493-D6D72111C230}" srcOrd="7" destOrd="0" presId="urn:microsoft.com/office/officeart/2005/8/layout/orgChart1"/>
    <dgm:cxn modelId="{EF4A0393-C266-4B22-88A9-FC032CE799DD}" type="presParOf" srcId="{A0D87728-6AF5-4F55-9493-D6D72111C230}" destId="{88A2C139-94CF-4111-9ADF-3B30439421AC}" srcOrd="0" destOrd="0" presId="urn:microsoft.com/office/officeart/2005/8/layout/orgChart1"/>
    <dgm:cxn modelId="{A6509CF0-8AEA-42D3-B428-C43DE5493908}" type="presParOf" srcId="{88A2C139-94CF-4111-9ADF-3B30439421AC}" destId="{1B83CE8B-C52D-40D4-9B50-E7E1AA0B0B8A}" srcOrd="0" destOrd="0" presId="urn:microsoft.com/office/officeart/2005/8/layout/orgChart1"/>
    <dgm:cxn modelId="{52616A32-34CE-442A-8FC6-88B2D89A8828}" type="presParOf" srcId="{88A2C139-94CF-4111-9ADF-3B30439421AC}" destId="{84FE82C6-2FF9-48DE-B02E-8960A7E2A5B2}" srcOrd="1" destOrd="0" presId="urn:microsoft.com/office/officeart/2005/8/layout/orgChart1"/>
    <dgm:cxn modelId="{7C0B217E-5672-46F5-9CE8-720993B6C07C}" type="presParOf" srcId="{A0D87728-6AF5-4F55-9493-D6D72111C230}" destId="{FDD012F3-030C-435A-BA9F-C0AF352133DC}" srcOrd="1" destOrd="0" presId="urn:microsoft.com/office/officeart/2005/8/layout/orgChart1"/>
    <dgm:cxn modelId="{2C965738-3049-4A4E-B159-3FC9CE99D441}" type="presParOf" srcId="{A0D87728-6AF5-4F55-9493-D6D72111C230}" destId="{C00C423F-602C-4DBE-BDD2-5C8DE866CD89}" srcOrd="2" destOrd="0" presId="urn:microsoft.com/office/officeart/2005/8/layout/orgChart1"/>
    <dgm:cxn modelId="{48F60A39-0C63-464E-AB40-E692F35D0EF2}" type="presParOf" srcId="{7569816F-E8CE-499F-9ACD-82AF872F28B9}" destId="{CD645A87-53C7-405E-B453-7A05FF5C269F}" srcOrd="8" destOrd="0" presId="urn:microsoft.com/office/officeart/2005/8/layout/orgChart1"/>
    <dgm:cxn modelId="{5CD7C83F-761F-4CC9-BC1C-BACE0CA3C4D9}" type="presParOf" srcId="{7569816F-E8CE-499F-9ACD-82AF872F28B9}" destId="{0E334F2F-470B-4D4F-A3FD-15275DE27DB0}" srcOrd="9" destOrd="0" presId="urn:microsoft.com/office/officeart/2005/8/layout/orgChart1"/>
    <dgm:cxn modelId="{D8BF0D43-188C-4DD6-BCFC-2CED664F50B3}" type="presParOf" srcId="{0E334F2F-470B-4D4F-A3FD-15275DE27DB0}" destId="{0E94000F-FC0B-4984-BAD3-0001B8292BB2}" srcOrd="0" destOrd="0" presId="urn:microsoft.com/office/officeart/2005/8/layout/orgChart1"/>
    <dgm:cxn modelId="{A7A4A42B-A42D-47E8-905D-09F7200D1C3D}" type="presParOf" srcId="{0E94000F-FC0B-4984-BAD3-0001B8292BB2}" destId="{55CFBE1B-79E7-48A1-B10B-94ADB0C3BCDC}" srcOrd="0" destOrd="0" presId="urn:microsoft.com/office/officeart/2005/8/layout/orgChart1"/>
    <dgm:cxn modelId="{E639F252-D8BB-4049-AAAB-DD1D0F2714C5}" type="presParOf" srcId="{0E94000F-FC0B-4984-BAD3-0001B8292BB2}" destId="{0A84C964-3157-475B-906F-1A179F3CC02D}" srcOrd="1" destOrd="0" presId="urn:microsoft.com/office/officeart/2005/8/layout/orgChart1"/>
    <dgm:cxn modelId="{F0B0B9F4-2D5B-45C6-83D6-13D12B8A0931}" type="presParOf" srcId="{0E334F2F-470B-4D4F-A3FD-15275DE27DB0}" destId="{86589795-F371-4A43-B7A5-569BA078637F}" srcOrd="1" destOrd="0" presId="urn:microsoft.com/office/officeart/2005/8/layout/orgChart1"/>
    <dgm:cxn modelId="{32CA9EE6-463B-46BF-964C-5D873B6A3A37}" type="presParOf" srcId="{0E334F2F-470B-4D4F-A3FD-15275DE27DB0}" destId="{3D1A8DAD-BBE3-4D1F-8E86-0A0FD1E6002F}" srcOrd="2" destOrd="0" presId="urn:microsoft.com/office/officeart/2005/8/layout/orgChart1"/>
    <dgm:cxn modelId="{44AF4CE2-FD5C-49CC-8887-16F27E96F8CF}" type="presParOf" srcId="{7569816F-E8CE-499F-9ACD-82AF872F28B9}" destId="{EDD4A4C7-5D43-4918-B1C0-32E73C85F306}" srcOrd="10" destOrd="0" presId="urn:microsoft.com/office/officeart/2005/8/layout/orgChart1"/>
    <dgm:cxn modelId="{6377EBD3-6AB4-4E38-8DD7-FF021F8CC78B}" type="presParOf" srcId="{7569816F-E8CE-499F-9ACD-82AF872F28B9}" destId="{039F0A26-772E-4FAB-B170-766E8711F36B}" srcOrd="11" destOrd="0" presId="urn:microsoft.com/office/officeart/2005/8/layout/orgChart1"/>
    <dgm:cxn modelId="{54439B92-BF5D-4A69-9229-7F23A08217D0}" type="presParOf" srcId="{039F0A26-772E-4FAB-B170-766E8711F36B}" destId="{FF028208-C896-4E30-AD83-1643ED201658}" srcOrd="0" destOrd="0" presId="urn:microsoft.com/office/officeart/2005/8/layout/orgChart1"/>
    <dgm:cxn modelId="{BB6F276D-14EB-43EF-9B6F-0F46A2C8CE43}" type="presParOf" srcId="{FF028208-C896-4E30-AD83-1643ED201658}" destId="{84361334-1E40-4DD5-B3DD-5427B53C5E36}" srcOrd="0" destOrd="0" presId="urn:microsoft.com/office/officeart/2005/8/layout/orgChart1"/>
    <dgm:cxn modelId="{F4915C11-FA0F-4BF0-AE00-4883ECE8A989}" type="presParOf" srcId="{FF028208-C896-4E30-AD83-1643ED201658}" destId="{981DEB41-7DF9-4003-AE23-55CF18506182}" srcOrd="1" destOrd="0" presId="urn:microsoft.com/office/officeart/2005/8/layout/orgChart1"/>
    <dgm:cxn modelId="{D76104D6-6BFD-4540-AAD4-720DF9A82104}" type="presParOf" srcId="{039F0A26-772E-4FAB-B170-766E8711F36B}" destId="{D212C511-FCA4-4B79-9FC8-A7150FBAE9A5}" srcOrd="1" destOrd="0" presId="urn:microsoft.com/office/officeart/2005/8/layout/orgChart1"/>
    <dgm:cxn modelId="{2F58A959-B19C-4B16-BAC3-7E60E7D263EA}" type="presParOf" srcId="{039F0A26-772E-4FAB-B170-766E8711F36B}" destId="{19E89242-E5D6-452D-8992-6C9E594F675B}" srcOrd="2" destOrd="0" presId="urn:microsoft.com/office/officeart/2005/8/layout/orgChart1"/>
    <dgm:cxn modelId="{A4F70408-C310-497A-BF55-3B3D5A9D3630}" type="presParOf" srcId="{7569816F-E8CE-499F-9ACD-82AF872F28B9}" destId="{39346974-50EE-42A0-9C61-99F5C256C2FE}" srcOrd="12" destOrd="0" presId="urn:microsoft.com/office/officeart/2005/8/layout/orgChart1"/>
    <dgm:cxn modelId="{1DF899B3-5C79-4991-A303-0AAB1DCEDE8A}" type="presParOf" srcId="{7569816F-E8CE-499F-9ACD-82AF872F28B9}" destId="{2555E613-D731-4628-9C07-6FFBD8E2A5B6}" srcOrd="13" destOrd="0" presId="urn:microsoft.com/office/officeart/2005/8/layout/orgChart1"/>
    <dgm:cxn modelId="{DC58E88D-136A-486D-8FF1-1A95F83C8B6B}" type="presParOf" srcId="{2555E613-D731-4628-9C07-6FFBD8E2A5B6}" destId="{DC99DD2D-F4A8-4976-9F07-BAEFACA8E0E2}" srcOrd="0" destOrd="0" presId="urn:microsoft.com/office/officeart/2005/8/layout/orgChart1"/>
    <dgm:cxn modelId="{2F16CFB9-7B3B-4810-A569-FFB161E49890}" type="presParOf" srcId="{DC99DD2D-F4A8-4976-9F07-BAEFACA8E0E2}" destId="{4FF0754E-90A7-41AA-9296-2119F04A17BF}" srcOrd="0" destOrd="0" presId="urn:microsoft.com/office/officeart/2005/8/layout/orgChart1"/>
    <dgm:cxn modelId="{8A6AD835-EDBC-4117-A38C-8EAF35FE46AA}" type="presParOf" srcId="{DC99DD2D-F4A8-4976-9F07-BAEFACA8E0E2}" destId="{575D206C-AF94-4C7D-A910-26773F038D65}" srcOrd="1" destOrd="0" presId="urn:microsoft.com/office/officeart/2005/8/layout/orgChart1"/>
    <dgm:cxn modelId="{E2CFB42E-E477-4A92-9645-EF5BBFA73CBC}" type="presParOf" srcId="{2555E613-D731-4628-9C07-6FFBD8E2A5B6}" destId="{0499D782-32D1-4FD1-B0D0-660ECE2400B7}" srcOrd="1" destOrd="0" presId="urn:microsoft.com/office/officeart/2005/8/layout/orgChart1"/>
    <dgm:cxn modelId="{1DE28DBD-9E26-4080-9F4B-9E4060961215}" type="presParOf" srcId="{2555E613-D731-4628-9C07-6FFBD8E2A5B6}" destId="{B8709357-F928-49B8-9536-FD341D1D90BD}" srcOrd="2" destOrd="0" presId="urn:microsoft.com/office/officeart/2005/8/layout/orgChart1"/>
    <dgm:cxn modelId="{44211F55-53C3-4C5C-A171-EC48C57B212A}" type="presParOf" srcId="{C7A9531D-98E6-4B54-B5E9-810A1FFC17E7}" destId="{02E65C17-7FE1-441F-AA8A-02872047E3C7}" srcOrd="2" destOrd="0" presId="urn:microsoft.com/office/officeart/2005/8/layout/orgChart1"/>
    <dgm:cxn modelId="{DA0F7C71-9AA7-4E42-A5B6-02DABEF1E6BF}" type="presParOf" srcId="{61F23884-21A7-4094-AFFC-EE976343A561}" destId="{5B36DB89-1108-47DC-A3D5-E58BF1AD4BC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E8F413EF-B69A-44AD-BEF5-269A53317A58}"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a:lstStyle/>
        <a:p>
          <a:r>
            <a:rPr lang="en-US" sz="1800" dirty="0"/>
            <a:t>Types of Functions</a:t>
          </a:r>
          <a:endParaRPr lang="en-IN" sz="1800" dirty="0"/>
        </a:p>
      </dgm:t>
    </dgm:pt>
    <dgm:pt modelId="{A957853F-88FE-4066-A418-8B15330AFBB0}" type="parTrans" cxnId="{2B5133C3-A1DF-422F-B18D-4ACEB21E0AA6}">
      <dgm:prSet/>
      <dgm:spPr/>
      <dgm:t>
        <a:bodyPr/>
        <a:lstStyle/>
        <a:p>
          <a:endParaRPr lang="en-IN" sz="1600"/>
        </a:p>
      </dgm:t>
    </dgm:pt>
    <dgm:pt modelId="{A2F703D2-5124-4271-8D73-94078BD159FD}" type="sibTrans" cxnId="{2B5133C3-A1DF-422F-B18D-4ACEB21E0AA6}">
      <dgm:prSet/>
      <dgm:spPr/>
      <dgm:t>
        <a:bodyPr/>
        <a:lstStyle/>
        <a:p>
          <a:endParaRPr lang="en-IN" sz="1600"/>
        </a:p>
      </dgm:t>
    </dgm:pt>
    <dgm:pt modelId="{D16BF195-C66B-4DA5-9DCC-7F969DAEBC7C}">
      <dgm:prSet custT="1"/>
      <dgm:spPr/>
      <dgm:t>
        <a:bodyPr/>
        <a:lstStyle/>
        <a:p>
          <a:r>
            <a:rPr lang="en-IN" sz="1800" b="0" i="0" dirty="0"/>
            <a:t>Named Function</a:t>
          </a:r>
          <a:endParaRPr lang="en-IN" sz="1800" dirty="0"/>
        </a:p>
      </dgm:t>
    </dgm:pt>
    <dgm:pt modelId="{7DFC241E-6F0C-41DE-92D0-D822A9B34475}" type="parTrans" cxnId="{67F7F149-6999-4B45-9340-1B287AFA68D3}">
      <dgm:prSet/>
      <dgm:spPr/>
      <dgm:t>
        <a:bodyPr/>
        <a:lstStyle/>
        <a:p>
          <a:endParaRPr lang="en-IN" sz="1600"/>
        </a:p>
      </dgm:t>
    </dgm:pt>
    <dgm:pt modelId="{9D53E789-899F-49B5-80E9-C819758E897D}" type="sibTrans" cxnId="{67F7F149-6999-4B45-9340-1B287AFA68D3}">
      <dgm:prSet/>
      <dgm:spPr/>
      <dgm:t>
        <a:bodyPr/>
        <a:lstStyle/>
        <a:p>
          <a:endParaRPr lang="en-IN" sz="1600"/>
        </a:p>
      </dgm:t>
    </dgm:pt>
    <dgm:pt modelId="{24E7C279-788B-4758-8209-A553242DC8D9}">
      <dgm:prSet custT="1"/>
      <dgm:spPr/>
      <dgm:t>
        <a:bodyPr/>
        <a:lstStyle/>
        <a:p>
          <a:r>
            <a:rPr lang="en-IN" sz="1800" b="0" i="0" dirty="0"/>
            <a:t>Anonymous Function</a:t>
          </a:r>
          <a:endParaRPr lang="en-IN" sz="1800" dirty="0"/>
        </a:p>
      </dgm:t>
    </dgm:pt>
    <dgm:pt modelId="{818C07ED-BCBA-41EA-8ED5-1569C2B0460F}" type="parTrans" cxnId="{BD8663BB-7C8E-4782-9C89-4FC34CA3E012}">
      <dgm:prSet/>
      <dgm:spPr/>
      <dgm:t>
        <a:bodyPr/>
        <a:lstStyle/>
        <a:p>
          <a:endParaRPr lang="en-IN" sz="1600"/>
        </a:p>
      </dgm:t>
    </dgm:pt>
    <dgm:pt modelId="{31C810B6-3113-477A-90A8-016C7E52E0AA}" type="sibTrans" cxnId="{BD8663BB-7C8E-4782-9C89-4FC34CA3E012}">
      <dgm:prSet/>
      <dgm:spPr/>
      <dgm:t>
        <a:bodyPr/>
        <a:lstStyle/>
        <a:p>
          <a:endParaRPr lang="en-IN" sz="1600"/>
        </a:p>
      </dgm:t>
    </dgm:pt>
    <dgm:pt modelId="{1C2A0C06-AC04-49A4-AC08-1BC860A23151}">
      <dgm:prSet custT="1"/>
      <dgm:spPr/>
      <dgm:t>
        <a:bodyPr/>
        <a:lstStyle/>
        <a:p>
          <a:r>
            <a:rPr lang="en-IN" sz="1800" b="0" i="0" dirty="0"/>
            <a:t>Function Expression</a:t>
          </a:r>
          <a:endParaRPr lang="en-IN" sz="1800" dirty="0"/>
        </a:p>
      </dgm:t>
    </dgm:pt>
    <dgm:pt modelId="{DA026AA3-D0F4-4A09-AB66-0D1E4C84272B}" type="parTrans" cxnId="{6AC2C4E7-6672-440C-AEAD-47B06B38FFB1}">
      <dgm:prSet/>
      <dgm:spPr/>
      <dgm:t>
        <a:bodyPr/>
        <a:lstStyle/>
        <a:p>
          <a:endParaRPr lang="en-IN" sz="1600"/>
        </a:p>
      </dgm:t>
    </dgm:pt>
    <dgm:pt modelId="{09FCCE2B-D208-4207-B5C2-26AD5D411F34}" type="sibTrans" cxnId="{6AC2C4E7-6672-440C-AEAD-47B06B38FFB1}">
      <dgm:prSet/>
      <dgm:spPr/>
      <dgm:t>
        <a:bodyPr/>
        <a:lstStyle/>
        <a:p>
          <a:endParaRPr lang="en-IN" sz="1600"/>
        </a:p>
      </dgm:t>
    </dgm:pt>
    <dgm:pt modelId="{BF8DFB00-A192-4B2B-96E3-1D07F8DB49C7}">
      <dgm:prSet custT="1"/>
      <dgm:spPr/>
      <dgm:t>
        <a:bodyPr/>
        <a:lstStyle/>
        <a:p>
          <a:r>
            <a:rPr lang="en-IN" sz="1800" b="0" i="0" dirty="0"/>
            <a:t>Arrow Function</a:t>
          </a:r>
          <a:endParaRPr lang="en-IN" sz="1800" dirty="0"/>
        </a:p>
      </dgm:t>
    </dgm:pt>
    <dgm:pt modelId="{CA41E56D-D406-4B9E-AC96-D0DA5A83005D}" type="parTrans" cxnId="{E322AFF3-9DE5-4D24-9D08-F0511071554A}">
      <dgm:prSet/>
      <dgm:spPr/>
      <dgm:t>
        <a:bodyPr/>
        <a:lstStyle/>
        <a:p>
          <a:endParaRPr lang="en-IN" sz="1600"/>
        </a:p>
      </dgm:t>
    </dgm:pt>
    <dgm:pt modelId="{0AC6590E-6613-4A16-8385-E28C67F0CF79}" type="sibTrans" cxnId="{E322AFF3-9DE5-4D24-9D08-F0511071554A}">
      <dgm:prSet/>
      <dgm:spPr/>
      <dgm:t>
        <a:bodyPr/>
        <a:lstStyle/>
        <a:p>
          <a:endParaRPr lang="en-IN" sz="1600"/>
        </a:p>
      </dgm:t>
    </dgm:pt>
    <dgm:pt modelId="{155A6431-21A4-4049-9BF1-C5E9AE131486}">
      <dgm:prSet custT="1"/>
      <dgm:spPr/>
      <dgm:t>
        <a:bodyPr/>
        <a:lstStyle/>
        <a:p>
          <a:r>
            <a:rPr lang="en-IN" sz="1800" b="0" i="0"/>
            <a:t>IIFE</a:t>
          </a:r>
          <a:endParaRPr lang="en-IN" sz="1800"/>
        </a:p>
      </dgm:t>
    </dgm:pt>
    <dgm:pt modelId="{061DA9D6-33E8-43F7-91F2-FB0400F0573E}" type="parTrans" cxnId="{F945FBB9-F0DA-496F-8840-31450B4EAD1F}">
      <dgm:prSet/>
      <dgm:spPr/>
      <dgm:t>
        <a:bodyPr/>
        <a:lstStyle/>
        <a:p>
          <a:endParaRPr lang="en-IN" sz="1600"/>
        </a:p>
      </dgm:t>
    </dgm:pt>
    <dgm:pt modelId="{5A36CD28-BC6D-4C57-BE74-8EC98DF6561C}" type="sibTrans" cxnId="{F945FBB9-F0DA-496F-8840-31450B4EAD1F}">
      <dgm:prSet/>
      <dgm:spPr/>
      <dgm:t>
        <a:bodyPr/>
        <a:lstStyle/>
        <a:p>
          <a:endParaRPr lang="en-IN" sz="1600"/>
        </a:p>
      </dgm:t>
    </dgm:pt>
    <dgm:pt modelId="{A026173D-604F-45C2-8F48-4FB4E88BDB76}">
      <dgm:prSet custT="1"/>
      <dgm:spPr/>
      <dgm:t>
        <a:bodyPr/>
        <a:lstStyle/>
        <a:p>
          <a:r>
            <a:rPr lang="en-IN" sz="1800" b="0" i="0" dirty="0" err="1"/>
            <a:t>Callback</a:t>
          </a:r>
          <a:r>
            <a:rPr lang="en-IN" sz="1800" b="0" i="0" dirty="0"/>
            <a:t> Function</a:t>
          </a:r>
          <a:endParaRPr lang="en-IN" sz="1800" dirty="0"/>
        </a:p>
      </dgm:t>
    </dgm:pt>
    <dgm:pt modelId="{0C6A1560-CDCB-4723-B5D7-A2A921F9DD9A}" type="parTrans" cxnId="{7099CDC7-AE3E-4760-95B3-EA0DA0AEAEB3}">
      <dgm:prSet/>
      <dgm:spPr/>
      <dgm:t>
        <a:bodyPr/>
        <a:lstStyle/>
        <a:p>
          <a:endParaRPr lang="en-IN" sz="1600"/>
        </a:p>
      </dgm:t>
    </dgm:pt>
    <dgm:pt modelId="{49DA0B26-42FD-4F1A-89EB-D7040D4C5CB8}" type="sibTrans" cxnId="{7099CDC7-AE3E-4760-95B3-EA0DA0AEAEB3}">
      <dgm:prSet/>
      <dgm:spPr/>
      <dgm:t>
        <a:bodyPr/>
        <a:lstStyle/>
        <a:p>
          <a:endParaRPr lang="en-IN" sz="1600"/>
        </a:p>
      </dgm:t>
    </dgm:pt>
    <dgm:pt modelId="{571DE306-9045-417D-8D2B-9BF6E5FBFBE9}">
      <dgm:prSet custT="1"/>
      <dgm:spPr/>
      <dgm:t>
        <a:bodyPr/>
        <a:lstStyle/>
        <a:p>
          <a:r>
            <a:rPr lang="en-IN" sz="1800" b="0" i="0" dirty="0"/>
            <a:t>Higher-Order Function</a:t>
          </a:r>
          <a:endParaRPr lang="en-IN" sz="1800" dirty="0"/>
        </a:p>
      </dgm:t>
    </dgm:pt>
    <dgm:pt modelId="{DF17E72D-A051-454C-8D3F-9B5C409940EF}" type="parTrans" cxnId="{AB48D92F-8330-4B40-82B1-F7BB53849D7D}">
      <dgm:prSet/>
      <dgm:spPr/>
      <dgm:t>
        <a:bodyPr/>
        <a:lstStyle/>
        <a:p>
          <a:endParaRPr lang="en-IN" sz="1600"/>
        </a:p>
      </dgm:t>
    </dgm:pt>
    <dgm:pt modelId="{D9C33FBF-9266-4A50-A440-82A721312C93}" type="sibTrans" cxnId="{AB48D92F-8330-4B40-82B1-F7BB53849D7D}">
      <dgm:prSet/>
      <dgm:spPr/>
      <dgm:t>
        <a:bodyPr/>
        <a:lstStyle/>
        <a:p>
          <a:endParaRPr lang="en-IN" sz="1600"/>
        </a:p>
      </dgm:t>
    </dgm:pt>
    <dgm:pt modelId="{E6D9D623-88A2-4293-87A6-EA28637F0216}" type="pres">
      <dgm:prSet presAssocID="{E8F413EF-B69A-44AD-BEF5-269A53317A58}" presName="Name0" presStyleCnt="0">
        <dgm:presLayoutVars>
          <dgm:chPref val="1"/>
          <dgm:dir/>
          <dgm:animOne val="branch"/>
          <dgm:animLvl val="lvl"/>
          <dgm:resizeHandles val="exact"/>
        </dgm:presLayoutVars>
      </dgm:prSet>
      <dgm:spPr/>
    </dgm:pt>
    <dgm:pt modelId="{C5A6EE6C-F410-4D71-90A1-AB2B624B644A}" type="pres">
      <dgm:prSet presAssocID="{72C598DC-11CA-438A-B8B6-E60E37C35F7E}" presName="root1" presStyleCnt="0"/>
      <dgm:spPr/>
    </dgm:pt>
    <dgm:pt modelId="{637DBD5D-5FC3-4CF8-ADA5-51EBDAEE07B8}" type="pres">
      <dgm:prSet presAssocID="{72C598DC-11CA-438A-B8B6-E60E37C35F7E}" presName="LevelOneTextNode" presStyleLbl="node0" presStyleIdx="0" presStyleCnt="1" custAng="5400000" custScaleX="125312" custScaleY="35557" custLinFactX="-83434" custLinFactNeighborX="-100000" custLinFactNeighborY="1425">
        <dgm:presLayoutVars>
          <dgm:chPref val="3"/>
        </dgm:presLayoutVars>
      </dgm:prSet>
      <dgm:spPr>
        <a:prstGeom prst="flowChartAlternateProcess">
          <a:avLst/>
        </a:prstGeom>
      </dgm:spPr>
    </dgm:pt>
    <dgm:pt modelId="{D2E8EF69-5DD0-4970-BA12-7488C48ED55F}" type="pres">
      <dgm:prSet presAssocID="{72C598DC-11CA-438A-B8B6-E60E37C35F7E}" presName="level2hierChild" presStyleCnt="0"/>
      <dgm:spPr/>
    </dgm:pt>
    <dgm:pt modelId="{CB5DAE1B-D9AD-4C7A-8055-D9709BEF6D59}" type="pres">
      <dgm:prSet presAssocID="{7DFC241E-6F0C-41DE-92D0-D822A9B34475}" presName="conn2-1" presStyleLbl="parChTrans1D2" presStyleIdx="0" presStyleCnt="7"/>
      <dgm:spPr/>
    </dgm:pt>
    <dgm:pt modelId="{8EE56DE1-87D9-4D11-823E-C0681F946DD9}" type="pres">
      <dgm:prSet presAssocID="{7DFC241E-6F0C-41DE-92D0-D822A9B34475}" presName="connTx" presStyleLbl="parChTrans1D2" presStyleIdx="0" presStyleCnt="7"/>
      <dgm:spPr/>
    </dgm:pt>
    <dgm:pt modelId="{F1D5E4C8-475F-4EA4-8CAB-9235BE6B510E}" type="pres">
      <dgm:prSet presAssocID="{D16BF195-C66B-4DA5-9DCC-7F969DAEBC7C}" presName="root2" presStyleCnt="0"/>
      <dgm:spPr/>
    </dgm:pt>
    <dgm:pt modelId="{DA878A0C-1FB2-4469-B37A-4E24C2249351}" type="pres">
      <dgm:prSet presAssocID="{D16BF195-C66B-4DA5-9DCC-7F969DAEBC7C}" presName="LevelTwoTextNode" presStyleLbl="node2" presStyleIdx="0" presStyleCnt="7" custScaleX="85494" custScaleY="48451">
        <dgm:presLayoutVars>
          <dgm:chPref val="3"/>
        </dgm:presLayoutVars>
      </dgm:prSet>
      <dgm:spPr>
        <a:prstGeom prst="flowChartAlternateProcess">
          <a:avLst/>
        </a:prstGeom>
      </dgm:spPr>
    </dgm:pt>
    <dgm:pt modelId="{7D9F28B9-E514-4FCB-931C-AC989B403783}" type="pres">
      <dgm:prSet presAssocID="{D16BF195-C66B-4DA5-9DCC-7F969DAEBC7C}" presName="level3hierChild" presStyleCnt="0"/>
      <dgm:spPr/>
    </dgm:pt>
    <dgm:pt modelId="{7CC7842B-0AB4-4BE4-AED6-057278EA163D}" type="pres">
      <dgm:prSet presAssocID="{818C07ED-BCBA-41EA-8ED5-1569C2B0460F}" presName="conn2-1" presStyleLbl="parChTrans1D2" presStyleIdx="1" presStyleCnt="7"/>
      <dgm:spPr/>
    </dgm:pt>
    <dgm:pt modelId="{D940EEA7-2AB1-455A-B815-C9DC4320B479}" type="pres">
      <dgm:prSet presAssocID="{818C07ED-BCBA-41EA-8ED5-1569C2B0460F}" presName="connTx" presStyleLbl="parChTrans1D2" presStyleIdx="1" presStyleCnt="7"/>
      <dgm:spPr/>
    </dgm:pt>
    <dgm:pt modelId="{B241A575-4EB0-4088-BD5F-1D80D3E58B1F}" type="pres">
      <dgm:prSet presAssocID="{24E7C279-788B-4758-8209-A553242DC8D9}" presName="root2" presStyleCnt="0"/>
      <dgm:spPr/>
    </dgm:pt>
    <dgm:pt modelId="{8018B482-2EE0-4DC2-A04D-A9E518A44C85}" type="pres">
      <dgm:prSet presAssocID="{24E7C279-788B-4758-8209-A553242DC8D9}" presName="LevelTwoTextNode" presStyleLbl="node2" presStyleIdx="1" presStyleCnt="7" custScaleX="85494" custScaleY="48451">
        <dgm:presLayoutVars>
          <dgm:chPref val="3"/>
        </dgm:presLayoutVars>
      </dgm:prSet>
      <dgm:spPr>
        <a:prstGeom prst="flowChartAlternateProcess">
          <a:avLst/>
        </a:prstGeom>
      </dgm:spPr>
    </dgm:pt>
    <dgm:pt modelId="{E63633D5-068B-41E5-8FCF-73515A092559}" type="pres">
      <dgm:prSet presAssocID="{24E7C279-788B-4758-8209-A553242DC8D9}" presName="level3hierChild" presStyleCnt="0"/>
      <dgm:spPr/>
    </dgm:pt>
    <dgm:pt modelId="{361842B1-7520-4BFA-A397-004115EE5505}" type="pres">
      <dgm:prSet presAssocID="{DA026AA3-D0F4-4A09-AB66-0D1E4C84272B}" presName="conn2-1" presStyleLbl="parChTrans1D2" presStyleIdx="2" presStyleCnt="7"/>
      <dgm:spPr/>
    </dgm:pt>
    <dgm:pt modelId="{782482D4-7340-44E8-85CB-F64C2D5A8BB6}" type="pres">
      <dgm:prSet presAssocID="{DA026AA3-D0F4-4A09-AB66-0D1E4C84272B}" presName="connTx" presStyleLbl="parChTrans1D2" presStyleIdx="2" presStyleCnt="7"/>
      <dgm:spPr/>
    </dgm:pt>
    <dgm:pt modelId="{309ED008-9C84-478D-8EAC-7BC1B6A22868}" type="pres">
      <dgm:prSet presAssocID="{1C2A0C06-AC04-49A4-AC08-1BC860A23151}" presName="root2" presStyleCnt="0"/>
      <dgm:spPr/>
    </dgm:pt>
    <dgm:pt modelId="{3590F7F1-98DC-4533-9178-7ABB45012DA1}" type="pres">
      <dgm:prSet presAssocID="{1C2A0C06-AC04-49A4-AC08-1BC860A23151}" presName="LevelTwoTextNode" presStyleLbl="node2" presStyleIdx="2" presStyleCnt="7" custScaleX="85494" custScaleY="48451">
        <dgm:presLayoutVars>
          <dgm:chPref val="3"/>
        </dgm:presLayoutVars>
      </dgm:prSet>
      <dgm:spPr>
        <a:prstGeom prst="flowChartAlternateProcess">
          <a:avLst/>
        </a:prstGeom>
      </dgm:spPr>
    </dgm:pt>
    <dgm:pt modelId="{24B5186A-3F4A-4775-95EF-1C7FC8897D5D}" type="pres">
      <dgm:prSet presAssocID="{1C2A0C06-AC04-49A4-AC08-1BC860A23151}" presName="level3hierChild" presStyleCnt="0"/>
      <dgm:spPr/>
    </dgm:pt>
    <dgm:pt modelId="{4D02CD99-53A7-4BBE-958B-696FB6944053}" type="pres">
      <dgm:prSet presAssocID="{CA41E56D-D406-4B9E-AC96-D0DA5A83005D}" presName="conn2-1" presStyleLbl="parChTrans1D2" presStyleIdx="3" presStyleCnt="7"/>
      <dgm:spPr/>
    </dgm:pt>
    <dgm:pt modelId="{5FACF3FF-DE0D-4A1D-BCD1-03DDBB07EAE5}" type="pres">
      <dgm:prSet presAssocID="{CA41E56D-D406-4B9E-AC96-D0DA5A83005D}" presName="connTx" presStyleLbl="parChTrans1D2" presStyleIdx="3" presStyleCnt="7"/>
      <dgm:spPr/>
    </dgm:pt>
    <dgm:pt modelId="{5666898E-ADE4-44DF-8178-F30280899B45}" type="pres">
      <dgm:prSet presAssocID="{BF8DFB00-A192-4B2B-96E3-1D07F8DB49C7}" presName="root2" presStyleCnt="0"/>
      <dgm:spPr/>
    </dgm:pt>
    <dgm:pt modelId="{34F92390-DE78-4941-B670-86C23C6E6EF7}" type="pres">
      <dgm:prSet presAssocID="{BF8DFB00-A192-4B2B-96E3-1D07F8DB49C7}" presName="LevelTwoTextNode" presStyleLbl="node2" presStyleIdx="3" presStyleCnt="7" custScaleX="85494" custScaleY="48451" custLinFactNeighborY="7872">
        <dgm:presLayoutVars>
          <dgm:chPref val="3"/>
        </dgm:presLayoutVars>
      </dgm:prSet>
      <dgm:spPr>
        <a:prstGeom prst="flowChartAlternateProcess">
          <a:avLst/>
        </a:prstGeom>
      </dgm:spPr>
    </dgm:pt>
    <dgm:pt modelId="{8028BA6A-428C-402A-B755-F5AD7D7B7769}" type="pres">
      <dgm:prSet presAssocID="{BF8DFB00-A192-4B2B-96E3-1D07F8DB49C7}" presName="level3hierChild" presStyleCnt="0"/>
      <dgm:spPr/>
    </dgm:pt>
    <dgm:pt modelId="{2570E19E-DA5D-401B-9DE7-702819F8C182}" type="pres">
      <dgm:prSet presAssocID="{061DA9D6-33E8-43F7-91F2-FB0400F0573E}" presName="conn2-1" presStyleLbl="parChTrans1D2" presStyleIdx="4" presStyleCnt="7"/>
      <dgm:spPr/>
    </dgm:pt>
    <dgm:pt modelId="{CC37AD08-BC48-4D1A-9BE1-6FD79F0C2D53}" type="pres">
      <dgm:prSet presAssocID="{061DA9D6-33E8-43F7-91F2-FB0400F0573E}" presName="connTx" presStyleLbl="parChTrans1D2" presStyleIdx="4" presStyleCnt="7"/>
      <dgm:spPr/>
    </dgm:pt>
    <dgm:pt modelId="{38C904B6-51B9-458C-A8F6-858222F2CF9F}" type="pres">
      <dgm:prSet presAssocID="{155A6431-21A4-4049-9BF1-C5E9AE131486}" presName="root2" presStyleCnt="0"/>
      <dgm:spPr/>
    </dgm:pt>
    <dgm:pt modelId="{77225221-7555-405F-B1BB-9F7867EDAEC9}" type="pres">
      <dgm:prSet presAssocID="{155A6431-21A4-4049-9BF1-C5E9AE131486}" presName="LevelTwoTextNode" presStyleLbl="node2" presStyleIdx="4" presStyleCnt="7" custScaleX="85494" custScaleY="48451">
        <dgm:presLayoutVars>
          <dgm:chPref val="3"/>
        </dgm:presLayoutVars>
      </dgm:prSet>
      <dgm:spPr>
        <a:prstGeom prst="flowChartAlternateProcess">
          <a:avLst/>
        </a:prstGeom>
      </dgm:spPr>
    </dgm:pt>
    <dgm:pt modelId="{4006906A-BD7A-43B2-951C-7C16112A6C6B}" type="pres">
      <dgm:prSet presAssocID="{155A6431-21A4-4049-9BF1-C5E9AE131486}" presName="level3hierChild" presStyleCnt="0"/>
      <dgm:spPr/>
    </dgm:pt>
    <dgm:pt modelId="{B23C1C6F-D175-476E-B4EE-28B1F86A6440}" type="pres">
      <dgm:prSet presAssocID="{0C6A1560-CDCB-4723-B5D7-A2A921F9DD9A}" presName="conn2-1" presStyleLbl="parChTrans1D2" presStyleIdx="5" presStyleCnt="7"/>
      <dgm:spPr/>
    </dgm:pt>
    <dgm:pt modelId="{770B1F38-548E-475D-95B8-79AF8626DD36}" type="pres">
      <dgm:prSet presAssocID="{0C6A1560-CDCB-4723-B5D7-A2A921F9DD9A}" presName="connTx" presStyleLbl="parChTrans1D2" presStyleIdx="5" presStyleCnt="7"/>
      <dgm:spPr/>
    </dgm:pt>
    <dgm:pt modelId="{C70EDCEA-5C57-449C-B3AC-D62FE04EEA55}" type="pres">
      <dgm:prSet presAssocID="{A026173D-604F-45C2-8F48-4FB4E88BDB76}" presName="root2" presStyleCnt="0"/>
      <dgm:spPr/>
    </dgm:pt>
    <dgm:pt modelId="{16DE956C-26F8-429E-ACAB-CA24EDD1C3ED}" type="pres">
      <dgm:prSet presAssocID="{A026173D-604F-45C2-8F48-4FB4E88BDB76}" presName="LevelTwoTextNode" presStyleLbl="node2" presStyleIdx="5" presStyleCnt="7" custScaleX="85494" custScaleY="48451">
        <dgm:presLayoutVars>
          <dgm:chPref val="3"/>
        </dgm:presLayoutVars>
      </dgm:prSet>
      <dgm:spPr>
        <a:prstGeom prst="flowChartAlternateProcess">
          <a:avLst/>
        </a:prstGeom>
      </dgm:spPr>
    </dgm:pt>
    <dgm:pt modelId="{04649692-0A04-4232-AEC1-C9ECD6947203}" type="pres">
      <dgm:prSet presAssocID="{A026173D-604F-45C2-8F48-4FB4E88BDB76}" presName="level3hierChild" presStyleCnt="0"/>
      <dgm:spPr/>
    </dgm:pt>
    <dgm:pt modelId="{FFE92474-6084-4D12-9B51-FBCC4DA15278}" type="pres">
      <dgm:prSet presAssocID="{DF17E72D-A051-454C-8D3F-9B5C409940EF}" presName="conn2-1" presStyleLbl="parChTrans1D2" presStyleIdx="6" presStyleCnt="7"/>
      <dgm:spPr/>
    </dgm:pt>
    <dgm:pt modelId="{51BCEDB2-F0DD-47BF-A964-0CBC92F5BFEB}" type="pres">
      <dgm:prSet presAssocID="{DF17E72D-A051-454C-8D3F-9B5C409940EF}" presName="connTx" presStyleLbl="parChTrans1D2" presStyleIdx="6" presStyleCnt="7"/>
      <dgm:spPr/>
    </dgm:pt>
    <dgm:pt modelId="{1537B3E4-4F0F-4BD8-9E69-8B3880205D47}" type="pres">
      <dgm:prSet presAssocID="{571DE306-9045-417D-8D2B-9BF6E5FBFBE9}" presName="root2" presStyleCnt="0"/>
      <dgm:spPr/>
    </dgm:pt>
    <dgm:pt modelId="{6C865D66-C8FB-4C2F-B4E8-3AEF71711B94}" type="pres">
      <dgm:prSet presAssocID="{571DE306-9045-417D-8D2B-9BF6E5FBFBE9}" presName="LevelTwoTextNode" presStyleLbl="node2" presStyleIdx="6" presStyleCnt="7" custScaleX="85494" custScaleY="48451">
        <dgm:presLayoutVars>
          <dgm:chPref val="3"/>
        </dgm:presLayoutVars>
      </dgm:prSet>
      <dgm:spPr>
        <a:prstGeom prst="flowChartAlternateProcess">
          <a:avLst/>
        </a:prstGeom>
      </dgm:spPr>
    </dgm:pt>
    <dgm:pt modelId="{A164358E-4270-40C0-8441-891CB1CFCE41}" type="pres">
      <dgm:prSet presAssocID="{571DE306-9045-417D-8D2B-9BF6E5FBFBE9}" presName="level3hierChild" presStyleCnt="0"/>
      <dgm:spPr/>
    </dgm:pt>
  </dgm:ptLst>
  <dgm:cxnLst>
    <dgm:cxn modelId="{508F9C2D-8EB5-450F-9F93-FA30FA493BB8}" type="presOf" srcId="{571DE306-9045-417D-8D2B-9BF6E5FBFBE9}" destId="{6C865D66-C8FB-4C2F-B4E8-3AEF71711B94}" srcOrd="0" destOrd="0" presId="urn:microsoft.com/office/officeart/2008/layout/HorizontalMultiLevelHierarchy"/>
    <dgm:cxn modelId="{AB48D92F-8330-4B40-82B1-F7BB53849D7D}" srcId="{72C598DC-11CA-438A-B8B6-E60E37C35F7E}" destId="{571DE306-9045-417D-8D2B-9BF6E5FBFBE9}" srcOrd="6" destOrd="0" parTransId="{DF17E72D-A051-454C-8D3F-9B5C409940EF}" sibTransId="{D9C33FBF-9266-4A50-A440-82A721312C93}"/>
    <dgm:cxn modelId="{FC2ED139-3162-42EA-A9E3-7F3B064A5A32}" type="presOf" srcId="{818C07ED-BCBA-41EA-8ED5-1569C2B0460F}" destId="{7CC7842B-0AB4-4BE4-AED6-057278EA163D}" srcOrd="0" destOrd="0" presId="urn:microsoft.com/office/officeart/2008/layout/HorizontalMultiLevelHierarchy"/>
    <dgm:cxn modelId="{D786403B-C892-4639-971A-ED0525544FDA}" type="presOf" srcId="{7DFC241E-6F0C-41DE-92D0-D822A9B34475}" destId="{CB5DAE1B-D9AD-4C7A-8055-D9709BEF6D59}" srcOrd="0" destOrd="0" presId="urn:microsoft.com/office/officeart/2008/layout/HorizontalMultiLevelHierarchy"/>
    <dgm:cxn modelId="{6E77C35E-C84C-4D61-BE7D-6A3F95ACCF1C}" type="presOf" srcId="{72C598DC-11CA-438A-B8B6-E60E37C35F7E}" destId="{637DBD5D-5FC3-4CF8-ADA5-51EBDAEE07B8}" srcOrd="0" destOrd="0" presId="urn:microsoft.com/office/officeart/2008/layout/HorizontalMultiLevelHierarchy"/>
    <dgm:cxn modelId="{B983A344-19EE-479B-879B-572A2087B5EB}" type="presOf" srcId="{061DA9D6-33E8-43F7-91F2-FB0400F0573E}" destId="{2570E19E-DA5D-401B-9DE7-702819F8C182}" srcOrd="0" destOrd="0" presId="urn:microsoft.com/office/officeart/2008/layout/HorizontalMultiLevelHierarchy"/>
    <dgm:cxn modelId="{8B7C8268-26EF-4F4E-B21F-9C35825CADA2}" type="presOf" srcId="{24E7C279-788B-4758-8209-A553242DC8D9}" destId="{8018B482-2EE0-4DC2-A04D-A9E518A44C85}" srcOrd="0" destOrd="0" presId="urn:microsoft.com/office/officeart/2008/layout/HorizontalMultiLevelHierarchy"/>
    <dgm:cxn modelId="{67F7F149-6999-4B45-9340-1B287AFA68D3}" srcId="{72C598DC-11CA-438A-B8B6-E60E37C35F7E}" destId="{D16BF195-C66B-4DA5-9DCC-7F969DAEBC7C}" srcOrd="0" destOrd="0" parTransId="{7DFC241E-6F0C-41DE-92D0-D822A9B34475}" sibTransId="{9D53E789-899F-49B5-80E9-C819758E897D}"/>
    <dgm:cxn modelId="{864EA46D-EAB9-4BB2-9B4A-7A8D98700428}" type="presOf" srcId="{A026173D-604F-45C2-8F48-4FB4E88BDB76}" destId="{16DE956C-26F8-429E-ACAB-CA24EDD1C3ED}" srcOrd="0" destOrd="0" presId="urn:microsoft.com/office/officeart/2008/layout/HorizontalMultiLevelHierarchy"/>
    <dgm:cxn modelId="{397D194E-F018-40B8-BB8B-D662A3B9CC2B}" type="presOf" srcId="{BF8DFB00-A192-4B2B-96E3-1D07F8DB49C7}" destId="{34F92390-DE78-4941-B670-86C23C6E6EF7}" srcOrd="0" destOrd="0" presId="urn:microsoft.com/office/officeart/2008/layout/HorizontalMultiLevelHierarchy"/>
    <dgm:cxn modelId="{A7E7994E-5174-419E-8F50-BC79C4224093}" type="presOf" srcId="{E8F413EF-B69A-44AD-BEF5-269A53317A58}" destId="{E6D9D623-88A2-4293-87A6-EA28637F0216}" srcOrd="0" destOrd="0" presId="urn:microsoft.com/office/officeart/2008/layout/HorizontalMultiLevelHierarchy"/>
    <dgm:cxn modelId="{38142C77-FCBF-4B22-9B3D-4332C65D8477}" type="presOf" srcId="{CA41E56D-D406-4B9E-AC96-D0DA5A83005D}" destId="{5FACF3FF-DE0D-4A1D-BCD1-03DDBB07EAE5}" srcOrd="1" destOrd="0" presId="urn:microsoft.com/office/officeart/2008/layout/HorizontalMultiLevelHierarchy"/>
    <dgm:cxn modelId="{07E8448D-D2EE-4CEC-AD43-77A8EF168C66}" type="presOf" srcId="{0C6A1560-CDCB-4723-B5D7-A2A921F9DD9A}" destId="{770B1F38-548E-475D-95B8-79AF8626DD36}" srcOrd="1" destOrd="0" presId="urn:microsoft.com/office/officeart/2008/layout/HorizontalMultiLevelHierarchy"/>
    <dgm:cxn modelId="{39463795-78A4-4FA6-AF35-450B4624F8EE}" type="presOf" srcId="{1C2A0C06-AC04-49A4-AC08-1BC860A23151}" destId="{3590F7F1-98DC-4533-9178-7ABB45012DA1}" srcOrd="0" destOrd="0" presId="urn:microsoft.com/office/officeart/2008/layout/HorizontalMultiLevelHierarchy"/>
    <dgm:cxn modelId="{8C0F22A5-D71F-4D5C-AF03-5CE5E29E12AE}" type="presOf" srcId="{818C07ED-BCBA-41EA-8ED5-1569C2B0460F}" destId="{D940EEA7-2AB1-455A-B815-C9DC4320B479}" srcOrd="1" destOrd="0" presId="urn:microsoft.com/office/officeart/2008/layout/HorizontalMultiLevelHierarchy"/>
    <dgm:cxn modelId="{4F577DB2-03DA-4DCB-A369-DE14B602F985}" type="presOf" srcId="{DF17E72D-A051-454C-8D3F-9B5C409940EF}" destId="{FFE92474-6084-4D12-9B51-FBCC4DA15278}" srcOrd="0" destOrd="0" presId="urn:microsoft.com/office/officeart/2008/layout/HorizontalMultiLevelHierarchy"/>
    <dgm:cxn modelId="{F38874B5-106E-49EA-98D6-353A51C4FF06}" type="presOf" srcId="{155A6431-21A4-4049-9BF1-C5E9AE131486}" destId="{77225221-7555-405F-B1BB-9F7867EDAEC9}" srcOrd="0" destOrd="0" presId="urn:microsoft.com/office/officeart/2008/layout/HorizontalMultiLevelHierarchy"/>
    <dgm:cxn modelId="{BEC8EEB7-DE80-427E-A792-8CD2A773A938}" type="presOf" srcId="{CA41E56D-D406-4B9E-AC96-D0DA5A83005D}" destId="{4D02CD99-53A7-4BBE-958B-696FB6944053}" srcOrd="0" destOrd="0" presId="urn:microsoft.com/office/officeart/2008/layout/HorizontalMultiLevelHierarchy"/>
    <dgm:cxn modelId="{A851B3B8-E20B-489D-A0C3-30D9E9D026DA}" type="presOf" srcId="{0C6A1560-CDCB-4723-B5D7-A2A921F9DD9A}" destId="{B23C1C6F-D175-476E-B4EE-28B1F86A6440}" srcOrd="0" destOrd="0" presId="urn:microsoft.com/office/officeart/2008/layout/HorizontalMultiLevelHierarchy"/>
    <dgm:cxn modelId="{F945FBB9-F0DA-496F-8840-31450B4EAD1F}" srcId="{72C598DC-11CA-438A-B8B6-E60E37C35F7E}" destId="{155A6431-21A4-4049-9BF1-C5E9AE131486}" srcOrd="4" destOrd="0" parTransId="{061DA9D6-33E8-43F7-91F2-FB0400F0573E}" sibTransId="{5A36CD28-BC6D-4C57-BE74-8EC98DF6561C}"/>
    <dgm:cxn modelId="{BD8663BB-7C8E-4782-9C89-4FC34CA3E012}" srcId="{72C598DC-11CA-438A-B8B6-E60E37C35F7E}" destId="{24E7C279-788B-4758-8209-A553242DC8D9}" srcOrd="1" destOrd="0" parTransId="{818C07ED-BCBA-41EA-8ED5-1569C2B0460F}" sibTransId="{31C810B6-3113-477A-90A8-016C7E52E0AA}"/>
    <dgm:cxn modelId="{07F5C8C1-FA1F-4499-A64E-115F71C50E6F}" type="presOf" srcId="{DF17E72D-A051-454C-8D3F-9B5C409940EF}" destId="{51BCEDB2-F0DD-47BF-A964-0CBC92F5BFEB}" srcOrd="1" destOrd="0" presId="urn:microsoft.com/office/officeart/2008/layout/HorizontalMultiLevelHierarchy"/>
    <dgm:cxn modelId="{2B5133C3-A1DF-422F-B18D-4ACEB21E0AA6}" srcId="{E8F413EF-B69A-44AD-BEF5-269A53317A58}" destId="{72C598DC-11CA-438A-B8B6-E60E37C35F7E}" srcOrd="0" destOrd="0" parTransId="{A957853F-88FE-4066-A418-8B15330AFBB0}" sibTransId="{A2F703D2-5124-4271-8D73-94078BD159FD}"/>
    <dgm:cxn modelId="{7099CDC7-AE3E-4760-95B3-EA0DA0AEAEB3}" srcId="{72C598DC-11CA-438A-B8B6-E60E37C35F7E}" destId="{A026173D-604F-45C2-8F48-4FB4E88BDB76}" srcOrd="5" destOrd="0" parTransId="{0C6A1560-CDCB-4723-B5D7-A2A921F9DD9A}" sibTransId="{49DA0B26-42FD-4F1A-89EB-D7040D4C5CB8}"/>
    <dgm:cxn modelId="{9A5586D0-BB97-4A67-8FFE-6C3EC5E5DC29}" type="presOf" srcId="{7DFC241E-6F0C-41DE-92D0-D822A9B34475}" destId="{8EE56DE1-87D9-4D11-823E-C0681F946DD9}" srcOrd="1" destOrd="0" presId="urn:microsoft.com/office/officeart/2008/layout/HorizontalMultiLevelHierarchy"/>
    <dgm:cxn modelId="{2EA762D1-9604-480A-9A02-ABAE3B1AB9C8}" type="presOf" srcId="{D16BF195-C66B-4DA5-9DCC-7F969DAEBC7C}" destId="{DA878A0C-1FB2-4469-B37A-4E24C2249351}" srcOrd="0" destOrd="0" presId="urn:microsoft.com/office/officeart/2008/layout/HorizontalMultiLevelHierarchy"/>
    <dgm:cxn modelId="{3272CFDF-E610-4D36-9A1D-6DFB03F5501C}" type="presOf" srcId="{061DA9D6-33E8-43F7-91F2-FB0400F0573E}" destId="{CC37AD08-BC48-4D1A-9BE1-6FD79F0C2D53}" srcOrd="1" destOrd="0" presId="urn:microsoft.com/office/officeart/2008/layout/HorizontalMultiLevelHierarchy"/>
    <dgm:cxn modelId="{6AC2C4E7-6672-440C-AEAD-47B06B38FFB1}" srcId="{72C598DC-11CA-438A-B8B6-E60E37C35F7E}" destId="{1C2A0C06-AC04-49A4-AC08-1BC860A23151}" srcOrd="2" destOrd="0" parTransId="{DA026AA3-D0F4-4A09-AB66-0D1E4C84272B}" sibTransId="{09FCCE2B-D208-4207-B5C2-26AD5D411F34}"/>
    <dgm:cxn modelId="{61FC20EC-8326-4979-A48A-8A3D44535808}" type="presOf" srcId="{DA026AA3-D0F4-4A09-AB66-0D1E4C84272B}" destId="{361842B1-7520-4BFA-A397-004115EE5505}" srcOrd="0" destOrd="0" presId="urn:microsoft.com/office/officeart/2008/layout/HorizontalMultiLevelHierarchy"/>
    <dgm:cxn modelId="{E322AFF3-9DE5-4D24-9D08-F0511071554A}" srcId="{72C598DC-11CA-438A-B8B6-E60E37C35F7E}" destId="{BF8DFB00-A192-4B2B-96E3-1D07F8DB49C7}" srcOrd="3" destOrd="0" parTransId="{CA41E56D-D406-4B9E-AC96-D0DA5A83005D}" sibTransId="{0AC6590E-6613-4A16-8385-E28C67F0CF79}"/>
    <dgm:cxn modelId="{A82A63F8-3DDE-4EA5-A9DE-A863E82E37E3}" type="presOf" srcId="{DA026AA3-D0F4-4A09-AB66-0D1E4C84272B}" destId="{782482D4-7340-44E8-85CB-F64C2D5A8BB6}" srcOrd="1" destOrd="0" presId="urn:microsoft.com/office/officeart/2008/layout/HorizontalMultiLevelHierarchy"/>
    <dgm:cxn modelId="{80747764-F9F1-46CF-8C97-0B2116A87578}" type="presParOf" srcId="{E6D9D623-88A2-4293-87A6-EA28637F0216}" destId="{C5A6EE6C-F410-4D71-90A1-AB2B624B644A}" srcOrd="0" destOrd="0" presId="urn:microsoft.com/office/officeart/2008/layout/HorizontalMultiLevelHierarchy"/>
    <dgm:cxn modelId="{B80E217C-C449-406D-A014-40476E4B2B9D}" type="presParOf" srcId="{C5A6EE6C-F410-4D71-90A1-AB2B624B644A}" destId="{637DBD5D-5FC3-4CF8-ADA5-51EBDAEE07B8}" srcOrd="0" destOrd="0" presId="urn:microsoft.com/office/officeart/2008/layout/HorizontalMultiLevelHierarchy"/>
    <dgm:cxn modelId="{06827FF4-3350-4C43-9B1A-D277AC779C72}" type="presParOf" srcId="{C5A6EE6C-F410-4D71-90A1-AB2B624B644A}" destId="{D2E8EF69-5DD0-4970-BA12-7488C48ED55F}" srcOrd="1" destOrd="0" presId="urn:microsoft.com/office/officeart/2008/layout/HorizontalMultiLevelHierarchy"/>
    <dgm:cxn modelId="{E7666715-15F1-4DF9-A46D-672A9EB69B5A}" type="presParOf" srcId="{D2E8EF69-5DD0-4970-BA12-7488C48ED55F}" destId="{CB5DAE1B-D9AD-4C7A-8055-D9709BEF6D59}" srcOrd="0" destOrd="0" presId="urn:microsoft.com/office/officeart/2008/layout/HorizontalMultiLevelHierarchy"/>
    <dgm:cxn modelId="{FF6B5A26-F97A-47D4-8D8D-92D5B35D1A27}" type="presParOf" srcId="{CB5DAE1B-D9AD-4C7A-8055-D9709BEF6D59}" destId="{8EE56DE1-87D9-4D11-823E-C0681F946DD9}" srcOrd="0" destOrd="0" presId="urn:microsoft.com/office/officeart/2008/layout/HorizontalMultiLevelHierarchy"/>
    <dgm:cxn modelId="{2BB570DB-A1CE-48CA-AD24-44AB61A828BF}" type="presParOf" srcId="{D2E8EF69-5DD0-4970-BA12-7488C48ED55F}" destId="{F1D5E4C8-475F-4EA4-8CAB-9235BE6B510E}" srcOrd="1" destOrd="0" presId="urn:microsoft.com/office/officeart/2008/layout/HorizontalMultiLevelHierarchy"/>
    <dgm:cxn modelId="{24FC1126-C9B5-4857-8F4B-DE8A533A7758}" type="presParOf" srcId="{F1D5E4C8-475F-4EA4-8CAB-9235BE6B510E}" destId="{DA878A0C-1FB2-4469-B37A-4E24C2249351}" srcOrd="0" destOrd="0" presId="urn:microsoft.com/office/officeart/2008/layout/HorizontalMultiLevelHierarchy"/>
    <dgm:cxn modelId="{3C8767A8-BFE8-4C8F-8D4F-2ACD00F97596}" type="presParOf" srcId="{F1D5E4C8-475F-4EA4-8CAB-9235BE6B510E}" destId="{7D9F28B9-E514-4FCB-931C-AC989B403783}" srcOrd="1" destOrd="0" presId="urn:microsoft.com/office/officeart/2008/layout/HorizontalMultiLevelHierarchy"/>
    <dgm:cxn modelId="{98ACDD84-F76E-4FBF-B723-C5A6A8C84C53}" type="presParOf" srcId="{D2E8EF69-5DD0-4970-BA12-7488C48ED55F}" destId="{7CC7842B-0AB4-4BE4-AED6-057278EA163D}" srcOrd="2" destOrd="0" presId="urn:microsoft.com/office/officeart/2008/layout/HorizontalMultiLevelHierarchy"/>
    <dgm:cxn modelId="{BF900A28-6F7A-409F-877C-372595F17AC3}" type="presParOf" srcId="{7CC7842B-0AB4-4BE4-AED6-057278EA163D}" destId="{D940EEA7-2AB1-455A-B815-C9DC4320B479}" srcOrd="0" destOrd="0" presId="urn:microsoft.com/office/officeart/2008/layout/HorizontalMultiLevelHierarchy"/>
    <dgm:cxn modelId="{F6C2D193-BFA2-4D3B-8809-97E5B2987704}" type="presParOf" srcId="{D2E8EF69-5DD0-4970-BA12-7488C48ED55F}" destId="{B241A575-4EB0-4088-BD5F-1D80D3E58B1F}" srcOrd="3" destOrd="0" presId="urn:microsoft.com/office/officeart/2008/layout/HorizontalMultiLevelHierarchy"/>
    <dgm:cxn modelId="{EC6DFF9E-7D6D-4C60-8AE0-99EEED4D92A7}" type="presParOf" srcId="{B241A575-4EB0-4088-BD5F-1D80D3E58B1F}" destId="{8018B482-2EE0-4DC2-A04D-A9E518A44C85}" srcOrd="0" destOrd="0" presId="urn:microsoft.com/office/officeart/2008/layout/HorizontalMultiLevelHierarchy"/>
    <dgm:cxn modelId="{0DD49F1A-9709-45BA-BD4E-F195440DC749}" type="presParOf" srcId="{B241A575-4EB0-4088-BD5F-1D80D3E58B1F}" destId="{E63633D5-068B-41E5-8FCF-73515A092559}" srcOrd="1" destOrd="0" presId="urn:microsoft.com/office/officeart/2008/layout/HorizontalMultiLevelHierarchy"/>
    <dgm:cxn modelId="{2600D17A-A025-435A-86FE-EA94266FA4CF}" type="presParOf" srcId="{D2E8EF69-5DD0-4970-BA12-7488C48ED55F}" destId="{361842B1-7520-4BFA-A397-004115EE5505}" srcOrd="4" destOrd="0" presId="urn:microsoft.com/office/officeart/2008/layout/HorizontalMultiLevelHierarchy"/>
    <dgm:cxn modelId="{C37633C1-CE54-4A3C-A464-BEC70076EBCB}" type="presParOf" srcId="{361842B1-7520-4BFA-A397-004115EE5505}" destId="{782482D4-7340-44E8-85CB-F64C2D5A8BB6}" srcOrd="0" destOrd="0" presId="urn:microsoft.com/office/officeart/2008/layout/HorizontalMultiLevelHierarchy"/>
    <dgm:cxn modelId="{033E8C77-1305-4A45-8B07-B23D543E8B81}" type="presParOf" srcId="{D2E8EF69-5DD0-4970-BA12-7488C48ED55F}" destId="{309ED008-9C84-478D-8EAC-7BC1B6A22868}" srcOrd="5" destOrd="0" presId="urn:microsoft.com/office/officeart/2008/layout/HorizontalMultiLevelHierarchy"/>
    <dgm:cxn modelId="{F09F0C19-19DA-49E7-9B2F-C7A0D450ABC6}" type="presParOf" srcId="{309ED008-9C84-478D-8EAC-7BC1B6A22868}" destId="{3590F7F1-98DC-4533-9178-7ABB45012DA1}" srcOrd="0" destOrd="0" presId="urn:microsoft.com/office/officeart/2008/layout/HorizontalMultiLevelHierarchy"/>
    <dgm:cxn modelId="{51DD2FAA-F8CF-4E87-8652-AF0A62236B91}" type="presParOf" srcId="{309ED008-9C84-478D-8EAC-7BC1B6A22868}" destId="{24B5186A-3F4A-4775-95EF-1C7FC8897D5D}" srcOrd="1" destOrd="0" presId="urn:microsoft.com/office/officeart/2008/layout/HorizontalMultiLevelHierarchy"/>
    <dgm:cxn modelId="{857381B1-3EFB-4EC5-975D-C77A53453F1D}" type="presParOf" srcId="{D2E8EF69-5DD0-4970-BA12-7488C48ED55F}" destId="{4D02CD99-53A7-4BBE-958B-696FB6944053}" srcOrd="6" destOrd="0" presId="urn:microsoft.com/office/officeart/2008/layout/HorizontalMultiLevelHierarchy"/>
    <dgm:cxn modelId="{16F4C2A9-5112-419A-A5EE-1AB0471F6C00}" type="presParOf" srcId="{4D02CD99-53A7-4BBE-958B-696FB6944053}" destId="{5FACF3FF-DE0D-4A1D-BCD1-03DDBB07EAE5}" srcOrd="0" destOrd="0" presId="urn:microsoft.com/office/officeart/2008/layout/HorizontalMultiLevelHierarchy"/>
    <dgm:cxn modelId="{4BBF37E3-A881-4538-9B34-0EA00E0B5AED}" type="presParOf" srcId="{D2E8EF69-5DD0-4970-BA12-7488C48ED55F}" destId="{5666898E-ADE4-44DF-8178-F30280899B45}" srcOrd="7" destOrd="0" presId="urn:microsoft.com/office/officeart/2008/layout/HorizontalMultiLevelHierarchy"/>
    <dgm:cxn modelId="{B6BCF1B8-C963-40D3-A09D-C9EF00A54D45}" type="presParOf" srcId="{5666898E-ADE4-44DF-8178-F30280899B45}" destId="{34F92390-DE78-4941-B670-86C23C6E6EF7}" srcOrd="0" destOrd="0" presId="urn:microsoft.com/office/officeart/2008/layout/HorizontalMultiLevelHierarchy"/>
    <dgm:cxn modelId="{3ECFCD41-EB3F-4D56-919C-995BC5B97722}" type="presParOf" srcId="{5666898E-ADE4-44DF-8178-F30280899B45}" destId="{8028BA6A-428C-402A-B755-F5AD7D7B7769}" srcOrd="1" destOrd="0" presId="urn:microsoft.com/office/officeart/2008/layout/HorizontalMultiLevelHierarchy"/>
    <dgm:cxn modelId="{1180C4EA-B3AE-4F4D-AD0F-DB9D6B95BFB4}" type="presParOf" srcId="{D2E8EF69-5DD0-4970-BA12-7488C48ED55F}" destId="{2570E19E-DA5D-401B-9DE7-702819F8C182}" srcOrd="8" destOrd="0" presId="urn:microsoft.com/office/officeart/2008/layout/HorizontalMultiLevelHierarchy"/>
    <dgm:cxn modelId="{17449CB8-DD2E-455D-8D0C-363B516CF80B}" type="presParOf" srcId="{2570E19E-DA5D-401B-9DE7-702819F8C182}" destId="{CC37AD08-BC48-4D1A-9BE1-6FD79F0C2D53}" srcOrd="0" destOrd="0" presId="urn:microsoft.com/office/officeart/2008/layout/HorizontalMultiLevelHierarchy"/>
    <dgm:cxn modelId="{4C0CE598-4CFA-4D3E-B49E-5C9FBCC6551F}" type="presParOf" srcId="{D2E8EF69-5DD0-4970-BA12-7488C48ED55F}" destId="{38C904B6-51B9-458C-A8F6-858222F2CF9F}" srcOrd="9" destOrd="0" presId="urn:microsoft.com/office/officeart/2008/layout/HorizontalMultiLevelHierarchy"/>
    <dgm:cxn modelId="{3603FF16-BA19-4D75-98E2-4A369B8BDA7A}" type="presParOf" srcId="{38C904B6-51B9-458C-A8F6-858222F2CF9F}" destId="{77225221-7555-405F-B1BB-9F7867EDAEC9}" srcOrd="0" destOrd="0" presId="urn:microsoft.com/office/officeart/2008/layout/HorizontalMultiLevelHierarchy"/>
    <dgm:cxn modelId="{90C5B66C-6EA3-4FCD-91F1-3C711C357587}" type="presParOf" srcId="{38C904B6-51B9-458C-A8F6-858222F2CF9F}" destId="{4006906A-BD7A-43B2-951C-7C16112A6C6B}" srcOrd="1" destOrd="0" presId="urn:microsoft.com/office/officeart/2008/layout/HorizontalMultiLevelHierarchy"/>
    <dgm:cxn modelId="{5E979CDD-8DC9-4480-B809-43E687E9D3B5}" type="presParOf" srcId="{D2E8EF69-5DD0-4970-BA12-7488C48ED55F}" destId="{B23C1C6F-D175-476E-B4EE-28B1F86A6440}" srcOrd="10" destOrd="0" presId="urn:microsoft.com/office/officeart/2008/layout/HorizontalMultiLevelHierarchy"/>
    <dgm:cxn modelId="{F2C1BFB0-694C-4C5F-A467-A7140DE29EA9}" type="presParOf" srcId="{B23C1C6F-D175-476E-B4EE-28B1F86A6440}" destId="{770B1F38-548E-475D-95B8-79AF8626DD36}" srcOrd="0" destOrd="0" presId="urn:microsoft.com/office/officeart/2008/layout/HorizontalMultiLevelHierarchy"/>
    <dgm:cxn modelId="{F9639716-137C-472C-8181-AA89079E4151}" type="presParOf" srcId="{D2E8EF69-5DD0-4970-BA12-7488C48ED55F}" destId="{C70EDCEA-5C57-449C-B3AC-D62FE04EEA55}" srcOrd="11" destOrd="0" presId="urn:microsoft.com/office/officeart/2008/layout/HorizontalMultiLevelHierarchy"/>
    <dgm:cxn modelId="{D0C3CA74-E97E-4BA4-8314-F3797D5859E0}" type="presParOf" srcId="{C70EDCEA-5C57-449C-B3AC-D62FE04EEA55}" destId="{16DE956C-26F8-429E-ACAB-CA24EDD1C3ED}" srcOrd="0" destOrd="0" presId="urn:microsoft.com/office/officeart/2008/layout/HorizontalMultiLevelHierarchy"/>
    <dgm:cxn modelId="{3071F16E-10C4-4E05-B03C-95A00F094660}" type="presParOf" srcId="{C70EDCEA-5C57-449C-B3AC-D62FE04EEA55}" destId="{04649692-0A04-4232-AEC1-C9ECD6947203}" srcOrd="1" destOrd="0" presId="urn:microsoft.com/office/officeart/2008/layout/HorizontalMultiLevelHierarchy"/>
    <dgm:cxn modelId="{AEF9D96F-2BCE-4BDB-9666-87A12295D308}" type="presParOf" srcId="{D2E8EF69-5DD0-4970-BA12-7488C48ED55F}" destId="{FFE92474-6084-4D12-9B51-FBCC4DA15278}" srcOrd="12" destOrd="0" presId="urn:microsoft.com/office/officeart/2008/layout/HorizontalMultiLevelHierarchy"/>
    <dgm:cxn modelId="{ED8BB114-515F-4E26-84DE-41602564118D}" type="presParOf" srcId="{FFE92474-6084-4D12-9B51-FBCC4DA15278}" destId="{51BCEDB2-F0DD-47BF-A964-0CBC92F5BFEB}" srcOrd="0" destOrd="0" presId="urn:microsoft.com/office/officeart/2008/layout/HorizontalMultiLevelHierarchy"/>
    <dgm:cxn modelId="{280B3402-3195-4A6B-8D77-8E4EC8264D2D}" type="presParOf" srcId="{D2E8EF69-5DD0-4970-BA12-7488C48ED55F}" destId="{1537B3E4-4F0F-4BD8-9E69-8B3880205D47}" srcOrd="13" destOrd="0" presId="urn:microsoft.com/office/officeart/2008/layout/HorizontalMultiLevelHierarchy"/>
    <dgm:cxn modelId="{D9F97FB1-097E-4E2A-AB9E-5C2A54C26D4E}" type="presParOf" srcId="{1537B3E4-4F0F-4BD8-9E69-8B3880205D47}" destId="{6C865D66-C8FB-4C2F-B4E8-3AEF71711B94}" srcOrd="0" destOrd="0" presId="urn:microsoft.com/office/officeart/2008/layout/HorizontalMultiLevelHierarchy"/>
    <dgm:cxn modelId="{0DB3DC02-7D0B-4AB3-8B1E-12E19D57434D}" type="presParOf" srcId="{1537B3E4-4F0F-4BD8-9E69-8B3880205D47}" destId="{A164358E-4270-40C0-8441-891CB1CFCE41}"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956488-4628-45EC-8C87-AA736C7D9A54}" type="doc">
      <dgm:prSet loTypeId="urn:microsoft.com/office/officeart/2011/layout/TabList" loCatId="list" qsTypeId="urn:microsoft.com/office/officeart/2005/8/quickstyle/simple3" qsCatId="simple" csTypeId="urn:microsoft.com/office/officeart/2005/8/colors/colorful4" csCatId="colorful" phldr="1"/>
      <dgm:spPr/>
      <dgm:t>
        <a:bodyPr/>
        <a:lstStyle/>
        <a:p>
          <a:endParaRPr lang="en-IN"/>
        </a:p>
      </dgm:t>
    </dgm:pt>
    <dgm:pt modelId="{62D02054-90D1-4E4D-B621-CAB6823A17DE}">
      <dgm:prSet phldrT="[Text]" custT="1"/>
      <dgm:spPr/>
      <dgm:t>
        <a:bodyPr/>
        <a:lstStyle/>
        <a:p>
          <a:pPr algn="l"/>
          <a:r>
            <a:rPr lang="en-IN" sz="1800" b="1" i="0" dirty="0"/>
            <a:t>  1. Built-in Module</a:t>
          </a:r>
        </a:p>
        <a:p>
          <a:pPr algn="l"/>
          <a:r>
            <a:rPr lang="en-IN" sz="1800" b="1" i="0" dirty="0"/>
            <a:t>  (Core Modules)</a:t>
          </a:r>
          <a:endParaRPr lang="en-IN" sz="1800" b="1" dirty="0"/>
        </a:p>
      </dgm:t>
    </dgm:pt>
    <dgm:pt modelId="{B312C191-61B6-43F7-92F4-96BC621EB6B5}" type="parTrans" cxnId="{20AD0A1A-9332-4EDE-8E60-DFB9FCACBEA6}">
      <dgm:prSet/>
      <dgm:spPr/>
      <dgm:t>
        <a:bodyPr/>
        <a:lstStyle/>
        <a:p>
          <a:endParaRPr lang="en-IN" sz="1800" b="0"/>
        </a:p>
      </dgm:t>
    </dgm:pt>
    <dgm:pt modelId="{6FC5A968-226E-4FCF-BDA5-BB420154CD90}" type="sibTrans" cxnId="{20AD0A1A-9332-4EDE-8E60-DFB9FCACBEA6}">
      <dgm:prSet/>
      <dgm:spPr/>
      <dgm:t>
        <a:bodyPr/>
        <a:lstStyle/>
        <a:p>
          <a:endParaRPr lang="en-IN" sz="1800" b="0"/>
        </a:p>
      </dgm:t>
    </dgm:pt>
    <dgm:pt modelId="{213288FD-0F53-411E-91CF-5E4A18B6FC76}">
      <dgm:prSet phldrT="[Text]" custT="1"/>
      <dgm:spPr/>
      <dgm:t>
        <a:bodyPr anchor="ctr"/>
        <a:lstStyle/>
        <a:p>
          <a:pPr>
            <a:buFont typeface="Arial" panose="020B0604020202020204" pitchFamily="34" charset="0"/>
            <a:buChar char="•"/>
          </a:pPr>
          <a:r>
            <a:rPr lang="en-US" sz="1800" b="0" i="0" dirty="0"/>
            <a:t>These are </a:t>
          </a:r>
          <a:r>
            <a:rPr lang="en-US" sz="1800" b="1" i="0" dirty="0"/>
            <a:t>already present modules</a:t>
          </a:r>
          <a:r>
            <a:rPr lang="en-US" sz="1800" b="0" i="0" dirty="0"/>
            <a:t> in Node.js which provide essential functionalities. </a:t>
          </a:r>
        </a:p>
        <a:p>
          <a:pPr>
            <a:buFont typeface="Arial" panose="020B0604020202020204" pitchFamily="34" charset="0"/>
            <a:buChar char="•"/>
          </a:pPr>
          <a:r>
            <a:rPr lang="en-US" sz="1800" b="0" i="0" dirty="0"/>
            <a:t>For example, fs (file system), http (HTTP server), path (path manipulation), and util (utilities).</a:t>
          </a:r>
        </a:p>
      </dgm:t>
    </dgm:pt>
    <dgm:pt modelId="{85C5D8C3-5A43-46FB-8B22-D66118A58178}" type="parTrans" cxnId="{EDA7796F-993E-434B-A2A3-26264103AE99}">
      <dgm:prSet/>
      <dgm:spPr/>
      <dgm:t>
        <a:bodyPr/>
        <a:lstStyle/>
        <a:p>
          <a:endParaRPr lang="en-IN" sz="1800" b="0"/>
        </a:p>
      </dgm:t>
    </dgm:pt>
    <dgm:pt modelId="{47DEEAB9-4D67-467E-B7DC-3191391B69B9}" type="sibTrans" cxnId="{EDA7796F-993E-434B-A2A3-26264103AE99}">
      <dgm:prSet/>
      <dgm:spPr/>
      <dgm:t>
        <a:bodyPr/>
        <a:lstStyle/>
        <a:p>
          <a:endParaRPr lang="en-IN" sz="1800" b="0"/>
        </a:p>
      </dgm:t>
    </dgm:pt>
    <dgm:pt modelId="{2C49846D-7CE5-4418-840A-88A3BF979758}">
      <dgm:prSet phldrT="[Text]" custT="1"/>
      <dgm:spPr/>
      <dgm:t>
        <a:bodyPr/>
        <a:lstStyle/>
        <a:p>
          <a:pPr algn="l"/>
          <a:r>
            <a:rPr lang="en-IN" sz="1800" b="1" dirty="0"/>
            <a:t>  2. Local Modules</a:t>
          </a:r>
        </a:p>
      </dgm:t>
    </dgm:pt>
    <dgm:pt modelId="{F1F3A0DE-D46A-490D-A0FB-2A4FABEFE215}" type="parTrans" cxnId="{173BE6AD-7BBA-460E-85DD-B561E33DC096}">
      <dgm:prSet/>
      <dgm:spPr/>
      <dgm:t>
        <a:bodyPr/>
        <a:lstStyle/>
        <a:p>
          <a:endParaRPr lang="en-IN" sz="1800" b="0"/>
        </a:p>
      </dgm:t>
    </dgm:pt>
    <dgm:pt modelId="{5F89DA7A-33DB-4B86-87E6-CDEC8BA4D5CE}" type="sibTrans" cxnId="{173BE6AD-7BBA-460E-85DD-B561E33DC096}">
      <dgm:prSet/>
      <dgm:spPr/>
      <dgm:t>
        <a:bodyPr/>
        <a:lstStyle/>
        <a:p>
          <a:endParaRPr lang="en-IN" sz="1800" b="0"/>
        </a:p>
      </dgm:t>
    </dgm:pt>
    <dgm:pt modelId="{8B194C36-9155-4B13-BDFF-B38273FD2C0E}">
      <dgm:prSet phldrT="[Text]" custT="1"/>
      <dgm:spPr/>
      <dgm:t>
        <a:bodyPr anchor="ctr"/>
        <a:lstStyle/>
        <a:p>
          <a:r>
            <a:rPr lang="en-US" sz="1800" b="0" dirty="0"/>
            <a:t>These </a:t>
          </a:r>
          <a:r>
            <a:rPr lang="en-US" sz="1800" b="1" dirty="0"/>
            <a:t>user-defined modules(JS files)</a:t>
          </a:r>
          <a:r>
            <a:rPr lang="en-US" sz="1800" b="0" dirty="0"/>
            <a:t> created by developers for specific functionalities.</a:t>
          </a:r>
          <a:endParaRPr lang="en-IN" sz="1800" b="0" dirty="0"/>
        </a:p>
      </dgm:t>
    </dgm:pt>
    <dgm:pt modelId="{1557A35E-6728-48EE-B570-A6D680508E6B}" type="parTrans" cxnId="{05C98D3C-A9C6-4E21-A0DF-BB14C3F232BE}">
      <dgm:prSet/>
      <dgm:spPr/>
      <dgm:t>
        <a:bodyPr/>
        <a:lstStyle/>
        <a:p>
          <a:endParaRPr lang="en-IN" sz="1800" b="0"/>
        </a:p>
      </dgm:t>
    </dgm:pt>
    <dgm:pt modelId="{12A559B1-2421-4BF3-96CA-D9081E058FD6}" type="sibTrans" cxnId="{05C98D3C-A9C6-4E21-A0DF-BB14C3F232BE}">
      <dgm:prSet/>
      <dgm:spPr/>
      <dgm:t>
        <a:bodyPr/>
        <a:lstStyle/>
        <a:p>
          <a:endParaRPr lang="en-IN" sz="1800" b="0"/>
        </a:p>
      </dgm:t>
    </dgm:pt>
    <dgm:pt modelId="{461D10CB-3B64-44E8-BC5D-146176FCD2D8}">
      <dgm:prSet phldrT="[Text]" custT="1"/>
      <dgm:spPr/>
      <dgm:t>
        <a:bodyPr/>
        <a:lstStyle/>
        <a:p>
          <a:pPr algn="l"/>
          <a:r>
            <a:rPr lang="en-IN" sz="1800" b="1" dirty="0"/>
            <a:t>  3. Third-Party Modules</a:t>
          </a:r>
        </a:p>
      </dgm:t>
    </dgm:pt>
    <dgm:pt modelId="{51E900AB-6A09-4462-A9C1-7610A47114D4}" type="parTrans" cxnId="{E7EFD1A0-CEF2-4123-A35F-4E97855D1D80}">
      <dgm:prSet/>
      <dgm:spPr/>
      <dgm:t>
        <a:bodyPr/>
        <a:lstStyle/>
        <a:p>
          <a:endParaRPr lang="en-IN" sz="1800" b="0"/>
        </a:p>
      </dgm:t>
    </dgm:pt>
    <dgm:pt modelId="{BB5AE4EC-95BA-45D0-833C-9B8D571A5B87}" type="sibTrans" cxnId="{E7EFD1A0-CEF2-4123-A35F-4E97855D1D80}">
      <dgm:prSet/>
      <dgm:spPr/>
      <dgm:t>
        <a:bodyPr/>
        <a:lstStyle/>
        <a:p>
          <a:endParaRPr lang="en-IN" sz="1800" b="0"/>
        </a:p>
      </dgm:t>
    </dgm:pt>
    <dgm:pt modelId="{1218947D-6501-4C96-84FF-9A3B5B6C300B}">
      <dgm:prSet phldrT="[Text]" custT="1"/>
      <dgm:spPr/>
      <dgm:t>
        <a:bodyPr anchor="ctr"/>
        <a:lstStyle/>
        <a:p>
          <a:r>
            <a:rPr lang="en-US" sz="1800" b="0" dirty="0"/>
            <a:t>These are </a:t>
          </a:r>
          <a:r>
            <a:rPr lang="en-US" sz="1800" b="1" dirty="0"/>
            <a:t>external packages or libraries created </a:t>
          </a:r>
          <a:r>
            <a:rPr lang="en-US" sz="1800" b="0" dirty="0"/>
            <a:t>by the community and provide additional functionalities for Node projects. You install third-party modules using the </a:t>
          </a:r>
          <a:r>
            <a:rPr lang="en-US" sz="1800" b="0" dirty="0" err="1"/>
            <a:t>npm</a:t>
          </a:r>
          <a:r>
            <a:rPr lang="en-US" sz="1800" b="0" dirty="0"/>
            <a:t> install command. </a:t>
          </a:r>
        </a:p>
        <a:p>
          <a:r>
            <a:rPr lang="en-US" sz="1800" b="0" dirty="0"/>
            <a:t>For example, </a:t>
          </a:r>
          <a:r>
            <a:rPr lang="en-IN" sz="1800" b="0" i="0" dirty="0" err="1"/>
            <a:t>npm</a:t>
          </a:r>
          <a:r>
            <a:rPr lang="en-IN" sz="1800" b="0" i="0" dirty="0"/>
            <a:t> install </a:t>
          </a:r>
          <a:r>
            <a:rPr lang="en-IN" sz="1800" b="0" i="0" dirty="0" err="1"/>
            <a:t>lodash</a:t>
          </a:r>
          <a:r>
            <a:rPr lang="en-IN" sz="1800" b="0" i="0" dirty="0"/>
            <a:t>.</a:t>
          </a:r>
          <a:endParaRPr lang="en-IN" sz="1800" b="0" dirty="0"/>
        </a:p>
      </dgm:t>
    </dgm:pt>
    <dgm:pt modelId="{D222E9B6-AB66-45FC-AE3C-997802003FD1}" type="parTrans" cxnId="{FEDBB74B-A969-4E2F-BF62-6A8B2A508E7A}">
      <dgm:prSet/>
      <dgm:spPr/>
      <dgm:t>
        <a:bodyPr/>
        <a:lstStyle/>
        <a:p>
          <a:endParaRPr lang="en-IN" sz="1800" b="0"/>
        </a:p>
      </dgm:t>
    </dgm:pt>
    <dgm:pt modelId="{3A730D6F-183A-42B4-8838-5193449CDCAD}" type="sibTrans" cxnId="{FEDBB74B-A969-4E2F-BF62-6A8B2A508E7A}">
      <dgm:prSet/>
      <dgm:spPr/>
      <dgm:t>
        <a:bodyPr/>
        <a:lstStyle/>
        <a:p>
          <a:endParaRPr lang="en-IN" sz="1800" b="0"/>
        </a:p>
      </dgm:t>
    </dgm:pt>
    <dgm:pt modelId="{F4E6FAF1-FE35-41F9-B11D-1616908F6595}" type="pres">
      <dgm:prSet presAssocID="{09956488-4628-45EC-8C87-AA736C7D9A54}" presName="Name0" presStyleCnt="0">
        <dgm:presLayoutVars>
          <dgm:chMax/>
          <dgm:chPref val="3"/>
          <dgm:dir/>
          <dgm:animOne val="branch"/>
          <dgm:animLvl val="lvl"/>
        </dgm:presLayoutVars>
      </dgm:prSet>
      <dgm:spPr/>
    </dgm:pt>
    <dgm:pt modelId="{7E3B2169-C1A6-425B-B0C0-56C61EB220F9}" type="pres">
      <dgm:prSet presAssocID="{62D02054-90D1-4E4D-B621-CAB6823A17DE}" presName="composite" presStyleCnt="0"/>
      <dgm:spPr/>
    </dgm:pt>
    <dgm:pt modelId="{4EDEC55E-36BF-4B01-A1BA-A14D30AE3011}" type="pres">
      <dgm:prSet presAssocID="{62D02054-90D1-4E4D-B621-CAB6823A17DE}" presName="FirstChild" presStyleLbl="revTx" presStyleIdx="0" presStyleCnt="3" custScaleX="86350">
        <dgm:presLayoutVars>
          <dgm:chMax val="0"/>
          <dgm:chPref val="0"/>
          <dgm:bulletEnabled val="1"/>
        </dgm:presLayoutVars>
      </dgm:prSet>
      <dgm:spPr/>
    </dgm:pt>
    <dgm:pt modelId="{098E0AFB-AD4F-4506-B9C3-6E569F691013}" type="pres">
      <dgm:prSet presAssocID="{62D02054-90D1-4E4D-B621-CAB6823A17DE}" presName="Parent" presStyleLbl="alignNode1" presStyleIdx="0" presStyleCnt="3" custScaleX="128963">
        <dgm:presLayoutVars>
          <dgm:chMax val="3"/>
          <dgm:chPref val="3"/>
          <dgm:bulletEnabled val="1"/>
        </dgm:presLayoutVars>
      </dgm:prSet>
      <dgm:spPr/>
    </dgm:pt>
    <dgm:pt modelId="{3E37FC35-EAF8-4A1D-BF68-ECA158607212}" type="pres">
      <dgm:prSet presAssocID="{62D02054-90D1-4E4D-B621-CAB6823A17DE}" presName="Accent" presStyleLbl="parChTrans1D1" presStyleIdx="0" presStyleCnt="3"/>
      <dgm:spPr/>
    </dgm:pt>
    <dgm:pt modelId="{918B41EA-A2C2-4BBB-9D48-6C4D2CCD508F}" type="pres">
      <dgm:prSet presAssocID="{6FC5A968-226E-4FCF-BDA5-BB420154CD90}" presName="sibTrans" presStyleCnt="0"/>
      <dgm:spPr/>
    </dgm:pt>
    <dgm:pt modelId="{C359C491-FEA5-4716-93AC-B2CB55237255}" type="pres">
      <dgm:prSet presAssocID="{2C49846D-7CE5-4418-840A-88A3BF979758}" presName="composite" presStyleCnt="0"/>
      <dgm:spPr/>
    </dgm:pt>
    <dgm:pt modelId="{0CEF491F-642F-4FB9-A8C8-3A32AB169074}" type="pres">
      <dgm:prSet presAssocID="{2C49846D-7CE5-4418-840A-88A3BF979758}" presName="FirstChild" presStyleLbl="revTx" presStyleIdx="1" presStyleCnt="3" custScaleX="86350">
        <dgm:presLayoutVars>
          <dgm:chMax val="0"/>
          <dgm:chPref val="0"/>
          <dgm:bulletEnabled val="1"/>
        </dgm:presLayoutVars>
      </dgm:prSet>
      <dgm:spPr/>
    </dgm:pt>
    <dgm:pt modelId="{047F90E9-D107-454D-B07D-F58E3885E744}" type="pres">
      <dgm:prSet presAssocID="{2C49846D-7CE5-4418-840A-88A3BF979758}" presName="Parent" presStyleLbl="alignNode1" presStyleIdx="1" presStyleCnt="3" custScaleX="128963">
        <dgm:presLayoutVars>
          <dgm:chMax val="3"/>
          <dgm:chPref val="3"/>
          <dgm:bulletEnabled val="1"/>
        </dgm:presLayoutVars>
      </dgm:prSet>
      <dgm:spPr/>
    </dgm:pt>
    <dgm:pt modelId="{AC4828C5-025E-411B-911E-878F51F62126}" type="pres">
      <dgm:prSet presAssocID="{2C49846D-7CE5-4418-840A-88A3BF979758}" presName="Accent" presStyleLbl="parChTrans1D1" presStyleIdx="1" presStyleCnt="3"/>
      <dgm:spPr/>
    </dgm:pt>
    <dgm:pt modelId="{C037AAF0-FCCC-476A-8A49-3AC85F5C6D07}" type="pres">
      <dgm:prSet presAssocID="{5F89DA7A-33DB-4B86-87E6-CDEC8BA4D5CE}" presName="sibTrans" presStyleCnt="0"/>
      <dgm:spPr/>
    </dgm:pt>
    <dgm:pt modelId="{DAD827DF-49D0-4339-BC02-BD191E8E3F3D}" type="pres">
      <dgm:prSet presAssocID="{461D10CB-3B64-44E8-BC5D-146176FCD2D8}" presName="composite" presStyleCnt="0"/>
      <dgm:spPr/>
    </dgm:pt>
    <dgm:pt modelId="{162CB7EF-F52C-44ED-AB93-AE50A983358A}" type="pres">
      <dgm:prSet presAssocID="{461D10CB-3B64-44E8-BC5D-146176FCD2D8}" presName="FirstChild" presStyleLbl="revTx" presStyleIdx="2" presStyleCnt="3" custScaleX="86350">
        <dgm:presLayoutVars>
          <dgm:chMax val="0"/>
          <dgm:chPref val="0"/>
          <dgm:bulletEnabled val="1"/>
        </dgm:presLayoutVars>
      </dgm:prSet>
      <dgm:spPr/>
    </dgm:pt>
    <dgm:pt modelId="{2102E3D0-D8BE-401F-B332-DE9D2540184D}" type="pres">
      <dgm:prSet presAssocID="{461D10CB-3B64-44E8-BC5D-146176FCD2D8}" presName="Parent" presStyleLbl="alignNode1" presStyleIdx="2" presStyleCnt="3" custScaleX="128963">
        <dgm:presLayoutVars>
          <dgm:chMax val="3"/>
          <dgm:chPref val="3"/>
          <dgm:bulletEnabled val="1"/>
        </dgm:presLayoutVars>
      </dgm:prSet>
      <dgm:spPr/>
    </dgm:pt>
    <dgm:pt modelId="{638141AB-27AE-4A36-8752-B64C62F1FA66}" type="pres">
      <dgm:prSet presAssocID="{461D10CB-3B64-44E8-BC5D-146176FCD2D8}" presName="Accent" presStyleLbl="parChTrans1D1" presStyleIdx="2" presStyleCnt="3"/>
      <dgm:spPr/>
    </dgm:pt>
  </dgm:ptLst>
  <dgm:cxnLst>
    <dgm:cxn modelId="{20AD0A1A-9332-4EDE-8E60-DFB9FCACBEA6}" srcId="{09956488-4628-45EC-8C87-AA736C7D9A54}" destId="{62D02054-90D1-4E4D-B621-CAB6823A17DE}" srcOrd="0" destOrd="0" parTransId="{B312C191-61B6-43F7-92F4-96BC621EB6B5}" sibTransId="{6FC5A968-226E-4FCF-BDA5-BB420154CD90}"/>
    <dgm:cxn modelId="{6516B222-B52F-4CFD-9538-C08ED480195B}" type="presOf" srcId="{09956488-4628-45EC-8C87-AA736C7D9A54}" destId="{F4E6FAF1-FE35-41F9-B11D-1616908F6595}" srcOrd="0" destOrd="0" presId="urn:microsoft.com/office/officeart/2011/layout/TabList"/>
    <dgm:cxn modelId="{673FF32B-F440-49D7-B984-9A1A38DC0591}" type="presOf" srcId="{8B194C36-9155-4B13-BDFF-B38273FD2C0E}" destId="{0CEF491F-642F-4FB9-A8C8-3A32AB169074}" srcOrd="0" destOrd="0" presId="urn:microsoft.com/office/officeart/2011/layout/TabList"/>
    <dgm:cxn modelId="{05C98D3C-A9C6-4E21-A0DF-BB14C3F232BE}" srcId="{2C49846D-7CE5-4418-840A-88A3BF979758}" destId="{8B194C36-9155-4B13-BDFF-B38273FD2C0E}" srcOrd="0" destOrd="0" parTransId="{1557A35E-6728-48EE-B570-A6D680508E6B}" sibTransId="{12A559B1-2421-4BF3-96CA-D9081E058FD6}"/>
    <dgm:cxn modelId="{FEDBB74B-A969-4E2F-BF62-6A8B2A508E7A}" srcId="{461D10CB-3B64-44E8-BC5D-146176FCD2D8}" destId="{1218947D-6501-4C96-84FF-9A3B5B6C300B}" srcOrd="0" destOrd="0" parTransId="{D222E9B6-AB66-45FC-AE3C-997802003FD1}" sibTransId="{3A730D6F-183A-42B4-8838-5193449CDCAD}"/>
    <dgm:cxn modelId="{EDA7796F-993E-434B-A2A3-26264103AE99}" srcId="{62D02054-90D1-4E4D-B621-CAB6823A17DE}" destId="{213288FD-0F53-411E-91CF-5E4A18B6FC76}" srcOrd="0" destOrd="0" parTransId="{85C5D8C3-5A43-46FB-8B22-D66118A58178}" sibTransId="{47DEEAB9-4D67-467E-B7DC-3191391B69B9}"/>
    <dgm:cxn modelId="{422CFE56-7066-4B7A-97CE-45F42120B009}" type="presOf" srcId="{62D02054-90D1-4E4D-B621-CAB6823A17DE}" destId="{098E0AFB-AD4F-4506-B9C3-6E569F691013}" srcOrd="0" destOrd="0" presId="urn:microsoft.com/office/officeart/2011/layout/TabList"/>
    <dgm:cxn modelId="{E7EFD1A0-CEF2-4123-A35F-4E97855D1D80}" srcId="{09956488-4628-45EC-8C87-AA736C7D9A54}" destId="{461D10CB-3B64-44E8-BC5D-146176FCD2D8}" srcOrd="2" destOrd="0" parTransId="{51E900AB-6A09-4462-A9C1-7610A47114D4}" sibTransId="{BB5AE4EC-95BA-45D0-833C-9B8D571A5B87}"/>
    <dgm:cxn modelId="{173BE6AD-7BBA-460E-85DD-B561E33DC096}" srcId="{09956488-4628-45EC-8C87-AA736C7D9A54}" destId="{2C49846D-7CE5-4418-840A-88A3BF979758}" srcOrd="1" destOrd="0" parTransId="{F1F3A0DE-D46A-490D-A0FB-2A4FABEFE215}" sibTransId="{5F89DA7A-33DB-4B86-87E6-CDEC8BA4D5CE}"/>
    <dgm:cxn modelId="{8F6724D4-651A-44BD-8905-CB6403CBE5A6}" type="presOf" srcId="{2C49846D-7CE5-4418-840A-88A3BF979758}" destId="{047F90E9-D107-454D-B07D-F58E3885E744}" srcOrd="0" destOrd="0" presId="urn:microsoft.com/office/officeart/2011/layout/TabList"/>
    <dgm:cxn modelId="{C6A1D1DD-1653-4583-AEBD-9262CD5775A5}" type="presOf" srcId="{1218947D-6501-4C96-84FF-9A3B5B6C300B}" destId="{162CB7EF-F52C-44ED-AB93-AE50A983358A}" srcOrd="0" destOrd="0" presId="urn:microsoft.com/office/officeart/2011/layout/TabList"/>
    <dgm:cxn modelId="{F18B9EE0-1503-46B6-AE50-311BDA168C1A}" type="presOf" srcId="{461D10CB-3B64-44E8-BC5D-146176FCD2D8}" destId="{2102E3D0-D8BE-401F-B332-DE9D2540184D}" srcOrd="0" destOrd="0" presId="urn:microsoft.com/office/officeart/2011/layout/TabList"/>
    <dgm:cxn modelId="{A58571EB-930F-40FC-90D0-3B7B9601B94E}" type="presOf" srcId="{213288FD-0F53-411E-91CF-5E4A18B6FC76}" destId="{4EDEC55E-36BF-4B01-A1BA-A14D30AE3011}" srcOrd="0" destOrd="0" presId="urn:microsoft.com/office/officeart/2011/layout/TabList"/>
    <dgm:cxn modelId="{5C50D40C-E97C-4217-BE1B-151226C8A3A0}" type="presParOf" srcId="{F4E6FAF1-FE35-41F9-B11D-1616908F6595}" destId="{7E3B2169-C1A6-425B-B0C0-56C61EB220F9}" srcOrd="0" destOrd="0" presId="urn:microsoft.com/office/officeart/2011/layout/TabList"/>
    <dgm:cxn modelId="{B14A7CB7-FF06-4235-9815-E8AFA9D0A19C}" type="presParOf" srcId="{7E3B2169-C1A6-425B-B0C0-56C61EB220F9}" destId="{4EDEC55E-36BF-4B01-A1BA-A14D30AE3011}" srcOrd="0" destOrd="0" presId="urn:microsoft.com/office/officeart/2011/layout/TabList"/>
    <dgm:cxn modelId="{9C190F2B-DDD3-467D-9705-04C519406532}" type="presParOf" srcId="{7E3B2169-C1A6-425B-B0C0-56C61EB220F9}" destId="{098E0AFB-AD4F-4506-B9C3-6E569F691013}" srcOrd="1" destOrd="0" presId="urn:microsoft.com/office/officeart/2011/layout/TabList"/>
    <dgm:cxn modelId="{F478160A-DF3E-4E25-88CF-47DCBBB0CE86}" type="presParOf" srcId="{7E3B2169-C1A6-425B-B0C0-56C61EB220F9}" destId="{3E37FC35-EAF8-4A1D-BF68-ECA158607212}" srcOrd="2" destOrd="0" presId="urn:microsoft.com/office/officeart/2011/layout/TabList"/>
    <dgm:cxn modelId="{AB0E9CCB-B85E-485E-B448-35241C013441}" type="presParOf" srcId="{F4E6FAF1-FE35-41F9-B11D-1616908F6595}" destId="{918B41EA-A2C2-4BBB-9D48-6C4D2CCD508F}" srcOrd="1" destOrd="0" presId="urn:microsoft.com/office/officeart/2011/layout/TabList"/>
    <dgm:cxn modelId="{6E50AD96-B2A2-4794-A5AC-E15728E60336}" type="presParOf" srcId="{F4E6FAF1-FE35-41F9-B11D-1616908F6595}" destId="{C359C491-FEA5-4716-93AC-B2CB55237255}" srcOrd="2" destOrd="0" presId="urn:microsoft.com/office/officeart/2011/layout/TabList"/>
    <dgm:cxn modelId="{9AEB3150-DBF2-4706-B356-E81C44D04085}" type="presParOf" srcId="{C359C491-FEA5-4716-93AC-B2CB55237255}" destId="{0CEF491F-642F-4FB9-A8C8-3A32AB169074}" srcOrd="0" destOrd="0" presId="urn:microsoft.com/office/officeart/2011/layout/TabList"/>
    <dgm:cxn modelId="{C104AD71-E81A-4D54-B1AB-3D07D7DD368F}" type="presParOf" srcId="{C359C491-FEA5-4716-93AC-B2CB55237255}" destId="{047F90E9-D107-454D-B07D-F58E3885E744}" srcOrd="1" destOrd="0" presId="urn:microsoft.com/office/officeart/2011/layout/TabList"/>
    <dgm:cxn modelId="{F175EBE5-5B5B-4F9A-89AE-FD1252532933}" type="presParOf" srcId="{C359C491-FEA5-4716-93AC-B2CB55237255}" destId="{AC4828C5-025E-411B-911E-878F51F62126}" srcOrd="2" destOrd="0" presId="urn:microsoft.com/office/officeart/2011/layout/TabList"/>
    <dgm:cxn modelId="{39375929-B7CF-4219-85DB-CE54A6712A39}" type="presParOf" srcId="{F4E6FAF1-FE35-41F9-B11D-1616908F6595}" destId="{C037AAF0-FCCC-476A-8A49-3AC85F5C6D07}" srcOrd="3" destOrd="0" presId="urn:microsoft.com/office/officeart/2011/layout/TabList"/>
    <dgm:cxn modelId="{86B5B9C6-30FB-4FC5-89AF-D211E1CFB4BF}" type="presParOf" srcId="{F4E6FAF1-FE35-41F9-B11D-1616908F6595}" destId="{DAD827DF-49D0-4339-BC02-BD191E8E3F3D}" srcOrd="4" destOrd="0" presId="urn:microsoft.com/office/officeart/2011/layout/TabList"/>
    <dgm:cxn modelId="{8CCD4C92-5E1F-4CBD-AAAC-9DC39E34172F}" type="presParOf" srcId="{DAD827DF-49D0-4339-BC02-BD191E8E3F3D}" destId="{162CB7EF-F52C-44ED-AB93-AE50A983358A}" srcOrd="0" destOrd="0" presId="urn:microsoft.com/office/officeart/2011/layout/TabList"/>
    <dgm:cxn modelId="{596FB9E3-83A7-473B-80B2-D46BFFC9DA4F}" type="presParOf" srcId="{DAD827DF-49D0-4339-BC02-BD191E8E3F3D}" destId="{2102E3D0-D8BE-401F-B332-DE9D2540184D}" srcOrd="1" destOrd="0" presId="urn:microsoft.com/office/officeart/2011/layout/TabList"/>
    <dgm:cxn modelId="{52AE8625-350D-469B-ADB7-4662AA3BB1AC}" type="presParOf" srcId="{DAD827DF-49D0-4339-BC02-BD191E8E3F3D}" destId="{638141AB-27AE-4A36-8752-B64C62F1FA66}"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E8F413EF-B69A-44AD-BEF5-269A53317A58}" type="doc">
      <dgm:prSet loTypeId="urn:microsoft.com/office/officeart/2005/8/layout/hierarchy2"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a:lstStyle/>
        <a:p>
          <a:r>
            <a:rPr lang="en-US" sz="1800" dirty="0"/>
            <a:t>Object</a:t>
          </a:r>
          <a:endParaRPr lang="en-IN" sz="1800" dirty="0"/>
        </a:p>
      </dgm:t>
    </dgm:pt>
    <dgm:pt modelId="{A957853F-88FE-4066-A418-8B15330AFBB0}" type="parTrans" cxnId="{2B5133C3-A1DF-422F-B18D-4ACEB21E0AA6}">
      <dgm:prSet/>
      <dgm:spPr/>
      <dgm:t>
        <a:bodyPr/>
        <a:lstStyle/>
        <a:p>
          <a:endParaRPr lang="en-IN" sz="1800"/>
        </a:p>
      </dgm:t>
    </dgm:pt>
    <dgm:pt modelId="{A2F703D2-5124-4271-8D73-94078BD159FD}" type="sibTrans" cxnId="{2B5133C3-A1DF-422F-B18D-4ACEB21E0AA6}">
      <dgm:prSet/>
      <dgm:spPr/>
      <dgm:t>
        <a:bodyPr/>
        <a:lstStyle/>
        <a:p>
          <a:endParaRPr lang="en-IN" sz="1800"/>
        </a:p>
      </dgm:t>
    </dgm:pt>
    <dgm:pt modelId="{D16BF195-C66B-4DA5-9DCC-7F969DAEBC7C}">
      <dgm:prSet custT="1"/>
      <dgm:spPr/>
      <dgm:t>
        <a:bodyPr/>
        <a:lstStyle/>
        <a:p>
          <a:r>
            <a:rPr lang="en-IN" sz="1800" b="0" i="0" dirty="0"/>
            <a:t>String/ number/ </a:t>
          </a:r>
          <a:r>
            <a:rPr lang="en-IN" sz="1800" b="0" i="0" dirty="0" err="1"/>
            <a:t>boolean</a:t>
          </a:r>
          <a:r>
            <a:rPr lang="en-IN" sz="1800" b="0" i="0" dirty="0"/>
            <a:t>/ null/ undefined</a:t>
          </a:r>
          <a:endParaRPr lang="en-IN" sz="1800" dirty="0"/>
        </a:p>
      </dgm:t>
    </dgm:pt>
    <dgm:pt modelId="{7DFC241E-6F0C-41DE-92D0-D822A9B34475}" type="parTrans" cxnId="{67F7F149-6999-4B45-9340-1B287AFA68D3}">
      <dgm:prSet custT="1"/>
      <dgm:spPr/>
      <dgm:t>
        <a:bodyPr/>
        <a:lstStyle/>
        <a:p>
          <a:endParaRPr lang="en-IN" sz="1800"/>
        </a:p>
      </dgm:t>
    </dgm:pt>
    <dgm:pt modelId="{9D53E789-899F-49B5-80E9-C819758E897D}" type="sibTrans" cxnId="{67F7F149-6999-4B45-9340-1B287AFA68D3}">
      <dgm:prSet/>
      <dgm:spPr/>
      <dgm:t>
        <a:bodyPr/>
        <a:lstStyle/>
        <a:p>
          <a:endParaRPr lang="en-IN" sz="1800"/>
        </a:p>
      </dgm:t>
    </dgm:pt>
    <dgm:pt modelId="{24E7C279-788B-4758-8209-A553242DC8D9}">
      <dgm:prSet custT="1"/>
      <dgm:spPr/>
      <dgm:t>
        <a:bodyPr/>
        <a:lstStyle/>
        <a:p>
          <a:r>
            <a:rPr lang="en-IN" sz="1800" b="0" i="0" dirty="0"/>
            <a:t>Array</a:t>
          </a:r>
          <a:endParaRPr lang="en-IN" sz="1800" dirty="0"/>
        </a:p>
      </dgm:t>
    </dgm:pt>
    <dgm:pt modelId="{818C07ED-BCBA-41EA-8ED5-1569C2B0460F}" type="parTrans" cxnId="{BD8663BB-7C8E-4782-9C89-4FC34CA3E012}">
      <dgm:prSet custT="1"/>
      <dgm:spPr/>
      <dgm:t>
        <a:bodyPr/>
        <a:lstStyle/>
        <a:p>
          <a:endParaRPr lang="en-IN" sz="1800"/>
        </a:p>
      </dgm:t>
    </dgm:pt>
    <dgm:pt modelId="{31C810B6-3113-477A-90A8-016C7E52E0AA}" type="sibTrans" cxnId="{BD8663BB-7C8E-4782-9C89-4FC34CA3E012}">
      <dgm:prSet/>
      <dgm:spPr/>
      <dgm:t>
        <a:bodyPr/>
        <a:lstStyle/>
        <a:p>
          <a:endParaRPr lang="en-IN" sz="1800"/>
        </a:p>
      </dgm:t>
    </dgm:pt>
    <dgm:pt modelId="{FC73A19D-8314-4219-AFCF-34D49909E5E7}">
      <dgm:prSet custT="1"/>
      <dgm:spPr/>
      <dgm:t>
        <a:bodyPr/>
        <a:lstStyle/>
        <a:p>
          <a:r>
            <a:rPr lang="en-US" sz="1800" dirty="0"/>
            <a:t>Object</a:t>
          </a:r>
          <a:endParaRPr lang="en-IN" sz="1800" dirty="0"/>
        </a:p>
      </dgm:t>
    </dgm:pt>
    <dgm:pt modelId="{AA0513BE-B3FB-4A12-B657-3F9B9F557361}" type="parTrans" cxnId="{BC362B0B-1BBB-4743-A1F4-434BFEECC1BE}">
      <dgm:prSet custT="1"/>
      <dgm:spPr/>
      <dgm:t>
        <a:bodyPr/>
        <a:lstStyle/>
        <a:p>
          <a:endParaRPr lang="en-IN" sz="1800"/>
        </a:p>
      </dgm:t>
    </dgm:pt>
    <dgm:pt modelId="{E3FE649B-F2C6-465C-9432-A2D135D1A426}" type="sibTrans" cxnId="{BC362B0B-1BBB-4743-A1F4-434BFEECC1BE}">
      <dgm:prSet/>
      <dgm:spPr/>
      <dgm:t>
        <a:bodyPr/>
        <a:lstStyle/>
        <a:p>
          <a:endParaRPr lang="en-IN" sz="1800"/>
        </a:p>
      </dgm:t>
    </dgm:pt>
    <dgm:pt modelId="{1C2A0C06-AC04-49A4-AC08-1BC860A23151}">
      <dgm:prSet custT="1"/>
      <dgm:spPr/>
      <dgm:t>
        <a:bodyPr/>
        <a:lstStyle/>
        <a:p>
          <a:r>
            <a:rPr lang="en-IN" sz="1800" b="0" i="0" dirty="0"/>
            <a:t>Function</a:t>
          </a:r>
          <a:endParaRPr lang="en-IN" sz="1800" dirty="0"/>
        </a:p>
      </dgm:t>
    </dgm:pt>
    <dgm:pt modelId="{09FCCE2B-D208-4207-B5C2-26AD5D411F34}" type="sibTrans" cxnId="{6AC2C4E7-6672-440C-AEAD-47B06B38FFB1}">
      <dgm:prSet/>
      <dgm:spPr/>
      <dgm:t>
        <a:bodyPr/>
        <a:lstStyle/>
        <a:p>
          <a:endParaRPr lang="en-IN" sz="1800"/>
        </a:p>
      </dgm:t>
    </dgm:pt>
    <dgm:pt modelId="{DA026AA3-D0F4-4A09-AB66-0D1E4C84272B}" type="parTrans" cxnId="{6AC2C4E7-6672-440C-AEAD-47B06B38FFB1}">
      <dgm:prSet custT="1"/>
      <dgm:spPr/>
      <dgm:t>
        <a:bodyPr/>
        <a:lstStyle/>
        <a:p>
          <a:endParaRPr lang="en-IN" sz="1800"/>
        </a:p>
      </dgm:t>
    </dgm:pt>
    <dgm:pt modelId="{525D2FB0-3A1B-4893-BB35-B6FD39383710}" type="pres">
      <dgm:prSet presAssocID="{E8F413EF-B69A-44AD-BEF5-269A53317A58}" presName="diagram" presStyleCnt="0">
        <dgm:presLayoutVars>
          <dgm:chPref val="1"/>
          <dgm:dir/>
          <dgm:animOne val="branch"/>
          <dgm:animLvl val="lvl"/>
          <dgm:resizeHandles val="exact"/>
        </dgm:presLayoutVars>
      </dgm:prSet>
      <dgm:spPr/>
    </dgm:pt>
    <dgm:pt modelId="{2FD0FC6C-686F-4DDE-9D08-230ED1D0F3B5}" type="pres">
      <dgm:prSet presAssocID="{72C598DC-11CA-438A-B8B6-E60E37C35F7E}" presName="root1" presStyleCnt="0"/>
      <dgm:spPr/>
    </dgm:pt>
    <dgm:pt modelId="{8C438ACC-B12F-4026-93D7-A133D17E602C}" type="pres">
      <dgm:prSet presAssocID="{72C598DC-11CA-438A-B8B6-E60E37C35F7E}" presName="LevelOneTextNode" presStyleLbl="node0" presStyleIdx="0" presStyleCnt="1">
        <dgm:presLayoutVars>
          <dgm:chPref val="3"/>
        </dgm:presLayoutVars>
      </dgm:prSet>
      <dgm:spPr/>
    </dgm:pt>
    <dgm:pt modelId="{1019CEE6-DAF5-463E-B827-19D17F7003E4}" type="pres">
      <dgm:prSet presAssocID="{72C598DC-11CA-438A-B8B6-E60E37C35F7E}" presName="level2hierChild" presStyleCnt="0"/>
      <dgm:spPr/>
    </dgm:pt>
    <dgm:pt modelId="{A777825A-C574-4C37-B1D5-E417AC512871}" type="pres">
      <dgm:prSet presAssocID="{7DFC241E-6F0C-41DE-92D0-D822A9B34475}" presName="conn2-1" presStyleLbl="parChTrans1D2" presStyleIdx="0" presStyleCnt="4"/>
      <dgm:spPr/>
    </dgm:pt>
    <dgm:pt modelId="{6BC44F74-A541-47E4-983F-522C0385CB7B}" type="pres">
      <dgm:prSet presAssocID="{7DFC241E-6F0C-41DE-92D0-D822A9B34475}" presName="connTx" presStyleLbl="parChTrans1D2" presStyleIdx="0" presStyleCnt="4"/>
      <dgm:spPr/>
    </dgm:pt>
    <dgm:pt modelId="{E8033238-093F-4B02-864B-02B6A27054BF}" type="pres">
      <dgm:prSet presAssocID="{D16BF195-C66B-4DA5-9DCC-7F969DAEBC7C}" presName="root2" presStyleCnt="0"/>
      <dgm:spPr/>
    </dgm:pt>
    <dgm:pt modelId="{74AF17F8-11C5-4C4D-9889-4D709BEFA36E}" type="pres">
      <dgm:prSet presAssocID="{D16BF195-C66B-4DA5-9DCC-7F969DAEBC7C}" presName="LevelTwoTextNode" presStyleLbl="node2" presStyleIdx="0" presStyleCnt="4">
        <dgm:presLayoutVars>
          <dgm:chPref val="3"/>
        </dgm:presLayoutVars>
      </dgm:prSet>
      <dgm:spPr/>
    </dgm:pt>
    <dgm:pt modelId="{A8F962F6-5F05-418F-9560-3823A2E34756}" type="pres">
      <dgm:prSet presAssocID="{D16BF195-C66B-4DA5-9DCC-7F969DAEBC7C}" presName="level3hierChild" presStyleCnt="0"/>
      <dgm:spPr/>
    </dgm:pt>
    <dgm:pt modelId="{FA016B54-12CF-40F2-ACCB-DCF3A2D8940B}" type="pres">
      <dgm:prSet presAssocID="{818C07ED-BCBA-41EA-8ED5-1569C2B0460F}" presName="conn2-1" presStyleLbl="parChTrans1D2" presStyleIdx="1" presStyleCnt="4"/>
      <dgm:spPr/>
    </dgm:pt>
    <dgm:pt modelId="{38A5C492-A323-4C5C-B99B-21057760B5FD}" type="pres">
      <dgm:prSet presAssocID="{818C07ED-BCBA-41EA-8ED5-1569C2B0460F}" presName="connTx" presStyleLbl="parChTrans1D2" presStyleIdx="1" presStyleCnt="4"/>
      <dgm:spPr/>
    </dgm:pt>
    <dgm:pt modelId="{C8F9D96D-8988-4356-A7DB-8EDD1FF5122A}" type="pres">
      <dgm:prSet presAssocID="{24E7C279-788B-4758-8209-A553242DC8D9}" presName="root2" presStyleCnt="0"/>
      <dgm:spPr/>
    </dgm:pt>
    <dgm:pt modelId="{3744B4FA-EDFC-41A1-A9AF-233C48BE97B5}" type="pres">
      <dgm:prSet presAssocID="{24E7C279-788B-4758-8209-A553242DC8D9}" presName="LevelTwoTextNode" presStyleLbl="node2" presStyleIdx="1" presStyleCnt="4" custLinFactNeighborY="-2401">
        <dgm:presLayoutVars>
          <dgm:chPref val="3"/>
        </dgm:presLayoutVars>
      </dgm:prSet>
      <dgm:spPr/>
    </dgm:pt>
    <dgm:pt modelId="{08C9CE28-6DAC-42E4-BCFD-40EF75AB5A24}" type="pres">
      <dgm:prSet presAssocID="{24E7C279-788B-4758-8209-A553242DC8D9}" presName="level3hierChild" presStyleCnt="0"/>
      <dgm:spPr/>
    </dgm:pt>
    <dgm:pt modelId="{61910056-D8A4-47E6-A9B6-D2C93D7424FF}" type="pres">
      <dgm:prSet presAssocID="{DA026AA3-D0F4-4A09-AB66-0D1E4C84272B}" presName="conn2-1" presStyleLbl="parChTrans1D2" presStyleIdx="2" presStyleCnt="4"/>
      <dgm:spPr/>
    </dgm:pt>
    <dgm:pt modelId="{0CCC2B8A-3DE2-4DDB-AD50-CDEDF1639BC9}" type="pres">
      <dgm:prSet presAssocID="{DA026AA3-D0F4-4A09-AB66-0D1E4C84272B}" presName="connTx" presStyleLbl="parChTrans1D2" presStyleIdx="2" presStyleCnt="4"/>
      <dgm:spPr/>
    </dgm:pt>
    <dgm:pt modelId="{907EF1B2-C33F-4386-8BFB-538B3F946675}" type="pres">
      <dgm:prSet presAssocID="{1C2A0C06-AC04-49A4-AC08-1BC860A23151}" presName="root2" presStyleCnt="0"/>
      <dgm:spPr/>
    </dgm:pt>
    <dgm:pt modelId="{1FEA855C-C1DE-4708-9040-6BA8817FF69B}" type="pres">
      <dgm:prSet presAssocID="{1C2A0C06-AC04-49A4-AC08-1BC860A23151}" presName="LevelTwoTextNode" presStyleLbl="node2" presStyleIdx="2" presStyleCnt="4" custLinFactNeighborX="-836" custLinFactNeighborY="-3532">
        <dgm:presLayoutVars>
          <dgm:chPref val="3"/>
        </dgm:presLayoutVars>
      </dgm:prSet>
      <dgm:spPr/>
    </dgm:pt>
    <dgm:pt modelId="{4C043906-14DC-4B9D-B38E-85FE31C7F15F}" type="pres">
      <dgm:prSet presAssocID="{1C2A0C06-AC04-49A4-AC08-1BC860A23151}" presName="level3hierChild" presStyleCnt="0"/>
      <dgm:spPr/>
    </dgm:pt>
    <dgm:pt modelId="{4A4155C0-70DD-4661-BCC8-0BF954A053BD}" type="pres">
      <dgm:prSet presAssocID="{AA0513BE-B3FB-4A12-B657-3F9B9F557361}" presName="conn2-1" presStyleLbl="parChTrans1D2" presStyleIdx="3" presStyleCnt="4"/>
      <dgm:spPr/>
    </dgm:pt>
    <dgm:pt modelId="{14ED2E14-849E-4A92-840A-C2A450EF4B83}" type="pres">
      <dgm:prSet presAssocID="{AA0513BE-B3FB-4A12-B657-3F9B9F557361}" presName="connTx" presStyleLbl="parChTrans1D2" presStyleIdx="3" presStyleCnt="4"/>
      <dgm:spPr/>
    </dgm:pt>
    <dgm:pt modelId="{7FAAF76E-B170-4372-BA80-0C2F3F5A2CF0}" type="pres">
      <dgm:prSet presAssocID="{FC73A19D-8314-4219-AFCF-34D49909E5E7}" presName="root2" presStyleCnt="0"/>
      <dgm:spPr/>
    </dgm:pt>
    <dgm:pt modelId="{2E95151C-B502-4C41-A713-E881D229C78E}" type="pres">
      <dgm:prSet presAssocID="{FC73A19D-8314-4219-AFCF-34D49909E5E7}" presName="LevelTwoTextNode" presStyleLbl="node2" presStyleIdx="3" presStyleCnt="4">
        <dgm:presLayoutVars>
          <dgm:chPref val="3"/>
        </dgm:presLayoutVars>
      </dgm:prSet>
      <dgm:spPr/>
    </dgm:pt>
    <dgm:pt modelId="{94A58028-D8C7-400E-B9FE-1DA27B227212}" type="pres">
      <dgm:prSet presAssocID="{FC73A19D-8314-4219-AFCF-34D49909E5E7}" presName="level3hierChild" presStyleCnt="0"/>
      <dgm:spPr/>
    </dgm:pt>
  </dgm:ptLst>
  <dgm:cxnLst>
    <dgm:cxn modelId="{BC362B0B-1BBB-4743-A1F4-434BFEECC1BE}" srcId="{72C598DC-11CA-438A-B8B6-E60E37C35F7E}" destId="{FC73A19D-8314-4219-AFCF-34D49909E5E7}" srcOrd="3" destOrd="0" parTransId="{AA0513BE-B3FB-4A12-B657-3F9B9F557361}" sibTransId="{E3FE649B-F2C6-465C-9432-A2D135D1A426}"/>
    <dgm:cxn modelId="{56CE3A10-BB63-4687-AF40-80B6682A4FA1}" type="presOf" srcId="{D16BF195-C66B-4DA5-9DCC-7F969DAEBC7C}" destId="{74AF17F8-11C5-4C4D-9889-4D709BEFA36E}" srcOrd="0" destOrd="0" presId="urn:microsoft.com/office/officeart/2005/8/layout/hierarchy2"/>
    <dgm:cxn modelId="{00B27A2E-7EA8-4BC8-A269-1C26C851A6A7}" type="presOf" srcId="{DA026AA3-D0F4-4A09-AB66-0D1E4C84272B}" destId="{0CCC2B8A-3DE2-4DDB-AD50-CDEDF1639BC9}" srcOrd="1" destOrd="0" presId="urn:microsoft.com/office/officeart/2005/8/layout/hierarchy2"/>
    <dgm:cxn modelId="{9E618534-0AF7-4C4C-A1D6-E9BD08DF3ADC}" type="presOf" srcId="{AA0513BE-B3FB-4A12-B657-3F9B9F557361}" destId="{14ED2E14-849E-4A92-840A-C2A450EF4B83}" srcOrd="1" destOrd="0" presId="urn:microsoft.com/office/officeart/2005/8/layout/hierarchy2"/>
    <dgm:cxn modelId="{2ACF433A-96A2-41AB-8749-3D71EFFBF39B}" type="presOf" srcId="{818C07ED-BCBA-41EA-8ED5-1569C2B0460F}" destId="{FA016B54-12CF-40F2-ACCB-DCF3A2D8940B}" srcOrd="0" destOrd="0" presId="urn:microsoft.com/office/officeart/2005/8/layout/hierarchy2"/>
    <dgm:cxn modelId="{D7D8E95D-056B-4219-B854-CB4FDCB6B9DA}" type="presOf" srcId="{1C2A0C06-AC04-49A4-AC08-1BC860A23151}" destId="{1FEA855C-C1DE-4708-9040-6BA8817FF69B}" srcOrd="0" destOrd="0" presId="urn:microsoft.com/office/officeart/2005/8/layout/hierarchy2"/>
    <dgm:cxn modelId="{67F7F149-6999-4B45-9340-1B287AFA68D3}" srcId="{72C598DC-11CA-438A-B8B6-E60E37C35F7E}" destId="{D16BF195-C66B-4DA5-9DCC-7F969DAEBC7C}" srcOrd="0" destOrd="0" parTransId="{7DFC241E-6F0C-41DE-92D0-D822A9B34475}" sibTransId="{9D53E789-899F-49B5-80E9-C819758E897D}"/>
    <dgm:cxn modelId="{BB95756F-C00F-44DE-8CA8-6F385768680E}" type="presOf" srcId="{818C07ED-BCBA-41EA-8ED5-1569C2B0460F}" destId="{38A5C492-A323-4C5C-B99B-21057760B5FD}" srcOrd="1" destOrd="0" presId="urn:microsoft.com/office/officeart/2005/8/layout/hierarchy2"/>
    <dgm:cxn modelId="{7055B482-5CE3-4B58-933E-E2B52CAB5932}" type="presOf" srcId="{AA0513BE-B3FB-4A12-B657-3F9B9F557361}" destId="{4A4155C0-70DD-4661-BCC8-0BF954A053BD}" srcOrd="0" destOrd="0" presId="urn:microsoft.com/office/officeart/2005/8/layout/hierarchy2"/>
    <dgm:cxn modelId="{B278C68D-DCB8-46E9-A3FD-E8A6644DA166}" type="presOf" srcId="{7DFC241E-6F0C-41DE-92D0-D822A9B34475}" destId="{6BC44F74-A541-47E4-983F-522C0385CB7B}" srcOrd="1" destOrd="0" presId="urn:microsoft.com/office/officeart/2005/8/layout/hierarchy2"/>
    <dgm:cxn modelId="{26E5C98D-F4E6-40C9-AF1A-7EA1EDCEB8FF}" type="presOf" srcId="{E8F413EF-B69A-44AD-BEF5-269A53317A58}" destId="{525D2FB0-3A1B-4893-BB35-B6FD39383710}" srcOrd="0" destOrd="0" presId="urn:microsoft.com/office/officeart/2005/8/layout/hierarchy2"/>
    <dgm:cxn modelId="{66D70C8E-B664-43D1-BCB1-8999B9CB3981}" type="presOf" srcId="{24E7C279-788B-4758-8209-A553242DC8D9}" destId="{3744B4FA-EDFC-41A1-A9AF-233C48BE97B5}" srcOrd="0" destOrd="0" presId="urn:microsoft.com/office/officeart/2005/8/layout/hierarchy2"/>
    <dgm:cxn modelId="{237A18A4-6C59-4E41-BDA0-949D7E99431D}" type="presOf" srcId="{FC73A19D-8314-4219-AFCF-34D49909E5E7}" destId="{2E95151C-B502-4C41-A713-E881D229C78E}" srcOrd="0" destOrd="0" presId="urn:microsoft.com/office/officeart/2005/8/layout/hierarchy2"/>
    <dgm:cxn modelId="{BD8663BB-7C8E-4782-9C89-4FC34CA3E012}" srcId="{72C598DC-11CA-438A-B8B6-E60E37C35F7E}" destId="{24E7C279-788B-4758-8209-A553242DC8D9}" srcOrd="1" destOrd="0" parTransId="{818C07ED-BCBA-41EA-8ED5-1569C2B0460F}" sibTransId="{31C810B6-3113-477A-90A8-016C7E52E0AA}"/>
    <dgm:cxn modelId="{F99910C2-F323-4DC3-80B1-ADFC7EA1BC82}" type="presOf" srcId="{72C598DC-11CA-438A-B8B6-E60E37C35F7E}" destId="{8C438ACC-B12F-4026-93D7-A133D17E602C}" srcOrd="0" destOrd="0" presId="urn:microsoft.com/office/officeart/2005/8/layout/hierarchy2"/>
    <dgm:cxn modelId="{2B5133C3-A1DF-422F-B18D-4ACEB21E0AA6}" srcId="{E8F413EF-B69A-44AD-BEF5-269A53317A58}" destId="{72C598DC-11CA-438A-B8B6-E60E37C35F7E}" srcOrd="0" destOrd="0" parTransId="{A957853F-88FE-4066-A418-8B15330AFBB0}" sibTransId="{A2F703D2-5124-4271-8D73-94078BD159FD}"/>
    <dgm:cxn modelId="{B292D0D7-D7FE-439C-9847-95B3DE894C69}" type="presOf" srcId="{7DFC241E-6F0C-41DE-92D0-D822A9B34475}" destId="{A777825A-C574-4C37-B1D5-E417AC512871}" srcOrd="0" destOrd="0" presId="urn:microsoft.com/office/officeart/2005/8/layout/hierarchy2"/>
    <dgm:cxn modelId="{6AC2C4E7-6672-440C-AEAD-47B06B38FFB1}" srcId="{72C598DC-11CA-438A-B8B6-E60E37C35F7E}" destId="{1C2A0C06-AC04-49A4-AC08-1BC860A23151}" srcOrd="2" destOrd="0" parTransId="{DA026AA3-D0F4-4A09-AB66-0D1E4C84272B}" sibTransId="{09FCCE2B-D208-4207-B5C2-26AD5D411F34}"/>
    <dgm:cxn modelId="{77343EF5-6994-47CB-A5D7-A7516FBC1F5F}" type="presOf" srcId="{DA026AA3-D0F4-4A09-AB66-0D1E4C84272B}" destId="{61910056-D8A4-47E6-A9B6-D2C93D7424FF}" srcOrd="0" destOrd="0" presId="urn:microsoft.com/office/officeart/2005/8/layout/hierarchy2"/>
    <dgm:cxn modelId="{C31BF209-7646-4F79-89E6-487FD70B312D}" type="presParOf" srcId="{525D2FB0-3A1B-4893-BB35-B6FD39383710}" destId="{2FD0FC6C-686F-4DDE-9D08-230ED1D0F3B5}" srcOrd="0" destOrd="0" presId="urn:microsoft.com/office/officeart/2005/8/layout/hierarchy2"/>
    <dgm:cxn modelId="{1264246D-B14B-48E1-812D-00A89665BDB3}" type="presParOf" srcId="{2FD0FC6C-686F-4DDE-9D08-230ED1D0F3B5}" destId="{8C438ACC-B12F-4026-93D7-A133D17E602C}" srcOrd="0" destOrd="0" presId="urn:microsoft.com/office/officeart/2005/8/layout/hierarchy2"/>
    <dgm:cxn modelId="{631C34B2-50A8-49FF-8A0E-77C3FE5DD25D}" type="presParOf" srcId="{2FD0FC6C-686F-4DDE-9D08-230ED1D0F3B5}" destId="{1019CEE6-DAF5-463E-B827-19D17F7003E4}" srcOrd="1" destOrd="0" presId="urn:microsoft.com/office/officeart/2005/8/layout/hierarchy2"/>
    <dgm:cxn modelId="{138FBA4E-8601-42FE-8420-492FC76EBE40}" type="presParOf" srcId="{1019CEE6-DAF5-463E-B827-19D17F7003E4}" destId="{A777825A-C574-4C37-B1D5-E417AC512871}" srcOrd="0" destOrd="0" presId="urn:microsoft.com/office/officeart/2005/8/layout/hierarchy2"/>
    <dgm:cxn modelId="{B5292F48-9189-4442-AD65-C0B92E637C19}" type="presParOf" srcId="{A777825A-C574-4C37-B1D5-E417AC512871}" destId="{6BC44F74-A541-47E4-983F-522C0385CB7B}" srcOrd="0" destOrd="0" presId="urn:microsoft.com/office/officeart/2005/8/layout/hierarchy2"/>
    <dgm:cxn modelId="{C73E3C2D-B531-446D-9D31-5319A90B655A}" type="presParOf" srcId="{1019CEE6-DAF5-463E-B827-19D17F7003E4}" destId="{E8033238-093F-4B02-864B-02B6A27054BF}" srcOrd="1" destOrd="0" presId="urn:microsoft.com/office/officeart/2005/8/layout/hierarchy2"/>
    <dgm:cxn modelId="{80C0F3E1-DB4F-4116-A176-86571B7AED72}" type="presParOf" srcId="{E8033238-093F-4B02-864B-02B6A27054BF}" destId="{74AF17F8-11C5-4C4D-9889-4D709BEFA36E}" srcOrd="0" destOrd="0" presId="urn:microsoft.com/office/officeart/2005/8/layout/hierarchy2"/>
    <dgm:cxn modelId="{C6E7FA89-1647-4FBE-A5BC-B4A966E8835B}" type="presParOf" srcId="{E8033238-093F-4B02-864B-02B6A27054BF}" destId="{A8F962F6-5F05-418F-9560-3823A2E34756}" srcOrd="1" destOrd="0" presId="urn:microsoft.com/office/officeart/2005/8/layout/hierarchy2"/>
    <dgm:cxn modelId="{06E64457-1983-4440-B146-C95FC4AC9F91}" type="presParOf" srcId="{1019CEE6-DAF5-463E-B827-19D17F7003E4}" destId="{FA016B54-12CF-40F2-ACCB-DCF3A2D8940B}" srcOrd="2" destOrd="0" presId="urn:microsoft.com/office/officeart/2005/8/layout/hierarchy2"/>
    <dgm:cxn modelId="{2EAD9DE9-9C5E-40E7-9C9A-75A8E90FA986}" type="presParOf" srcId="{FA016B54-12CF-40F2-ACCB-DCF3A2D8940B}" destId="{38A5C492-A323-4C5C-B99B-21057760B5FD}" srcOrd="0" destOrd="0" presId="urn:microsoft.com/office/officeart/2005/8/layout/hierarchy2"/>
    <dgm:cxn modelId="{7388E206-0563-4649-81B7-FA895F843A91}" type="presParOf" srcId="{1019CEE6-DAF5-463E-B827-19D17F7003E4}" destId="{C8F9D96D-8988-4356-A7DB-8EDD1FF5122A}" srcOrd="3" destOrd="0" presId="urn:microsoft.com/office/officeart/2005/8/layout/hierarchy2"/>
    <dgm:cxn modelId="{FB23C7F5-96C9-40EF-916D-5E7284F4E021}" type="presParOf" srcId="{C8F9D96D-8988-4356-A7DB-8EDD1FF5122A}" destId="{3744B4FA-EDFC-41A1-A9AF-233C48BE97B5}" srcOrd="0" destOrd="0" presId="urn:microsoft.com/office/officeart/2005/8/layout/hierarchy2"/>
    <dgm:cxn modelId="{C6221911-FE57-4FC6-BDD3-9A15B088306A}" type="presParOf" srcId="{C8F9D96D-8988-4356-A7DB-8EDD1FF5122A}" destId="{08C9CE28-6DAC-42E4-BCFD-40EF75AB5A24}" srcOrd="1" destOrd="0" presId="urn:microsoft.com/office/officeart/2005/8/layout/hierarchy2"/>
    <dgm:cxn modelId="{3BEB6AFF-548A-48FD-A52D-7919ADF75ACA}" type="presParOf" srcId="{1019CEE6-DAF5-463E-B827-19D17F7003E4}" destId="{61910056-D8A4-47E6-A9B6-D2C93D7424FF}" srcOrd="4" destOrd="0" presId="urn:microsoft.com/office/officeart/2005/8/layout/hierarchy2"/>
    <dgm:cxn modelId="{8AAD1D5E-81CF-45DD-9DFF-88328A16C419}" type="presParOf" srcId="{61910056-D8A4-47E6-A9B6-D2C93D7424FF}" destId="{0CCC2B8A-3DE2-4DDB-AD50-CDEDF1639BC9}" srcOrd="0" destOrd="0" presId="urn:microsoft.com/office/officeart/2005/8/layout/hierarchy2"/>
    <dgm:cxn modelId="{B09C6F9B-D3D2-42CE-B5FF-C49DBD0F3847}" type="presParOf" srcId="{1019CEE6-DAF5-463E-B827-19D17F7003E4}" destId="{907EF1B2-C33F-4386-8BFB-538B3F946675}" srcOrd="5" destOrd="0" presId="urn:microsoft.com/office/officeart/2005/8/layout/hierarchy2"/>
    <dgm:cxn modelId="{A6B1A8F3-0135-4FAB-8A26-F3091A788766}" type="presParOf" srcId="{907EF1B2-C33F-4386-8BFB-538B3F946675}" destId="{1FEA855C-C1DE-4708-9040-6BA8817FF69B}" srcOrd="0" destOrd="0" presId="urn:microsoft.com/office/officeart/2005/8/layout/hierarchy2"/>
    <dgm:cxn modelId="{A0E77558-EC17-4899-AEF1-1B2BAE6BE94F}" type="presParOf" srcId="{907EF1B2-C33F-4386-8BFB-538B3F946675}" destId="{4C043906-14DC-4B9D-B38E-85FE31C7F15F}" srcOrd="1" destOrd="0" presId="urn:microsoft.com/office/officeart/2005/8/layout/hierarchy2"/>
    <dgm:cxn modelId="{AE25857C-4ACD-4BCA-A7F4-083E292F6601}" type="presParOf" srcId="{1019CEE6-DAF5-463E-B827-19D17F7003E4}" destId="{4A4155C0-70DD-4661-BCC8-0BF954A053BD}" srcOrd="6" destOrd="0" presId="urn:microsoft.com/office/officeart/2005/8/layout/hierarchy2"/>
    <dgm:cxn modelId="{DF1D81A8-4B7A-4228-994D-D2FAE5D9D9F7}" type="presParOf" srcId="{4A4155C0-70DD-4661-BCC8-0BF954A053BD}" destId="{14ED2E14-849E-4A92-840A-C2A450EF4B83}" srcOrd="0" destOrd="0" presId="urn:microsoft.com/office/officeart/2005/8/layout/hierarchy2"/>
    <dgm:cxn modelId="{7E595ABA-FC0A-4FC5-AA01-B2C127ACC04D}" type="presParOf" srcId="{1019CEE6-DAF5-463E-B827-19D17F7003E4}" destId="{7FAAF76E-B170-4372-BA80-0C2F3F5A2CF0}" srcOrd="7" destOrd="0" presId="urn:microsoft.com/office/officeart/2005/8/layout/hierarchy2"/>
    <dgm:cxn modelId="{8A03327C-95F1-4161-9513-1952FEE8620B}" type="presParOf" srcId="{7FAAF76E-B170-4372-BA80-0C2F3F5A2CF0}" destId="{2E95151C-B502-4C41-A713-E881D229C78E}" srcOrd="0" destOrd="0" presId="urn:microsoft.com/office/officeart/2005/8/layout/hierarchy2"/>
    <dgm:cxn modelId="{3A6E6741-3325-4E0B-8DBC-5502C0F1DBA4}" type="presParOf" srcId="{7FAAF76E-B170-4372-BA80-0C2F3F5A2CF0}" destId="{94A58028-D8C7-400E-B9FE-1DA27B22721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2AA76CEC-4A49-446A-81B7-FEB22EC2776D}"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E6D89FC3-19A5-4E45-8A94-4D03AE3A5F2C}">
      <dgm:prSet phldrT="[Text]" custT="1"/>
      <dgm:spPr/>
      <dgm:t>
        <a:bodyPr/>
        <a:lstStyle/>
        <a:p>
          <a:r>
            <a:rPr lang="en-IN" sz="1800" b="0" dirty="0"/>
            <a:t>Asynchronous Operations Techniques</a:t>
          </a:r>
        </a:p>
      </dgm:t>
    </dgm:pt>
    <dgm:pt modelId="{FC728F0C-C5FA-4E9C-9A2C-802026F52466}" type="parTrans" cxnId="{938BB137-69BC-41E2-822B-96DE1424B1D8}">
      <dgm:prSet/>
      <dgm:spPr/>
      <dgm:t>
        <a:bodyPr/>
        <a:lstStyle/>
        <a:p>
          <a:endParaRPr lang="en-IN" sz="1800" b="0"/>
        </a:p>
      </dgm:t>
    </dgm:pt>
    <dgm:pt modelId="{F51FE7B1-9CAF-42FB-A819-BEF374F30EFA}" type="sibTrans" cxnId="{938BB137-69BC-41E2-822B-96DE1424B1D8}">
      <dgm:prSet/>
      <dgm:spPr/>
      <dgm:t>
        <a:bodyPr/>
        <a:lstStyle/>
        <a:p>
          <a:endParaRPr lang="en-IN" sz="1800" b="0"/>
        </a:p>
      </dgm:t>
    </dgm:pt>
    <dgm:pt modelId="{C4EEA271-3D87-4C0C-912A-3F99AFAC0669}">
      <dgm:prSet phldrT="[Text]" custT="1"/>
      <dgm:spPr/>
      <dgm:t>
        <a:bodyPr/>
        <a:lstStyle/>
        <a:p>
          <a:r>
            <a:rPr lang="en-IN" sz="1800" b="0" i="0" dirty="0" err="1"/>
            <a:t>setTimeout</a:t>
          </a:r>
          <a:endParaRPr lang="en-IN" sz="1800" b="0" dirty="0"/>
        </a:p>
      </dgm:t>
    </dgm:pt>
    <dgm:pt modelId="{3C7574BD-DFEF-44E8-B378-D391289AB0C5}" type="parTrans" cxnId="{93E30C64-A5D3-40F0-82EA-4FE492CCA767}">
      <dgm:prSet custT="1"/>
      <dgm:spPr/>
      <dgm:t>
        <a:bodyPr/>
        <a:lstStyle/>
        <a:p>
          <a:endParaRPr lang="en-IN" sz="1800" b="0"/>
        </a:p>
      </dgm:t>
    </dgm:pt>
    <dgm:pt modelId="{76C037FC-C43B-4CB5-9D12-A5B10064505E}" type="sibTrans" cxnId="{93E30C64-A5D3-40F0-82EA-4FE492CCA767}">
      <dgm:prSet/>
      <dgm:spPr/>
      <dgm:t>
        <a:bodyPr/>
        <a:lstStyle/>
        <a:p>
          <a:endParaRPr lang="en-IN" sz="1800" b="0"/>
        </a:p>
      </dgm:t>
    </dgm:pt>
    <dgm:pt modelId="{3DFD13A5-D89C-40C6-BC47-51E02996BD53}">
      <dgm:prSet custT="1"/>
      <dgm:spPr/>
      <dgm:t>
        <a:bodyPr/>
        <a:lstStyle/>
        <a:p>
          <a:r>
            <a:rPr lang="en-IN" sz="1800" b="0" i="0" dirty="0"/>
            <a:t>Async/await</a:t>
          </a:r>
          <a:endParaRPr lang="en-IN" sz="1800" b="0" dirty="0"/>
        </a:p>
      </dgm:t>
    </dgm:pt>
    <dgm:pt modelId="{0493CE3E-B075-4418-910D-DEBE06869E35}" type="parTrans" cxnId="{70AFB806-4D6E-4188-99AE-BF9570AAA3DE}">
      <dgm:prSet custT="1"/>
      <dgm:spPr/>
      <dgm:t>
        <a:bodyPr/>
        <a:lstStyle/>
        <a:p>
          <a:endParaRPr lang="en-IN" sz="1800" b="0"/>
        </a:p>
      </dgm:t>
    </dgm:pt>
    <dgm:pt modelId="{39C1EB49-60D8-4D6F-846D-E2C48B8AB330}" type="sibTrans" cxnId="{70AFB806-4D6E-4188-99AE-BF9570AAA3DE}">
      <dgm:prSet/>
      <dgm:spPr/>
      <dgm:t>
        <a:bodyPr/>
        <a:lstStyle/>
        <a:p>
          <a:endParaRPr lang="en-IN" sz="1800" b="0"/>
        </a:p>
      </dgm:t>
    </dgm:pt>
    <dgm:pt modelId="{98638CDC-BE70-483E-A025-26870C3283CD}">
      <dgm:prSet phldrT="[Text]" custT="1"/>
      <dgm:spPr/>
      <dgm:t>
        <a:bodyPr/>
        <a:lstStyle/>
        <a:p>
          <a:r>
            <a:rPr lang="en-IN" sz="1800" b="0" i="0" dirty="0" err="1"/>
            <a:t>setInterval</a:t>
          </a:r>
          <a:endParaRPr lang="en-IN" sz="1800" b="0" dirty="0"/>
        </a:p>
      </dgm:t>
    </dgm:pt>
    <dgm:pt modelId="{761CAF09-2A54-4748-AB50-42A2A603C695}" type="sibTrans" cxnId="{4DC4BBEF-9F8F-42AB-9084-49BB92DC5F43}">
      <dgm:prSet/>
      <dgm:spPr/>
      <dgm:t>
        <a:bodyPr/>
        <a:lstStyle/>
        <a:p>
          <a:endParaRPr lang="en-IN" sz="1800" b="0"/>
        </a:p>
      </dgm:t>
    </dgm:pt>
    <dgm:pt modelId="{35272958-6A4F-4BD8-88CF-BF3BA51B35FF}" type="parTrans" cxnId="{4DC4BBEF-9F8F-42AB-9084-49BB92DC5F43}">
      <dgm:prSet custT="1"/>
      <dgm:spPr/>
      <dgm:t>
        <a:bodyPr/>
        <a:lstStyle/>
        <a:p>
          <a:endParaRPr lang="en-IN" sz="1800" b="0"/>
        </a:p>
      </dgm:t>
    </dgm:pt>
    <dgm:pt modelId="{29D6C8C0-6EEA-4739-A801-1A13A40A5562}">
      <dgm:prSet custT="1"/>
      <dgm:spPr/>
      <dgm:t>
        <a:bodyPr/>
        <a:lstStyle/>
        <a:p>
          <a:r>
            <a:rPr lang="en-IN" sz="1800" b="0" i="0" dirty="0"/>
            <a:t>Callbacks</a:t>
          </a:r>
          <a:endParaRPr lang="en-IN" sz="1800" b="0" dirty="0"/>
        </a:p>
      </dgm:t>
    </dgm:pt>
    <dgm:pt modelId="{71CBB593-E837-4549-AD41-CF2DB8EF9B22}" type="parTrans" cxnId="{51D07C17-A5E3-415C-AF6A-D97539FF11B2}">
      <dgm:prSet custT="1"/>
      <dgm:spPr/>
      <dgm:t>
        <a:bodyPr/>
        <a:lstStyle/>
        <a:p>
          <a:endParaRPr lang="en-IN" sz="1800" b="0"/>
        </a:p>
      </dgm:t>
    </dgm:pt>
    <dgm:pt modelId="{A0BC5908-2931-444F-8EEC-B8DCA333690C}" type="sibTrans" cxnId="{51D07C17-A5E3-415C-AF6A-D97539FF11B2}">
      <dgm:prSet/>
      <dgm:spPr/>
      <dgm:t>
        <a:bodyPr/>
        <a:lstStyle/>
        <a:p>
          <a:endParaRPr lang="en-IN" sz="1800" b="0"/>
        </a:p>
      </dgm:t>
    </dgm:pt>
    <dgm:pt modelId="{10D7DEAF-0AF1-4519-84C1-3938AB3FEE0F}">
      <dgm:prSet custT="1"/>
      <dgm:spPr/>
      <dgm:t>
        <a:bodyPr/>
        <a:lstStyle/>
        <a:p>
          <a:r>
            <a:rPr lang="en-IN" sz="1800" b="0" i="0" dirty="0"/>
            <a:t>Promises</a:t>
          </a:r>
          <a:endParaRPr lang="en-IN" sz="1800" b="0" dirty="0"/>
        </a:p>
      </dgm:t>
    </dgm:pt>
    <dgm:pt modelId="{03088F42-DCC5-4B3F-9EA9-FB996FB1CA62}" type="parTrans" cxnId="{75D31924-AE1C-4382-9551-92A567CCF678}">
      <dgm:prSet custT="1"/>
      <dgm:spPr/>
      <dgm:t>
        <a:bodyPr/>
        <a:lstStyle/>
        <a:p>
          <a:endParaRPr lang="en-IN" sz="1800" b="0"/>
        </a:p>
      </dgm:t>
    </dgm:pt>
    <dgm:pt modelId="{A5277A9E-CD70-4126-9C2B-87034DC46DCD}" type="sibTrans" cxnId="{75D31924-AE1C-4382-9551-92A567CCF678}">
      <dgm:prSet/>
      <dgm:spPr/>
      <dgm:t>
        <a:bodyPr/>
        <a:lstStyle/>
        <a:p>
          <a:endParaRPr lang="en-IN" sz="1800" b="0"/>
        </a:p>
      </dgm:t>
    </dgm:pt>
    <dgm:pt modelId="{B384EB61-23A4-4883-9631-86945D218A16}">
      <dgm:prSet custT="1"/>
      <dgm:spPr/>
      <dgm:t>
        <a:bodyPr/>
        <a:lstStyle/>
        <a:p>
          <a:r>
            <a:rPr lang="en-IN" sz="1800" b="0" i="0" dirty="0"/>
            <a:t>Generators with yield</a:t>
          </a:r>
          <a:endParaRPr lang="en-IN" sz="1800" dirty="0"/>
        </a:p>
      </dgm:t>
    </dgm:pt>
    <dgm:pt modelId="{B803BB2A-0F2A-4224-AC00-26B433F4D62B}" type="parTrans" cxnId="{2CE23A7F-54FE-4FDD-B96D-90A8A21324FF}">
      <dgm:prSet/>
      <dgm:spPr/>
      <dgm:t>
        <a:bodyPr/>
        <a:lstStyle/>
        <a:p>
          <a:endParaRPr lang="en-IN"/>
        </a:p>
      </dgm:t>
    </dgm:pt>
    <dgm:pt modelId="{26596514-1859-4CCB-8716-354F6A4AAB52}" type="sibTrans" cxnId="{2CE23A7F-54FE-4FDD-B96D-90A8A21324FF}">
      <dgm:prSet/>
      <dgm:spPr/>
      <dgm:t>
        <a:bodyPr/>
        <a:lstStyle/>
        <a:p>
          <a:endParaRPr lang="en-IN"/>
        </a:p>
      </dgm:t>
    </dgm:pt>
    <dgm:pt modelId="{EF6044DF-EDE5-44C0-81E4-2BD7ED9738E3}">
      <dgm:prSet custT="1"/>
      <dgm:spPr/>
      <dgm:t>
        <a:bodyPr/>
        <a:lstStyle/>
        <a:p>
          <a:r>
            <a:rPr lang="en-IN" sz="1800" b="0" i="0" dirty="0"/>
            <a:t>Event-driven programming</a:t>
          </a:r>
          <a:endParaRPr lang="en-IN" sz="1800" dirty="0"/>
        </a:p>
      </dgm:t>
    </dgm:pt>
    <dgm:pt modelId="{EEEEA039-A418-4A7E-9D8B-CD342D3865B1}" type="parTrans" cxnId="{0A7043FC-322E-4CDB-BDDA-984052C3B4B6}">
      <dgm:prSet/>
      <dgm:spPr/>
      <dgm:t>
        <a:bodyPr/>
        <a:lstStyle/>
        <a:p>
          <a:endParaRPr lang="en-IN"/>
        </a:p>
      </dgm:t>
    </dgm:pt>
    <dgm:pt modelId="{33067FA0-71D0-4127-8F9A-C0A2D58CB398}" type="sibTrans" cxnId="{0A7043FC-322E-4CDB-BDDA-984052C3B4B6}">
      <dgm:prSet/>
      <dgm:spPr/>
      <dgm:t>
        <a:bodyPr/>
        <a:lstStyle/>
        <a:p>
          <a:endParaRPr lang="en-IN"/>
        </a:p>
      </dgm:t>
    </dgm:pt>
    <dgm:pt modelId="{F076136A-6BFE-4D54-81CC-F089A130346A}" type="pres">
      <dgm:prSet presAssocID="{2AA76CEC-4A49-446A-81B7-FEB22EC2776D}" presName="Name0" presStyleCnt="0">
        <dgm:presLayoutVars>
          <dgm:chPref val="1"/>
          <dgm:dir/>
          <dgm:animOne val="branch"/>
          <dgm:animLvl val="lvl"/>
          <dgm:resizeHandles val="exact"/>
        </dgm:presLayoutVars>
      </dgm:prSet>
      <dgm:spPr/>
    </dgm:pt>
    <dgm:pt modelId="{361BCBBD-5A52-4946-8037-01A95694A354}" type="pres">
      <dgm:prSet presAssocID="{E6D89FC3-19A5-4E45-8A94-4D03AE3A5F2C}" presName="root1" presStyleCnt="0"/>
      <dgm:spPr/>
    </dgm:pt>
    <dgm:pt modelId="{3B93F02A-B45C-477D-83A7-403F7366C79A}" type="pres">
      <dgm:prSet presAssocID="{E6D89FC3-19A5-4E45-8A94-4D03AE3A5F2C}" presName="LevelOneTextNode" presStyleLbl="node0" presStyleIdx="0" presStyleCnt="1" custAng="5400000" custScaleX="205774" custScaleY="42852" custLinFactNeighborX="-83088" custLinFactNeighborY="522">
        <dgm:presLayoutVars>
          <dgm:chPref val="3"/>
        </dgm:presLayoutVars>
      </dgm:prSet>
      <dgm:spPr>
        <a:prstGeom prst="flowChartAlternateProcess">
          <a:avLst/>
        </a:prstGeom>
      </dgm:spPr>
    </dgm:pt>
    <dgm:pt modelId="{688B31E3-DA45-443F-AFB8-EBB1C7924857}" type="pres">
      <dgm:prSet presAssocID="{E6D89FC3-19A5-4E45-8A94-4D03AE3A5F2C}" presName="level2hierChild" presStyleCnt="0"/>
      <dgm:spPr/>
    </dgm:pt>
    <dgm:pt modelId="{EA45F4CD-CC90-417E-9FB0-15C4BD4D3F8B}" type="pres">
      <dgm:prSet presAssocID="{3C7574BD-DFEF-44E8-B378-D391289AB0C5}" presName="conn2-1" presStyleLbl="parChTrans1D2" presStyleIdx="0" presStyleCnt="7"/>
      <dgm:spPr/>
    </dgm:pt>
    <dgm:pt modelId="{F8CE198F-BCBD-4BA4-823B-DA141E37C1A1}" type="pres">
      <dgm:prSet presAssocID="{3C7574BD-DFEF-44E8-B378-D391289AB0C5}" presName="connTx" presStyleLbl="parChTrans1D2" presStyleIdx="0" presStyleCnt="7"/>
      <dgm:spPr/>
    </dgm:pt>
    <dgm:pt modelId="{6DD8A373-BDA7-4DB2-BE18-083E79409FF5}" type="pres">
      <dgm:prSet presAssocID="{C4EEA271-3D87-4C0C-912A-3F99AFAC0669}" presName="root2" presStyleCnt="0"/>
      <dgm:spPr/>
    </dgm:pt>
    <dgm:pt modelId="{0A9FA974-94DE-468C-BFD1-EC004E2CB79A}" type="pres">
      <dgm:prSet presAssocID="{C4EEA271-3D87-4C0C-912A-3F99AFAC0669}" presName="LevelTwoTextNode" presStyleLbl="node2" presStyleIdx="0" presStyleCnt="7" custScaleY="70992">
        <dgm:presLayoutVars>
          <dgm:chPref val="3"/>
        </dgm:presLayoutVars>
      </dgm:prSet>
      <dgm:spPr>
        <a:prstGeom prst="flowChartAlternateProcess">
          <a:avLst/>
        </a:prstGeom>
      </dgm:spPr>
    </dgm:pt>
    <dgm:pt modelId="{7FACD29C-5513-4326-BA93-65B17CE55E5B}" type="pres">
      <dgm:prSet presAssocID="{C4EEA271-3D87-4C0C-912A-3F99AFAC0669}" presName="level3hierChild" presStyleCnt="0"/>
      <dgm:spPr/>
    </dgm:pt>
    <dgm:pt modelId="{D21607C4-3B7A-4DE4-8B5E-84614A63E215}" type="pres">
      <dgm:prSet presAssocID="{35272958-6A4F-4BD8-88CF-BF3BA51B35FF}" presName="conn2-1" presStyleLbl="parChTrans1D2" presStyleIdx="1" presStyleCnt="7"/>
      <dgm:spPr/>
    </dgm:pt>
    <dgm:pt modelId="{C514C880-B6E2-45CA-A78C-8A585B0FD5B6}" type="pres">
      <dgm:prSet presAssocID="{35272958-6A4F-4BD8-88CF-BF3BA51B35FF}" presName="connTx" presStyleLbl="parChTrans1D2" presStyleIdx="1" presStyleCnt="7"/>
      <dgm:spPr/>
    </dgm:pt>
    <dgm:pt modelId="{345CE2AE-985E-4793-9215-F5C67723A44E}" type="pres">
      <dgm:prSet presAssocID="{98638CDC-BE70-483E-A025-26870C3283CD}" presName="root2" presStyleCnt="0"/>
      <dgm:spPr/>
    </dgm:pt>
    <dgm:pt modelId="{8F43953D-B915-49FF-93DB-A7251CE13CB3}" type="pres">
      <dgm:prSet presAssocID="{98638CDC-BE70-483E-A025-26870C3283CD}" presName="LevelTwoTextNode" presStyleLbl="node2" presStyleIdx="1" presStyleCnt="7" custScaleY="70992" custLinFactNeighborX="608" custLinFactNeighborY="82">
        <dgm:presLayoutVars>
          <dgm:chPref val="3"/>
        </dgm:presLayoutVars>
      </dgm:prSet>
      <dgm:spPr>
        <a:prstGeom prst="flowChartAlternateProcess">
          <a:avLst/>
        </a:prstGeom>
      </dgm:spPr>
    </dgm:pt>
    <dgm:pt modelId="{CBBA7E82-C203-40B3-A23D-C1CE226B47DF}" type="pres">
      <dgm:prSet presAssocID="{98638CDC-BE70-483E-A025-26870C3283CD}" presName="level3hierChild" presStyleCnt="0"/>
      <dgm:spPr/>
    </dgm:pt>
    <dgm:pt modelId="{1A4A4B51-F962-4272-8CAC-B20EC58104F3}" type="pres">
      <dgm:prSet presAssocID="{71CBB593-E837-4549-AD41-CF2DB8EF9B22}" presName="conn2-1" presStyleLbl="parChTrans1D2" presStyleIdx="2" presStyleCnt="7"/>
      <dgm:spPr/>
    </dgm:pt>
    <dgm:pt modelId="{7B642622-A489-44D0-83E4-B3ACB334CCAA}" type="pres">
      <dgm:prSet presAssocID="{71CBB593-E837-4549-AD41-CF2DB8EF9B22}" presName="connTx" presStyleLbl="parChTrans1D2" presStyleIdx="2" presStyleCnt="7"/>
      <dgm:spPr/>
    </dgm:pt>
    <dgm:pt modelId="{21BBDB35-BB95-465F-909C-E8136DF3F733}" type="pres">
      <dgm:prSet presAssocID="{29D6C8C0-6EEA-4739-A801-1A13A40A5562}" presName="root2" presStyleCnt="0"/>
      <dgm:spPr/>
    </dgm:pt>
    <dgm:pt modelId="{E2187389-56AC-426A-8E8A-A29C1C8018A5}" type="pres">
      <dgm:prSet presAssocID="{29D6C8C0-6EEA-4739-A801-1A13A40A5562}" presName="LevelTwoTextNode" presStyleLbl="node2" presStyleIdx="2" presStyleCnt="7" custScaleY="70992">
        <dgm:presLayoutVars>
          <dgm:chPref val="3"/>
        </dgm:presLayoutVars>
      </dgm:prSet>
      <dgm:spPr>
        <a:prstGeom prst="flowChartAlternateProcess">
          <a:avLst/>
        </a:prstGeom>
      </dgm:spPr>
    </dgm:pt>
    <dgm:pt modelId="{3E1E518A-4126-4D21-9749-3F8016E5C017}" type="pres">
      <dgm:prSet presAssocID="{29D6C8C0-6EEA-4739-A801-1A13A40A5562}" presName="level3hierChild" presStyleCnt="0"/>
      <dgm:spPr/>
    </dgm:pt>
    <dgm:pt modelId="{C346E769-68C7-4F6D-9B46-9A8A0A180E58}" type="pres">
      <dgm:prSet presAssocID="{03088F42-DCC5-4B3F-9EA9-FB996FB1CA62}" presName="conn2-1" presStyleLbl="parChTrans1D2" presStyleIdx="3" presStyleCnt="7"/>
      <dgm:spPr/>
    </dgm:pt>
    <dgm:pt modelId="{5BCBC450-750E-4D8D-8D3F-5684D57FE26E}" type="pres">
      <dgm:prSet presAssocID="{03088F42-DCC5-4B3F-9EA9-FB996FB1CA62}" presName="connTx" presStyleLbl="parChTrans1D2" presStyleIdx="3" presStyleCnt="7"/>
      <dgm:spPr/>
    </dgm:pt>
    <dgm:pt modelId="{AF8BAA67-CA99-4864-B246-2639D108E8A3}" type="pres">
      <dgm:prSet presAssocID="{10D7DEAF-0AF1-4519-84C1-3938AB3FEE0F}" presName="root2" presStyleCnt="0"/>
      <dgm:spPr/>
    </dgm:pt>
    <dgm:pt modelId="{DA358CE7-B212-4B65-A113-E7274938D296}" type="pres">
      <dgm:prSet presAssocID="{10D7DEAF-0AF1-4519-84C1-3938AB3FEE0F}" presName="LevelTwoTextNode" presStyleLbl="node2" presStyleIdx="3" presStyleCnt="7" custScaleY="70992">
        <dgm:presLayoutVars>
          <dgm:chPref val="3"/>
        </dgm:presLayoutVars>
      </dgm:prSet>
      <dgm:spPr>
        <a:prstGeom prst="roundRect">
          <a:avLst/>
        </a:prstGeom>
      </dgm:spPr>
    </dgm:pt>
    <dgm:pt modelId="{EC128339-1D09-46A1-9D04-563024DAA211}" type="pres">
      <dgm:prSet presAssocID="{10D7DEAF-0AF1-4519-84C1-3938AB3FEE0F}" presName="level3hierChild" presStyleCnt="0"/>
      <dgm:spPr/>
    </dgm:pt>
    <dgm:pt modelId="{6D45101C-E40F-416B-BE08-CE09BEB812F7}" type="pres">
      <dgm:prSet presAssocID="{0493CE3E-B075-4418-910D-DEBE06869E35}" presName="conn2-1" presStyleLbl="parChTrans1D2" presStyleIdx="4" presStyleCnt="7"/>
      <dgm:spPr/>
    </dgm:pt>
    <dgm:pt modelId="{3CA6B050-46EA-452C-B4CC-12ED12461278}" type="pres">
      <dgm:prSet presAssocID="{0493CE3E-B075-4418-910D-DEBE06869E35}" presName="connTx" presStyleLbl="parChTrans1D2" presStyleIdx="4" presStyleCnt="7"/>
      <dgm:spPr/>
    </dgm:pt>
    <dgm:pt modelId="{E453DE94-F361-4A3C-9864-7E6DDA06F172}" type="pres">
      <dgm:prSet presAssocID="{3DFD13A5-D89C-40C6-BC47-51E02996BD53}" presName="root2" presStyleCnt="0"/>
      <dgm:spPr/>
    </dgm:pt>
    <dgm:pt modelId="{7C275F53-A860-46C3-9920-B327785BEC7F}" type="pres">
      <dgm:prSet presAssocID="{3DFD13A5-D89C-40C6-BC47-51E02996BD53}" presName="LevelTwoTextNode" presStyleLbl="node2" presStyleIdx="4" presStyleCnt="7" custScaleY="70992" custLinFactNeighborX="608" custLinFactNeighborY="82">
        <dgm:presLayoutVars>
          <dgm:chPref val="3"/>
        </dgm:presLayoutVars>
      </dgm:prSet>
      <dgm:spPr>
        <a:prstGeom prst="flowChartAlternateProcess">
          <a:avLst/>
        </a:prstGeom>
      </dgm:spPr>
    </dgm:pt>
    <dgm:pt modelId="{1FEC7BE9-A3EE-46A7-BC87-33EA10B91260}" type="pres">
      <dgm:prSet presAssocID="{3DFD13A5-D89C-40C6-BC47-51E02996BD53}" presName="level3hierChild" presStyleCnt="0"/>
      <dgm:spPr/>
    </dgm:pt>
    <dgm:pt modelId="{EC1ADBC6-56F5-44EF-86FB-0C0AAD74B41C}" type="pres">
      <dgm:prSet presAssocID="{B803BB2A-0F2A-4224-AC00-26B433F4D62B}" presName="conn2-1" presStyleLbl="parChTrans1D2" presStyleIdx="5" presStyleCnt="7"/>
      <dgm:spPr/>
    </dgm:pt>
    <dgm:pt modelId="{16230269-3287-4FDD-92B4-6BFD7FA78C51}" type="pres">
      <dgm:prSet presAssocID="{B803BB2A-0F2A-4224-AC00-26B433F4D62B}" presName="connTx" presStyleLbl="parChTrans1D2" presStyleIdx="5" presStyleCnt="7"/>
      <dgm:spPr/>
    </dgm:pt>
    <dgm:pt modelId="{55029658-1C41-41AE-BA94-AAD91F26FB68}" type="pres">
      <dgm:prSet presAssocID="{B384EB61-23A4-4883-9631-86945D218A16}" presName="root2" presStyleCnt="0"/>
      <dgm:spPr/>
    </dgm:pt>
    <dgm:pt modelId="{9033D71C-9D64-4031-BDA5-303E85DE9F34}" type="pres">
      <dgm:prSet presAssocID="{B384EB61-23A4-4883-9631-86945D218A16}" presName="LevelTwoTextNode" presStyleLbl="node2" presStyleIdx="5" presStyleCnt="7" custScaleY="65533">
        <dgm:presLayoutVars>
          <dgm:chPref val="3"/>
        </dgm:presLayoutVars>
      </dgm:prSet>
      <dgm:spPr>
        <a:prstGeom prst="roundRect">
          <a:avLst/>
        </a:prstGeom>
      </dgm:spPr>
    </dgm:pt>
    <dgm:pt modelId="{3DE442AF-5E68-481C-8CCC-6AE16C595F0D}" type="pres">
      <dgm:prSet presAssocID="{B384EB61-23A4-4883-9631-86945D218A16}" presName="level3hierChild" presStyleCnt="0"/>
      <dgm:spPr/>
    </dgm:pt>
    <dgm:pt modelId="{CF97079F-9508-4731-AB23-C1AB1E17BA38}" type="pres">
      <dgm:prSet presAssocID="{EEEEA039-A418-4A7E-9D8B-CD342D3865B1}" presName="conn2-1" presStyleLbl="parChTrans1D2" presStyleIdx="6" presStyleCnt="7"/>
      <dgm:spPr/>
    </dgm:pt>
    <dgm:pt modelId="{F9F0BE95-2563-4965-8785-1493B0CC2322}" type="pres">
      <dgm:prSet presAssocID="{EEEEA039-A418-4A7E-9D8B-CD342D3865B1}" presName="connTx" presStyleLbl="parChTrans1D2" presStyleIdx="6" presStyleCnt="7"/>
      <dgm:spPr/>
    </dgm:pt>
    <dgm:pt modelId="{89F71D78-8AA0-4232-B6C8-F4AC2350C0DD}" type="pres">
      <dgm:prSet presAssocID="{EF6044DF-EDE5-44C0-81E4-2BD7ED9738E3}" presName="root2" presStyleCnt="0"/>
      <dgm:spPr/>
    </dgm:pt>
    <dgm:pt modelId="{366A4B44-941D-474A-B0F2-8BA680A0EE2A}" type="pres">
      <dgm:prSet presAssocID="{EF6044DF-EDE5-44C0-81E4-2BD7ED9738E3}" presName="LevelTwoTextNode" presStyleLbl="node2" presStyleIdx="6" presStyleCnt="7" custScaleY="65533">
        <dgm:presLayoutVars>
          <dgm:chPref val="3"/>
        </dgm:presLayoutVars>
      </dgm:prSet>
      <dgm:spPr>
        <a:prstGeom prst="roundRect">
          <a:avLst/>
        </a:prstGeom>
      </dgm:spPr>
    </dgm:pt>
    <dgm:pt modelId="{EC494745-9228-4A09-B804-3D0A8D628E37}" type="pres">
      <dgm:prSet presAssocID="{EF6044DF-EDE5-44C0-81E4-2BD7ED9738E3}" presName="level3hierChild" presStyleCnt="0"/>
      <dgm:spPr/>
    </dgm:pt>
  </dgm:ptLst>
  <dgm:cxnLst>
    <dgm:cxn modelId="{21851604-5C24-41C7-B309-3952101A2634}" type="presOf" srcId="{03088F42-DCC5-4B3F-9EA9-FB996FB1CA62}" destId="{5BCBC450-750E-4D8D-8D3F-5684D57FE26E}" srcOrd="1" destOrd="0" presId="urn:microsoft.com/office/officeart/2008/layout/HorizontalMultiLevelHierarchy"/>
    <dgm:cxn modelId="{70AFB806-4D6E-4188-99AE-BF9570AAA3DE}" srcId="{E6D89FC3-19A5-4E45-8A94-4D03AE3A5F2C}" destId="{3DFD13A5-D89C-40C6-BC47-51E02996BD53}" srcOrd="4" destOrd="0" parTransId="{0493CE3E-B075-4418-910D-DEBE06869E35}" sibTransId="{39C1EB49-60D8-4D6F-846D-E2C48B8AB330}"/>
    <dgm:cxn modelId="{51D07C17-A5E3-415C-AF6A-D97539FF11B2}" srcId="{E6D89FC3-19A5-4E45-8A94-4D03AE3A5F2C}" destId="{29D6C8C0-6EEA-4739-A801-1A13A40A5562}" srcOrd="2" destOrd="0" parTransId="{71CBB593-E837-4549-AD41-CF2DB8EF9B22}" sibTransId="{A0BC5908-2931-444F-8EEC-B8DCA333690C}"/>
    <dgm:cxn modelId="{75D31924-AE1C-4382-9551-92A567CCF678}" srcId="{E6D89FC3-19A5-4E45-8A94-4D03AE3A5F2C}" destId="{10D7DEAF-0AF1-4519-84C1-3938AB3FEE0F}" srcOrd="3" destOrd="0" parTransId="{03088F42-DCC5-4B3F-9EA9-FB996FB1CA62}" sibTransId="{A5277A9E-CD70-4126-9C2B-87034DC46DCD}"/>
    <dgm:cxn modelId="{83F44A24-A568-493E-9E62-7529BE7235EB}" type="presOf" srcId="{3DFD13A5-D89C-40C6-BC47-51E02996BD53}" destId="{7C275F53-A860-46C3-9920-B327785BEC7F}" srcOrd="0" destOrd="0" presId="urn:microsoft.com/office/officeart/2008/layout/HorizontalMultiLevelHierarchy"/>
    <dgm:cxn modelId="{67589133-9567-45DB-914C-BC586A401D46}" type="presOf" srcId="{71CBB593-E837-4549-AD41-CF2DB8EF9B22}" destId="{7B642622-A489-44D0-83E4-B3ACB334CCAA}" srcOrd="1" destOrd="0" presId="urn:microsoft.com/office/officeart/2008/layout/HorizontalMultiLevelHierarchy"/>
    <dgm:cxn modelId="{938BB137-69BC-41E2-822B-96DE1424B1D8}" srcId="{2AA76CEC-4A49-446A-81B7-FEB22EC2776D}" destId="{E6D89FC3-19A5-4E45-8A94-4D03AE3A5F2C}" srcOrd="0" destOrd="0" parTransId="{FC728F0C-C5FA-4E9C-9A2C-802026F52466}" sibTransId="{F51FE7B1-9CAF-42FB-A819-BEF374F30EFA}"/>
    <dgm:cxn modelId="{AE151F3E-4618-4794-9A83-AF802F3052C5}" type="presOf" srcId="{EEEEA039-A418-4A7E-9D8B-CD342D3865B1}" destId="{CF97079F-9508-4731-AB23-C1AB1E17BA38}" srcOrd="0" destOrd="0" presId="urn:microsoft.com/office/officeart/2008/layout/HorizontalMultiLevelHierarchy"/>
    <dgm:cxn modelId="{93E30C64-A5D3-40F0-82EA-4FE492CCA767}" srcId="{E6D89FC3-19A5-4E45-8A94-4D03AE3A5F2C}" destId="{C4EEA271-3D87-4C0C-912A-3F99AFAC0669}" srcOrd="0" destOrd="0" parTransId="{3C7574BD-DFEF-44E8-B378-D391289AB0C5}" sibTransId="{76C037FC-C43B-4CB5-9D12-A5B10064505E}"/>
    <dgm:cxn modelId="{72DAE865-AF0B-433D-877F-7238F841594C}" type="presOf" srcId="{35272958-6A4F-4BD8-88CF-BF3BA51B35FF}" destId="{C514C880-B6E2-45CA-A78C-8A585B0FD5B6}" srcOrd="1" destOrd="0" presId="urn:microsoft.com/office/officeart/2008/layout/HorizontalMultiLevelHierarchy"/>
    <dgm:cxn modelId="{BE684A6A-0B5A-4E57-80D8-FECD07C038F0}" type="presOf" srcId="{03088F42-DCC5-4B3F-9EA9-FB996FB1CA62}" destId="{C346E769-68C7-4F6D-9B46-9A8A0A180E58}" srcOrd="0" destOrd="0" presId="urn:microsoft.com/office/officeart/2008/layout/HorizontalMultiLevelHierarchy"/>
    <dgm:cxn modelId="{C309B271-B153-46AB-B365-FA4C8FB408C4}" type="presOf" srcId="{10D7DEAF-0AF1-4519-84C1-3938AB3FEE0F}" destId="{DA358CE7-B212-4B65-A113-E7274938D296}" srcOrd="0" destOrd="0" presId="urn:microsoft.com/office/officeart/2008/layout/HorizontalMultiLevelHierarchy"/>
    <dgm:cxn modelId="{C220E858-28F8-4CF0-A4C7-43D8CE98D8A2}" type="presOf" srcId="{3C7574BD-DFEF-44E8-B378-D391289AB0C5}" destId="{F8CE198F-BCBD-4BA4-823B-DA141E37C1A1}" srcOrd="1" destOrd="0" presId="urn:microsoft.com/office/officeart/2008/layout/HorizontalMultiLevelHierarchy"/>
    <dgm:cxn modelId="{2CE23A7F-54FE-4FDD-B96D-90A8A21324FF}" srcId="{E6D89FC3-19A5-4E45-8A94-4D03AE3A5F2C}" destId="{B384EB61-23A4-4883-9631-86945D218A16}" srcOrd="5" destOrd="0" parTransId="{B803BB2A-0F2A-4224-AC00-26B433F4D62B}" sibTransId="{26596514-1859-4CCB-8716-354F6A4AAB52}"/>
    <dgm:cxn modelId="{81124184-F453-42D0-9978-6D14069DA27D}" type="presOf" srcId="{3C7574BD-DFEF-44E8-B378-D391289AB0C5}" destId="{EA45F4CD-CC90-417E-9FB0-15C4BD4D3F8B}" srcOrd="0" destOrd="0" presId="urn:microsoft.com/office/officeart/2008/layout/HorizontalMultiLevelHierarchy"/>
    <dgm:cxn modelId="{0C424C8B-5BD4-4B00-9C71-33C535668152}" type="presOf" srcId="{98638CDC-BE70-483E-A025-26870C3283CD}" destId="{8F43953D-B915-49FF-93DB-A7251CE13CB3}" srcOrd="0" destOrd="0" presId="urn:microsoft.com/office/officeart/2008/layout/HorizontalMultiLevelHierarchy"/>
    <dgm:cxn modelId="{755D0393-CA67-4091-8633-C957841BCEBC}" type="presOf" srcId="{0493CE3E-B075-4418-910D-DEBE06869E35}" destId="{3CA6B050-46EA-452C-B4CC-12ED12461278}" srcOrd="1" destOrd="0" presId="urn:microsoft.com/office/officeart/2008/layout/HorizontalMultiLevelHierarchy"/>
    <dgm:cxn modelId="{CE854CA6-4234-4B2D-8A2F-496166795B2B}" type="presOf" srcId="{0493CE3E-B075-4418-910D-DEBE06869E35}" destId="{6D45101C-E40F-416B-BE08-CE09BEB812F7}" srcOrd="0" destOrd="0" presId="urn:microsoft.com/office/officeart/2008/layout/HorizontalMultiLevelHierarchy"/>
    <dgm:cxn modelId="{270A07A9-F376-4F9E-9D63-47D1CD3F9F02}" type="presOf" srcId="{B384EB61-23A4-4883-9631-86945D218A16}" destId="{9033D71C-9D64-4031-BDA5-303E85DE9F34}" srcOrd="0" destOrd="0" presId="urn:microsoft.com/office/officeart/2008/layout/HorizontalMultiLevelHierarchy"/>
    <dgm:cxn modelId="{0FE701AA-1885-4EBD-928A-9D2A79CB6344}" type="presOf" srcId="{E6D89FC3-19A5-4E45-8A94-4D03AE3A5F2C}" destId="{3B93F02A-B45C-477D-83A7-403F7366C79A}" srcOrd="0" destOrd="0" presId="urn:microsoft.com/office/officeart/2008/layout/HorizontalMultiLevelHierarchy"/>
    <dgm:cxn modelId="{A3278EC2-BA7A-4354-A5F9-DBC45F1ED45B}" type="presOf" srcId="{71CBB593-E837-4549-AD41-CF2DB8EF9B22}" destId="{1A4A4B51-F962-4272-8CAC-B20EC58104F3}" srcOrd="0" destOrd="0" presId="urn:microsoft.com/office/officeart/2008/layout/HorizontalMultiLevelHierarchy"/>
    <dgm:cxn modelId="{9B4E2FCD-AA55-4CD6-A25B-CE75DBC5F1F5}" type="presOf" srcId="{2AA76CEC-4A49-446A-81B7-FEB22EC2776D}" destId="{F076136A-6BFE-4D54-81CC-F089A130346A}" srcOrd="0" destOrd="0" presId="urn:microsoft.com/office/officeart/2008/layout/HorizontalMultiLevelHierarchy"/>
    <dgm:cxn modelId="{2464F6D8-77FD-4E35-902B-819EB717B9C0}" type="presOf" srcId="{B803BB2A-0F2A-4224-AC00-26B433F4D62B}" destId="{EC1ADBC6-56F5-44EF-86FB-0C0AAD74B41C}" srcOrd="0" destOrd="0" presId="urn:microsoft.com/office/officeart/2008/layout/HorizontalMultiLevelHierarchy"/>
    <dgm:cxn modelId="{424D29DE-A3E5-4E4B-ACF6-3001876222FC}" type="presOf" srcId="{B803BB2A-0F2A-4224-AC00-26B433F4D62B}" destId="{16230269-3287-4FDD-92B4-6BFD7FA78C51}" srcOrd="1" destOrd="0" presId="urn:microsoft.com/office/officeart/2008/layout/HorizontalMultiLevelHierarchy"/>
    <dgm:cxn modelId="{FCE401DF-5AE9-4EF8-9EC1-2CA14EEAD46A}" type="presOf" srcId="{C4EEA271-3D87-4C0C-912A-3F99AFAC0669}" destId="{0A9FA974-94DE-468C-BFD1-EC004E2CB79A}" srcOrd="0" destOrd="0" presId="urn:microsoft.com/office/officeart/2008/layout/HorizontalMultiLevelHierarchy"/>
    <dgm:cxn modelId="{DD704EE6-2C9B-41C6-AF6E-447FB70CEF0C}" type="presOf" srcId="{EF6044DF-EDE5-44C0-81E4-2BD7ED9738E3}" destId="{366A4B44-941D-474A-B0F2-8BA680A0EE2A}" srcOrd="0" destOrd="0" presId="urn:microsoft.com/office/officeart/2008/layout/HorizontalMultiLevelHierarchy"/>
    <dgm:cxn modelId="{B4D47FE6-2389-411F-9B5F-F0E67176EE92}" type="presOf" srcId="{29D6C8C0-6EEA-4739-A801-1A13A40A5562}" destId="{E2187389-56AC-426A-8E8A-A29C1C8018A5}" srcOrd="0" destOrd="0" presId="urn:microsoft.com/office/officeart/2008/layout/HorizontalMultiLevelHierarchy"/>
    <dgm:cxn modelId="{250AD3EE-382A-4519-BCF4-CCFD47FFB7CB}" type="presOf" srcId="{EEEEA039-A418-4A7E-9D8B-CD342D3865B1}" destId="{F9F0BE95-2563-4965-8785-1493B0CC2322}" srcOrd="1" destOrd="0" presId="urn:microsoft.com/office/officeart/2008/layout/HorizontalMultiLevelHierarchy"/>
    <dgm:cxn modelId="{4DC4BBEF-9F8F-42AB-9084-49BB92DC5F43}" srcId="{E6D89FC3-19A5-4E45-8A94-4D03AE3A5F2C}" destId="{98638CDC-BE70-483E-A025-26870C3283CD}" srcOrd="1" destOrd="0" parTransId="{35272958-6A4F-4BD8-88CF-BF3BA51B35FF}" sibTransId="{761CAF09-2A54-4748-AB50-42A2A603C695}"/>
    <dgm:cxn modelId="{0A7043FC-322E-4CDB-BDDA-984052C3B4B6}" srcId="{E6D89FC3-19A5-4E45-8A94-4D03AE3A5F2C}" destId="{EF6044DF-EDE5-44C0-81E4-2BD7ED9738E3}" srcOrd="6" destOrd="0" parTransId="{EEEEA039-A418-4A7E-9D8B-CD342D3865B1}" sibTransId="{33067FA0-71D0-4127-8F9A-C0A2D58CB398}"/>
    <dgm:cxn modelId="{626C0DFE-ADE8-44CC-8A51-DE69DEF1A42C}" type="presOf" srcId="{35272958-6A4F-4BD8-88CF-BF3BA51B35FF}" destId="{D21607C4-3B7A-4DE4-8B5E-84614A63E215}" srcOrd="0" destOrd="0" presId="urn:microsoft.com/office/officeart/2008/layout/HorizontalMultiLevelHierarchy"/>
    <dgm:cxn modelId="{460AE0C6-0DE6-4F56-A1DA-CBA22AF8B2FC}" type="presParOf" srcId="{F076136A-6BFE-4D54-81CC-F089A130346A}" destId="{361BCBBD-5A52-4946-8037-01A95694A354}" srcOrd="0" destOrd="0" presId="urn:microsoft.com/office/officeart/2008/layout/HorizontalMultiLevelHierarchy"/>
    <dgm:cxn modelId="{F78E058C-9883-404F-B437-B1CD12BC24CC}" type="presParOf" srcId="{361BCBBD-5A52-4946-8037-01A95694A354}" destId="{3B93F02A-B45C-477D-83A7-403F7366C79A}" srcOrd="0" destOrd="0" presId="urn:microsoft.com/office/officeart/2008/layout/HorizontalMultiLevelHierarchy"/>
    <dgm:cxn modelId="{0CE78EE4-8BDD-4306-8F9F-D37DA1D34BBA}" type="presParOf" srcId="{361BCBBD-5A52-4946-8037-01A95694A354}" destId="{688B31E3-DA45-443F-AFB8-EBB1C7924857}" srcOrd="1" destOrd="0" presId="urn:microsoft.com/office/officeart/2008/layout/HorizontalMultiLevelHierarchy"/>
    <dgm:cxn modelId="{3B232C95-D68B-4932-A4B4-881B343CBCD0}" type="presParOf" srcId="{688B31E3-DA45-443F-AFB8-EBB1C7924857}" destId="{EA45F4CD-CC90-417E-9FB0-15C4BD4D3F8B}" srcOrd="0" destOrd="0" presId="urn:microsoft.com/office/officeart/2008/layout/HorizontalMultiLevelHierarchy"/>
    <dgm:cxn modelId="{631EB132-7136-45D8-9F01-53239AB24B59}" type="presParOf" srcId="{EA45F4CD-CC90-417E-9FB0-15C4BD4D3F8B}" destId="{F8CE198F-BCBD-4BA4-823B-DA141E37C1A1}" srcOrd="0" destOrd="0" presId="urn:microsoft.com/office/officeart/2008/layout/HorizontalMultiLevelHierarchy"/>
    <dgm:cxn modelId="{D01FEA10-160D-4316-AEA4-BE3809E67CA7}" type="presParOf" srcId="{688B31E3-DA45-443F-AFB8-EBB1C7924857}" destId="{6DD8A373-BDA7-4DB2-BE18-083E79409FF5}" srcOrd="1" destOrd="0" presId="urn:microsoft.com/office/officeart/2008/layout/HorizontalMultiLevelHierarchy"/>
    <dgm:cxn modelId="{B438C8A0-E24A-4207-962E-9A21A5DC3C7A}" type="presParOf" srcId="{6DD8A373-BDA7-4DB2-BE18-083E79409FF5}" destId="{0A9FA974-94DE-468C-BFD1-EC004E2CB79A}" srcOrd="0" destOrd="0" presId="urn:microsoft.com/office/officeart/2008/layout/HorizontalMultiLevelHierarchy"/>
    <dgm:cxn modelId="{8A922745-1485-4719-9FE5-B9DAC41567ED}" type="presParOf" srcId="{6DD8A373-BDA7-4DB2-BE18-083E79409FF5}" destId="{7FACD29C-5513-4326-BA93-65B17CE55E5B}" srcOrd="1" destOrd="0" presId="urn:microsoft.com/office/officeart/2008/layout/HorizontalMultiLevelHierarchy"/>
    <dgm:cxn modelId="{CDDBC67D-8858-4DA4-A11F-4418F2BA69FC}" type="presParOf" srcId="{688B31E3-DA45-443F-AFB8-EBB1C7924857}" destId="{D21607C4-3B7A-4DE4-8B5E-84614A63E215}" srcOrd="2" destOrd="0" presId="urn:microsoft.com/office/officeart/2008/layout/HorizontalMultiLevelHierarchy"/>
    <dgm:cxn modelId="{7C363D2D-979D-4D41-90DE-D6238C47BA28}" type="presParOf" srcId="{D21607C4-3B7A-4DE4-8B5E-84614A63E215}" destId="{C514C880-B6E2-45CA-A78C-8A585B0FD5B6}" srcOrd="0" destOrd="0" presId="urn:microsoft.com/office/officeart/2008/layout/HorizontalMultiLevelHierarchy"/>
    <dgm:cxn modelId="{678C3CF4-D41B-481D-8EB6-E76E176AA7DC}" type="presParOf" srcId="{688B31E3-DA45-443F-AFB8-EBB1C7924857}" destId="{345CE2AE-985E-4793-9215-F5C67723A44E}" srcOrd="3" destOrd="0" presId="urn:microsoft.com/office/officeart/2008/layout/HorizontalMultiLevelHierarchy"/>
    <dgm:cxn modelId="{DF5E1E33-23A9-46CE-9AFC-E93E522C55ED}" type="presParOf" srcId="{345CE2AE-985E-4793-9215-F5C67723A44E}" destId="{8F43953D-B915-49FF-93DB-A7251CE13CB3}" srcOrd="0" destOrd="0" presId="urn:microsoft.com/office/officeart/2008/layout/HorizontalMultiLevelHierarchy"/>
    <dgm:cxn modelId="{44D072B0-416F-4624-A6FF-6546D902F65E}" type="presParOf" srcId="{345CE2AE-985E-4793-9215-F5C67723A44E}" destId="{CBBA7E82-C203-40B3-A23D-C1CE226B47DF}" srcOrd="1" destOrd="0" presId="urn:microsoft.com/office/officeart/2008/layout/HorizontalMultiLevelHierarchy"/>
    <dgm:cxn modelId="{18C03B00-ADEE-4CA7-A9D8-93249E963146}" type="presParOf" srcId="{688B31E3-DA45-443F-AFB8-EBB1C7924857}" destId="{1A4A4B51-F962-4272-8CAC-B20EC58104F3}" srcOrd="4" destOrd="0" presId="urn:microsoft.com/office/officeart/2008/layout/HorizontalMultiLevelHierarchy"/>
    <dgm:cxn modelId="{BB2F5412-2388-4133-B71A-02AEE7BF57BF}" type="presParOf" srcId="{1A4A4B51-F962-4272-8CAC-B20EC58104F3}" destId="{7B642622-A489-44D0-83E4-B3ACB334CCAA}" srcOrd="0" destOrd="0" presId="urn:microsoft.com/office/officeart/2008/layout/HorizontalMultiLevelHierarchy"/>
    <dgm:cxn modelId="{4A53EA77-50A9-430F-B4E5-36F17D403C3C}" type="presParOf" srcId="{688B31E3-DA45-443F-AFB8-EBB1C7924857}" destId="{21BBDB35-BB95-465F-909C-E8136DF3F733}" srcOrd="5" destOrd="0" presId="urn:microsoft.com/office/officeart/2008/layout/HorizontalMultiLevelHierarchy"/>
    <dgm:cxn modelId="{95C8F9D7-E900-4676-9EBD-6730E4CA2D36}" type="presParOf" srcId="{21BBDB35-BB95-465F-909C-E8136DF3F733}" destId="{E2187389-56AC-426A-8E8A-A29C1C8018A5}" srcOrd="0" destOrd="0" presId="urn:microsoft.com/office/officeart/2008/layout/HorizontalMultiLevelHierarchy"/>
    <dgm:cxn modelId="{4D909DFE-A269-4FFE-98C5-D46C7747AD5B}" type="presParOf" srcId="{21BBDB35-BB95-465F-909C-E8136DF3F733}" destId="{3E1E518A-4126-4D21-9749-3F8016E5C017}" srcOrd="1" destOrd="0" presId="urn:microsoft.com/office/officeart/2008/layout/HorizontalMultiLevelHierarchy"/>
    <dgm:cxn modelId="{93D93C69-B747-4668-BAE4-880854E5BEA2}" type="presParOf" srcId="{688B31E3-DA45-443F-AFB8-EBB1C7924857}" destId="{C346E769-68C7-4F6D-9B46-9A8A0A180E58}" srcOrd="6" destOrd="0" presId="urn:microsoft.com/office/officeart/2008/layout/HorizontalMultiLevelHierarchy"/>
    <dgm:cxn modelId="{B7E1E444-C1EC-4AD7-A555-5CADB7CD42B8}" type="presParOf" srcId="{C346E769-68C7-4F6D-9B46-9A8A0A180E58}" destId="{5BCBC450-750E-4D8D-8D3F-5684D57FE26E}" srcOrd="0" destOrd="0" presId="urn:microsoft.com/office/officeart/2008/layout/HorizontalMultiLevelHierarchy"/>
    <dgm:cxn modelId="{30C1F3A8-7FC7-42DC-A296-9120A5594E2B}" type="presParOf" srcId="{688B31E3-DA45-443F-AFB8-EBB1C7924857}" destId="{AF8BAA67-CA99-4864-B246-2639D108E8A3}" srcOrd="7" destOrd="0" presId="urn:microsoft.com/office/officeart/2008/layout/HorizontalMultiLevelHierarchy"/>
    <dgm:cxn modelId="{54A8C083-543C-4D09-87FF-6BA77965B4D6}" type="presParOf" srcId="{AF8BAA67-CA99-4864-B246-2639D108E8A3}" destId="{DA358CE7-B212-4B65-A113-E7274938D296}" srcOrd="0" destOrd="0" presId="urn:microsoft.com/office/officeart/2008/layout/HorizontalMultiLevelHierarchy"/>
    <dgm:cxn modelId="{51454E0D-4A28-422F-94B7-44702E7CD427}" type="presParOf" srcId="{AF8BAA67-CA99-4864-B246-2639D108E8A3}" destId="{EC128339-1D09-46A1-9D04-563024DAA211}" srcOrd="1" destOrd="0" presId="urn:microsoft.com/office/officeart/2008/layout/HorizontalMultiLevelHierarchy"/>
    <dgm:cxn modelId="{C191CE57-BBF5-4D1D-8436-5F2E08523525}" type="presParOf" srcId="{688B31E3-DA45-443F-AFB8-EBB1C7924857}" destId="{6D45101C-E40F-416B-BE08-CE09BEB812F7}" srcOrd="8" destOrd="0" presId="urn:microsoft.com/office/officeart/2008/layout/HorizontalMultiLevelHierarchy"/>
    <dgm:cxn modelId="{4B4D0993-2B71-4F2D-ABE9-5B41B9722DEF}" type="presParOf" srcId="{6D45101C-E40F-416B-BE08-CE09BEB812F7}" destId="{3CA6B050-46EA-452C-B4CC-12ED12461278}" srcOrd="0" destOrd="0" presId="urn:microsoft.com/office/officeart/2008/layout/HorizontalMultiLevelHierarchy"/>
    <dgm:cxn modelId="{104D2E8C-1EC8-49E4-B7F4-48A662B015AD}" type="presParOf" srcId="{688B31E3-DA45-443F-AFB8-EBB1C7924857}" destId="{E453DE94-F361-4A3C-9864-7E6DDA06F172}" srcOrd="9" destOrd="0" presId="urn:microsoft.com/office/officeart/2008/layout/HorizontalMultiLevelHierarchy"/>
    <dgm:cxn modelId="{9ED3722C-66CC-427B-BA11-E147D4CCA747}" type="presParOf" srcId="{E453DE94-F361-4A3C-9864-7E6DDA06F172}" destId="{7C275F53-A860-46C3-9920-B327785BEC7F}" srcOrd="0" destOrd="0" presId="urn:microsoft.com/office/officeart/2008/layout/HorizontalMultiLevelHierarchy"/>
    <dgm:cxn modelId="{AD340F3A-2C94-4216-8D12-0228F8F2BEAC}" type="presParOf" srcId="{E453DE94-F361-4A3C-9864-7E6DDA06F172}" destId="{1FEC7BE9-A3EE-46A7-BC87-33EA10B91260}" srcOrd="1" destOrd="0" presId="urn:microsoft.com/office/officeart/2008/layout/HorizontalMultiLevelHierarchy"/>
    <dgm:cxn modelId="{76BE88F0-B21E-459A-B7FC-62E0D626F727}" type="presParOf" srcId="{688B31E3-DA45-443F-AFB8-EBB1C7924857}" destId="{EC1ADBC6-56F5-44EF-86FB-0C0AAD74B41C}" srcOrd="10" destOrd="0" presId="urn:microsoft.com/office/officeart/2008/layout/HorizontalMultiLevelHierarchy"/>
    <dgm:cxn modelId="{ADF593E8-C9F3-4BE6-9238-A5C6A26046E3}" type="presParOf" srcId="{EC1ADBC6-56F5-44EF-86FB-0C0AAD74B41C}" destId="{16230269-3287-4FDD-92B4-6BFD7FA78C51}" srcOrd="0" destOrd="0" presId="urn:microsoft.com/office/officeart/2008/layout/HorizontalMultiLevelHierarchy"/>
    <dgm:cxn modelId="{558497FD-DCE0-438A-A6D1-340FA8F2A5B1}" type="presParOf" srcId="{688B31E3-DA45-443F-AFB8-EBB1C7924857}" destId="{55029658-1C41-41AE-BA94-AAD91F26FB68}" srcOrd="11" destOrd="0" presId="urn:microsoft.com/office/officeart/2008/layout/HorizontalMultiLevelHierarchy"/>
    <dgm:cxn modelId="{8C4E6453-797B-448E-A158-9B973EB5B601}" type="presParOf" srcId="{55029658-1C41-41AE-BA94-AAD91F26FB68}" destId="{9033D71C-9D64-4031-BDA5-303E85DE9F34}" srcOrd="0" destOrd="0" presId="urn:microsoft.com/office/officeart/2008/layout/HorizontalMultiLevelHierarchy"/>
    <dgm:cxn modelId="{113D35C1-3ADE-4974-B3F1-806C15B76881}" type="presParOf" srcId="{55029658-1C41-41AE-BA94-AAD91F26FB68}" destId="{3DE442AF-5E68-481C-8CCC-6AE16C595F0D}" srcOrd="1" destOrd="0" presId="urn:microsoft.com/office/officeart/2008/layout/HorizontalMultiLevelHierarchy"/>
    <dgm:cxn modelId="{36BA6D26-E294-4454-B1D3-7F82D18E9FBB}" type="presParOf" srcId="{688B31E3-DA45-443F-AFB8-EBB1C7924857}" destId="{CF97079F-9508-4731-AB23-C1AB1E17BA38}" srcOrd="12" destOrd="0" presId="urn:microsoft.com/office/officeart/2008/layout/HorizontalMultiLevelHierarchy"/>
    <dgm:cxn modelId="{52760FF5-8856-42D6-ADAD-EEED097A326D}" type="presParOf" srcId="{CF97079F-9508-4731-AB23-C1AB1E17BA38}" destId="{F9F0BE95-2563-4965-8785-1493B0CC2322}" srcOrd="0" destOrd="0" presId="urn:microsoft.com/office/officeart/2008/layout/HorizontalMultiLevelHierarchy"/>
    <dgm:cxn modelId="{A143DBAD-7CEF-4FC2-ACF9-F97A7B2932C6}" type="presParOf" srcId="{688B31E3-DA45-443F-AFB8-EBB1C7924857}" destId="{89F71D78-8AA0-4232-B6C8-F4AC2350C0DD}" srcOrd="13" destOrd="0" presId="urn:microsoft.com/office/officeart/2008/layout/HorizontalMultiLevelHierarchy"/>
    <dgm:cxn modelId="{04EB1D06-2DFD-438E-AAC9-E97ADBB29042}" type="presParOf" srcId="{89F71D78-8AA0-4232-B6C8-F4AC2350C0DD}" destId="{366A4B44-941D-474A-B0F2-8BA680A0EE2A}" srcOrd="0" destOrd="0" presId="urn:microsoft.com/office/officeart/2008/layout/HorizontalMultiLevelHierarchy"/>
    <dgm:cxn modelId="{A21AE415-89EB-4AEB-817B-49E028E4449E}" type="presParOf" srcId="{89F71D78-8AA0-4232-B6C8-F4AC2350C0DD}" destId="{EC494745-9228-4A09-B804-3D0A8D628E3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2AA76CEC-4A49-446A-81B7-FEB22EC2776D}"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E6D89FC3-19A5-4E45-8A94-4D03AE3A5F2C}">
      <dgm:prSet phldrT="[Text]" custT="1"/>
      <dgm:spPr/>
      <dgm:t>
        <a:bodyPr/>
        <a:lstStyle/>
        <a:p>
          <a:r>
            <a:rPr lang="en-IN" sz="1800" dirty="0"/>
            <a:t>Use of Promises in Real Applications</a:t>
          </a:r>
        </a:p>
      </dgm:t>
    </dgm:pt>
    <dgm:pt modelId="{FC728F0C-C5FA-4E9C-9A2C-802026F52466}" type="parTrans" cxnId="{938BB137-69BC-41E2-822B-96DE1424B1D8}">
      <dgm:prSet/>
      <dgm:spPr/>
      <dgm:t>
        <a:bodyPr/>
        <a:lstStyle/>
        <a:p>
          <a:endParaRPr lang="en-IN" sz="1800"/>
        </a:p>
      </dgm:t>
    </dgm:pt>
    <dgm:pt modelId="{F51FE7B1-9CAF-42FB-A819-BEF374F30EFA}" type="sibTrans" cxnId="{938BB137-69BC-41E2-822B-96DE1424B1D8}">
      <dgm:prSet/>
      <dgm:spPr/>
      <dgm:t>
        <a:bodyPr/>
        <a:lstStyle/>
        <a:p>
          <a:endParaRPr lang="en-IN" sz="1800"/>
        </a:p>
      </dgm:t>
    </dgm:pt>
    <dgm:pt modelId="{C4EEA271-3D87-4C0C-912A-3F99AFAC0669}">
      <dgm:prSet phldrT="[Text]" custT="1"/>
      <dgm:spPr/>
      <dgm:t>
        <a:bodyPr/>
        <a:lstStyle/>
        <a:p>
          <a:r>
            <a:rPr lang="en-IN" sz="1800" b="0" i="0" dirty="0"/>
            <a:t>API calls</a:t>
          </a:r>
          <a:endParaRPr lang="en-IN" sz="1800" dirty="0"/>
        </a:p>
      </dgm:t>
    </dgm:pt>
    <dgm:pt modelId="{3C7574BD-DFEF-44E8-B378-D391289AB0C5}" type="parTrans" cxnId="{93E30C64-A5D3-40F0-82EA-4FE492CCA767}">
      <dgm:prSet/>
      <dgm:spPr/>
      <dgm:t>
        <a:bodyPr/>
        <a:lstStyle/>
        <a:p>
          <a:endParaRPr lang="en-IN" sz="1800"/>
        </a:p>
      </dgm:t>
    </dgm:pt>
    <dgm:pt modelId="{76C037FC-C43B-4CB5-9D12-A5B10064505E}" type="sibTrans" cxnId="{93E30C64-A5D3-40F0-82EA-4FE492CCA767}">
      <dgm:prSet/>
      <dgm:spPr/>
      <dgm:t>
        <a:bodyPr/>
        <a:lstStyle/>
        <a:p>
          <a:endParaRPr lang="en-IN" sz="1800"/>
        </a:p>
      </dgm:t>
    </dgm:pt>
    <dgm:pt modelId="{98638CDC-BE70-483E-A025-26870C3283CD}">
      <dgm:prSet phldrT="[Text]" custT="1"/>
      <dgm:spPr/>
      <dgm:t>
        <a:bodyPr/>
        <a:lstStyle/>
        <a:p>
          <a:r>
            <a:rPr lang="en-IN" sz="1800" b="0" i="0" dirty="0"/>
            <a:t>File handling</a:t>
          </a:r>
          <a:endParaRPr lang="en-IN" sz="1800" dirty="0"/>
        </a:p>
      </dgm:t>
    </dgm:pt>
    <dgm:pt modelId="{35272958-6A4F-4BD8-88CF-BF3BA51B35FF}" type="parTrans" cxnId="{4DC4BBEF-9F8F-42AB-9084-49BB92DC5F43}">
      <dgm:prSet/>
      <dgm:spPr/>
      <dgm:t>
        <a:bodyPr/>
        <a:lstStyle/>
        <a:p>
          <a:endParaRPr lang="en-IN" sz="1800"/>
        </a:p>
      </dgm:t>
    </dgm:pt>
    <dgm:pt modelId="{761CAF09-2A54-4748-AB50-42A2A603C695}" type="sibTrans" cxnId="{4DC4BBEF-9F8F-42AB-9084-49BB92DC5F43}">
      <dgm:prSet/>
      <dgm:spPr/>
      <dgm:t>
        <a:bodyPr/>
        <a:lstStyle/>
        <a:p>
          <a:endParaRPr lang="en-IN" sz="1800"/>
        </a:p>
      </dgm:t>
    </dgm:pt>
    <dgm:pt modelId="{D8C112DC-D5D9-4F93-850E-0CB7D562F558}">
      <dgm:prSet phldrT="[Text]" custT="1"/>
      <dgm:spPr/>
      <dgm:t>
        <a:bodyPr/>
        <a:lstStyle/>
        <a:p>
          <a:r>
            <a:rPr lang="en-IN" sz="1800" b="0" i="0" dirty="0"/>
            <a:t>Data fetching</a:t>
          </a:r>
          <a:endParaRPr lang="en-IN" sz="1800" dirty="0"/>
        </a:p>
      </dgm:t>
    </dgm:pt>
    <dgm:pt modelId="{3FA1BEFF-91E7-4C5F-BB5B-1F3EF63EA843}" type="parTrans" cxnId="{C0FF34B4-0CF5-45EE-9178-CFB1A95FEACE}">
      <dgm:prSet/>
      <dgm:spPr/>
      <dgm:t>
        <a:bodyPr/>
        <a:lstStyle/>
        <a:p>
          <a:endParaRPr lang="en-IN" sz="1800"/>
        </a:p>
      </dgm:t>
    </dgm:pt>
    <dgm:pt modelId="{A1F9DA93-F2B9-4B3E-BB36-144A6C1B5896}" type="sibTrans" cxnId="{C0FF34B4-0CF5-45EE-9178-CFB1A95FEACE}">
      <dgm:prSet/>
      <dgm:spPr/>
      <dgm:t>
        <a:bodyPr/>
        <a:lstStyle/>
        <a:p>
          <a:endParaRPr lang="en-IN" sz="1800"/>
        </a:p>
      </dgm:t>
    </dgm:pt>
    <dgm:pt modelId="{8EF17BD3-ABC1-4914-92F7-E71083DC6502}">
      <dgm:prSet custT="1"/>
      <dgm:spPr/>
      <dgm:t>
        <a:bodyPr/>
        <a:lstStyle/>
        <a:p>
          <a:r>
            <a:rPr lang="en-IN" sz="1800" b="0" i="0" dirty="0"/>
            <a:t>Animations and visual effects</a:t>
          </a:r>
          <a:endParaRPr lang="en-IN" sz="1800" dirty="0"/>
        </a:p>
      </dgm:t>
    </dgm:pt>
    <dgm:pt modelId="{A71BB647-835D-4389-ACF8-CF71C5AAAC79}" type="parTrans" cxnId="{B63C245F-6424-4353-AF3E-8D2C0FBDF3DB}">
      <dgm:prSet/>
      <dgm:spPr/>
      <dgm:t>
        <a:bodyPr/>
        <a:lstStyle/>
        <a:p>
          <a:endParaRPr lang="en-IN" sz="1800"/>
        </a:p>
      </dgm:t>
    </dgm:pt>
    <dgm:pt modelId="{6BFAE0E8-5A45-4AAE-8798-B1D274E52585}" type="sibTrans" cxnId="{B63C245F-6424-4353-AF3E-8D2C0FBDF3DB}">
      <dgm:prSet/>
      <dgm:spPr/>
      <dgm:t>
        <a:bodyPr/>
        <a:lstStyle/>
        <a:p>
          <a:endParaRPr lang="en-IN" sz="1800"/>
        </a:p>
      </dgm:t>
    </dgm:pt>
    <dgm:pt modelId="{3DFD13A5-D89C-40C6-BC47-51E02996BD53}">
      <dgm:prSet custT="1"/>
      <dgm:spPr/>
      <dgm:t>
        <a:bodyPr/>
        <a:lstStyle/>
        <a:p>
          <a:r>
            <a:rPr lang="en-IN" sz="1800" b="0" i="0" dirty="0"/>
            <a:t>Event handling</a:t>
          </a:r>
          <a:endParaRPr lang="en-IN" sz="1800" dirty="0"/>
        </a:p>
      </dgm:t>
    </dgm:pt>
    <dgm:pt modelId="{0493CE3E-B075-4418-910D-DEBE06869E35}" type="parTrans" cxnId="{70AFB806-4D6E-4188-99AE-BF9570AAA3DE}">
      <dgm:prSet/>
      <dgm:spPr/>
      <dgm:t>
        <a:bodyPr/>
        <a:lstStyle/>
        <a:p>
          <a:endParaRPr lang="en-IN" sz="1800"/>
        </a:p>
      </dgm:t>
    </dgm:pt>
    <dgm:pt modelId="{39C1EB49-60D8-4D6F-846D-E2C48B8AB330}" type="sibTrans" cxnId="{70AFB806-4D6E-4188-99AE-BF9570AAA3DE}">
      <dgm:prSet/>
      <dgm:spPr/>
      <dgm:t>
        <a:bodyPr/>
        <a:lstStyle/>
        <a:p>
          <a:endParaRPr lang="en-IN" sz="1800"/>
        </a:p>
      </dgm:t>
    </dgm:pt>
    <dgm:pt modelId="{9BD0A098-A637-4C47-A4CB-C7A4E160B490}" type="pres">
      <dgm:prSet presAssocID="{2AA76CEC-4A49-446A-81B7-FEB22EC2776D}" presName="Name0" presStyleCnt="0">
        <dgm:presLayoutVars>
          <dgm:chPref val="1"/>
          <dgm:dir/>
          <dgm:animOne val="branch"/>
          <dgm:animLvl val="lvl"/>
          <dgm:resizeHandles val="exact"/>
        </dgm:presLayoutVars>
      </dgm:prSet>
      <dgm:spPr/>
    </dgm:pt>
    <dgm:pt modelId="{66203778-FBE7-4633-B899-D58CD3970C6C}" type="pres">
      <dgm:prSet presAssocID="{E6D89FC3-19A5-4E45-8A94-4D03AE3A5F2C}" presName="root1" presStyleCnt="0"/>
      <dgm:spPr/>
    </dgm:pt>
    <dgm:pt modelId="{C50B7CFC-FAD9-4834-AAD0-7187ABCECC04}" type="pres">
      <dgm:prSet presAssocID="{E6D89FC3-19A5-4E45-8A94-4D03AE3A5F2C}" presName="LevelOneTextNode" presStyleLbl="node0" presStyleIdx="0" presStyleCnt="1" custAng="5400000" custScaleX="200192" custScaleY="51362" custLinFactNeighborX="-89224">
        <dgm:presLayoutVars>
          <dgm:chPref val="3"/>
        </dgm:presLayoutVars>
      </dgm:prSet>
      <dgm:spPr>
        <a:prstGeom prst="roundRect">
          <a:avLst/>
        </a:prstGeom>
      </dgm:spPr>
    </dgm:pt>
    <dgm:pt modelId="{605B0EBD-D843-4675-AAE3-3B6E8E17C644}" type="pres">
      <dgm:prSet presAssocID="{E6D89FC3-19A5-4E45-8A94-4D03AE3A5F2C}" presName="level2hierChild" presStyleCnt="0"/>
      <dgm:spPr/>
    </dgm:pt>
    <dgm:pt modelId="{28CA0A12-DF12-4651-BDA7-B0BAEF83545D}" type="pres">
      <dgm:prSet presAssocID="{3C7574BD-DFEF-44E8-B378-D391289AB0C5}" presName="conn2-1" presStyleLbl="parChTrans1D2" presStyleIdx="0" presStyleCnt="5"/>
      <dgm:spPr/>
    </dgm:pt>
    <dgm:pt modelId="{9C5D4D4A-DEDE-407B-801A-0A55CE71F5C1}" type="pres">
      <dgm:prSet presAssocID="{3C7574BD-DFEF-44E8-B378-D391289AB0C5}" presName="connTx" presStyleLbl="parChTrans1D2" presStyleIdx="0" presStyleCnt="5"/>
      <dgm:spPr/>
    </dgm:pt>
    <dgm:pt modelId="{73DE530B-4E45-4177-A5CF-C364CB1CA720}" type="pres">
      <dgm:prSet presAssocID="{C4EEA271-3D87-4C0C-912A-3F99AFAC0669}" presName="root2" presStyleCnt="0"/>
      <dgm:spPr/>
    </dgm:pt>
    <dgm:pt modelId="{7805A39E-3A23-4309-A3FF-192A9277AE37}" type="pres">
      <dgm:prSet presAssocID="{C4EEA271-3D87-4C0C-912A-3F99AFAC0669}" presName="LevelTwoTextNode" presStyleLbl="node2" presStyleIdx="0" presStyleCnt="5">
        <dgm:presLayoutVars>
          <dgm:chPref val="3"/>
        </dgm:presLayoutVars>
      </dgm:prSet>
      <dgm:spPr>
        <a:prstGeom prst="roundRect">
          <a:avLst/>
        </a:prstGeom>
      </dgm:spPr>
    </dgm:pt>
    <dgm:pt modelId="{E9AB4CBC-4725-4BA6-A4AF-48EE4E45ACD2}" type="pres">
      <dgm:prSet presAssocID="{C4EEA271-3D87-4C0C-912A-3F99AFAC0669}" presName="level3hierChild" presStyleCnt="0"/>
      <dgm:spPr/>
    </dgm:pt>
    <dgm:pt modelId="{131BC4C1-3B66-49DA-8214-C49C068D671B}" type="pres">
      <dgm:prSet presAssocID="{35272958-6A4F-4BD8-88CF-BF3BA51B35FF}" presName="conn2-1" presStyleLbl="parChTrans1D2" presStyleIdx="1" presStyleCnt="5"/>
      <dgm:spPr/>
    </dgm:pt>
    <dgm:pt modelId="{BFA566F3-1972-434B-89B7-DAE50B7089BB}" type="pres">
      <dgm:prSet presAssocID="{35272958-6A4F-4BD8-88CF-BF3BA51B35FF}" presName="connTx" presStyleLbl="parChTrans1D2" presStyleIdx="1" presStyleCnt="5"/>
      <dgm:spPr/>
    </dgm:pt>
    <dgm:pt modelId="{C1DD8408-C202-455C-B5B8-E915B859326E}" type="pres">
      <dgm:prSet presAssocID="{98638CDC-BE70-483E-A025-26870C3283CD}" presName="root2" presStyleCnt="0"/>
      <dgm:spPr/>
    </dgm:pt>
    <dgm:pt modelId="{D9FF1CC3-607C-4009-BC00-12B17BB32656}" type="pres">
      <dgm:prSet presAssocID="{98638CDC-BE70-483E-A025-26870C3283CD}" presName="LevelTwoTextNode" presStyleLbl="node2" presStyleIdx="1" presStyleCnt="5">
        <dgm:presLayoutVars>
          <dgm:chPref val="3"/>
        </dgm:presLayoutVars>
      </dgm:prSet>
      <dgm:spPr>
        <a:prstGeom prst="roundRect">
          <a:avLst/>
        </a:prstGeom>
      </dgm:spPr>
    </dgm:pt>
    <dgm:pt modelId="{E0C81257-273E-4EF1-B823-DBA0D0F0C026}" type="pres">
      <dgm:prSet presAssocID="{98638CDC-BE70-483E-A025-26870C3283CD}" presName="level3hierChild" presStyleCnt="0"/>
      <dgm:spPr/>
    </dgm:pt>
    <dgm:pt modelId="{1B5D735B-D8C1-41DE-824A-219D71E4E90B}" type="pres">
      <dgm:prSet presAssocID="{3FA1BEFF-91E7-4C5F-BB5B-1F3EF63EA843}" presName="conn2-1" presStyleLbl="parChTrans1D2" presStyleIdx="2" presStyleCnt="5"/>
      <dgm:spPr/>
    </dgm:pt>
    <dgm:pt modelId="{788B4501-721A-4C63-B01C-CD0A2097A687}" type="pres">
      <dgm:prSet presAssocID="{3FA1BEFF-91E7-4C5F-BB5B-1F3EF63EA843}" presName="connTx" presStyleLbl="parChTrans1D2" presStyleIdx="2" presStyleCnt="5"/>
      <dgm:spPr/>
    </dgm:pt>
    <dgm:pt modelId="{76708698-1A6F-44B4-993C-63A1FE30CD8B}" type="pres">
      <dgm:prSet presAssocID="{D8C112DC-D5D9-4F93-850E-0CB7D562F558}" presName="root2" presStyleCnt="0"/>
      <dgm:spPr/>
    </dgm:pt>
    <dgm:pt modelId="{07717A74-A991-4087-897D-440E441E0C3D}" type="pres">
      <dgm:prSet presAssocID="{D8C112DC-D5D9-4F93-850E-0CB7D562F558}" presName="LevelTwoTextNode" presStyleLbl="node2" presStyleIdx="2" presStyleCnt="5">
        <dgm:presLayoutVars>
          <dgm:chPref val="3"/>
        </dgm:presLayoutVars>
      </dgm:prSet>
      <dgm:spPr>
        <a:prstGeom prst="roundRect">
          <a:avLst/>
        </a:prstGeom>
      </dgm:spPr>
    </dgm:pt>
    <dgm:pt modelId="{C49E90DE-0908-4054-844B-7D24574B6D25}" type="pres">
      <dgm:prSet presAssocID="{D8C112DC-D5D9-4F93-850E-0CB7D562F558}" presName="level3hierChild" presStyleCnt="0"/>
      <dgm:spPr/>
    </dgm:pt>
    <dgm:pt modelId="{1A0AA803-E5BC-4EB9-8ACD-197B15172C8C}" type="pres">
      <dgm:prSet presAssocID="{A71BB647-835D-4389-ACF8-CF71C5AAAC79}" presName="conn2-1" presStyleLbl="parChTrans1D2" presStyleIdx="3" presStyleCnt="5"/>
      <dgm:spPr/>
    </dgm:pt>
    <dgm:pt modelId="{EAC400F1-DF48-4417-8B0E-BFE6C8721C16}" type="pres">
      <dgm:prSet presAssocID="{A71BB647-835D-4389-ACF8-CF71C5AAAC79}" presName="connTx" presStyleLbl="parChTrans1D2" presStyleIdx="3" presStyleCnt="5"/>
      <dgm:spPr/>
    </dgm:pt>
    <dgm:pt modelId="{A483D3F0-A7E7-432A-8BC5-4E06D51CC208}" type="pres">
      <dgm:prSet presAssocID="{8EF17BD3-ABC1-4914-92F7-E71083DC6502}" presName="root2" presStyleCnt="0"/>
      <dgm:spPr/>
    </dgm:pt>
    <dgm:pt modelId="{8BE1AECF-50D9-4622-95CD-B8504DEA7C6F}" type="pres">
      <dgm:prSet presAssocID="{8EF17BD3-ABC1-4914-92F7-E71083DC6502}" presName="LevelTwoTextNode" presStyleLbl="node2" presStyleIdx="3" presStyleCnt="5">
        <dgm:presLayoutVars>
          <dgm:chPref val="3"/>
        </dgm:presLayoutVars>
      </dgm:prSet>
      <dgm:spPr>
        <a:prstGeom prst="roundRect">
          <a:avLst/>
        </a:prstGeom>
      </dgm:spPr>
    </dgm:pt>
    <dgm:pt modelId="{A01C7CD3-0B4D-45D2-857C-D5EDF95B2CE7}" type="pres">
      <dgm:prSet presAssocID="{8EF17BD3-ABC1-4914-92F7-E71083DC6502}" presName="level3hierChild" presStyleCnt="0"/>
      <dgm:spPr/>
    </dgm:pt>
    <dgm:pt modelId="{5C3189ED-A437-4D47-B396-E160BF927582}" type="pres">
      <dgm:prSet presAssocID="{0493CE3E-B075-4418-910D-DEBE06869E35}" presName="conn2-1" presStyleLbl="parChTrans1D2" presStyleIdx="4" presStyleCnt="5"/>
      <dgm:spPr/>
    </dgm:pt>
    <dgm:pt modelId="{98AED477-CC12-44C0-9E86-58DB630807F2}" type="pres">
      <dgm:prSet presAssocID="{0493CE3E-B075-4418-910D-DEBE06869E35}" presName="connTx" presStyleLbl="parChTrans1D2" presStyleIdx="4" presStyleCnt="5"/>
      <dgm:spPr/>
    </dgm:pt>
    <dgm:pt modelId="{38CE58BD-3ADD-4CE6-9BDB-10EE87AC782D}" type="pres">
      <dgm:prSet presAssocID="{3DFD13A5-D89C-40C6-BC47-51E02996BD53}" presName="root2" presStyleCnt="0"/>
      <dgm:spPr/>
    </dgm:pt>
    <dgm:pt modelId="{28A29980-66AC-45FD-B85F-7AA273848A26}" type="pres">
      <dgm:prSet presAssocID="{3DFD13A5-D89C-40C6-BC47-51E02996BD53}" presName="LevelTwoTextNode" presStyleLbl="node2" presStyleIdx="4" presStyleCnt="5">
        <dgm:presLayoutVars>
          <dgm:chPref val="3"/>
        </dgm:presLayoutVars>
      </dgm:prSet>
      <dgm:spPr>
        <a:prstGeom prst="roundRect">
          <a:avLst/>
        </a:prstGeom>
      </dgm:spPr>
    </dgm:pt>
    <dgm:pt modelId="{F1E85A01-2B50-4967-B85D-B1E0022C9203}" type="pres">
      <dgm:prSet presAssocID="{3DFD13A5-D89C-40C6-BC47-51E02996BD53}" presName="level3hierChild" presStyleCnt="0"/>
      <dgm:spPr/>
    </dgm:pt>
  </dgm:ptLst>
  <dgm:cxnLst>
    <dgm:cxn modelId="{CF697403-1B14-41CD-85B0-DDEA4C41E5C8}" type="presOf" srcId="{A71BB647-835D-4389-ACF8-CF71C5AAAC79}" destId="{1A0AA803-E5BC-4EB9-8ACD-197B15172C8C}" srcOrd="0" destOrd="0" presId="urn:microsoft.com/office/officeart/2008/layout/HorizontalMultiLevelHierarchy"/>
    <dgm:cxn modelId="{70AFB806-4D6E-4188-99AE-BF9570AAA3DE}" srcId="{E6D89FC3-19A5-4E45-8A94-4D03AE3A5F2C}" destId="{3DFD13A5-D89C-40C6-BC47-51E02996BD53}" srcOrd="4" destOrd="0" parTransId="{0493CE3E-B075-4418-910D-DEBE06869E35}" sibTransId="{39C1EB49-60D8-4D6F-846D-E2C48B8AB330}"/>
    <dgm:cxn modelId="{8AC3D907-B0CE-4520-BFA3-078156E6B400}" type="presOf" srcId="{3DFD13A5-D89C-40C6-BC47-51E02996BD53}" destId="{28A29980-66AC-45FD-B85F-7AA273848A26}" srcOrd="0" destOrd="0" presId="urn:microsoft.com/office/officeart/2008/layout/HorizontalMultiLevelHierarchy"/>
    <dgm:cxn modelId="{14B8EF14-4089-4F17-A408-E13CF3D2DD48}" type="presOf" srcId="{3C7574BD-DFEF-44E8-B378-D391289AB0C5}" destId="{28CA0A12-DF12-4651-BDA7-B0BAEF83545D}" srcOrd="0" destOrd="0" presId="urn:microsoft.com/office/officeart/2008/layout/HorizontalMultiLevelHierarchy"/>
    <dgm:cxn modelId="{938BB137-69BC-41E2-822B-96DE1424B1D8}" srcId="{2AA76CEC-4A49-446A-81B7-FEB22EC2776D}" destId="{E6D89FC3-19A5-4E45-8A94-4D03AE3A5F2C}" srcOrd="0" destOrd="0" parTransId="{FC728F0C-C5FA-4E9C-9A2C-802026F52466}" sibTransId="{F51FE7B1-9CAF-42FB-A819-BEF374F30EFA}"/>
    <dgm:cxn modelId="{086D253D-AE07-4E6B-AF9B-F1EA19C9E142}" type="presOf" srcId="{2AA76CEC-4A49-446A-81B7-FEB22EC2776D}" destId="{9BD0A098-A637-4C47-A4CB-C7A4E160B490}" srcOrd="0" destOrd="0" presId="urn:microsoft.com/office/officeart/2008/layout/HorizontalMultiLevelHierarchy"/>
    <dgm:cxn modelId="{B63C245F-6424-4353-AF3E-8D2C0FBDF3DB}" srcId="{E6D89FC3-19A5-4E45-8A94-4D03AE3A5F2C}" destId="{8EF17BD3-ABC1-4914-92F7-E71083DC6502}" srcOrd="3" destOrd="0" parTransId="{A71BB647-835D-4389-ACF8-CF71C5AAAC79}" sibTransId="{6BFAE0E8-5A45-4AAE-8798-B1D274E52585}"/>
    <dgm:cxn modelId="{93E30C64-A5D3-40F0-82EA-4FE492CCA767}" srcId="{E6D89FC3-19A5-4E45-8A94-4D03AE3A5F2C}" destId="{C4EEA271-3D87-4C0C-912A-3F99AFAC0669}" srcOrd="0" destOrd="0" parTransId="{3C7574BD-DFEF-44E8-B378-D391289AB0C5}" sibTransId="{76C037FC-C43B-4CB5-9D12-A5B10064505E}"/>
    <dgm:cxn modelId="{CFA5C345-5FED-4580-81B8-221A36A21869}" type="presOf" srcId="{C4EEA271-3D87-4C0C-912A-3F99AFAC0669}" destId="{7805A39E-3A23-4309-A3FF-192A9277AE37}" srcOrd="0" destOrd="0" presId="urn:microsoft.com/office/officeart/2008/layout/HorizontalMultiLevelHierarchy"/>
    <dgm:cxn modelId="{C367E74D-10ED-49D7-B623-386FF12C99BE}" type="presOf" srcId="{98638CDC-BE70-483E-A025-26870C3283CD}" destId="{D9FF1CC3-607C-4009-BC00-12B17BB32656}" srcOrd="0" destOrd="0" presId="urn:microsoft.com/office/officeart/2008/layout/HorizontalMultiLevelHierarchy"/>
    <dgm:cxn modelId="{39E71450-E390-475E-B41B-4F2B78055C7B}" type="presOf" srcId="{3FA1BEFF-91E7-4C5F-BB5B-1F3EF63EA843}" destId="{788B4501-721A-4C63-B01C-CD0A2097A687}" srcOrd="1" destOrd="0" presId="urn:microsoft.com/office/officeart/2008/layout/HorizontalMultiLevelHierarchy"/>
    <dgm:cxn modelId="{DCA6D1A9-2F5B-41D2-A218-7B8882D59D01}" type="presOf" srcId="{35272958-6A4F-4BD8-88CF-BF3BA51B35FF}" destId="{BFA566F3-1972-434B-89B7-DAE50B7089BB}" srcOrd="1" destOrd="0" presId="urn:microsoft.com/office/officeart/2008/layout/HorizontalMultiLevelHierarchy"/>
    <dgm:cxn modelId="{0878F3AD-6EF3-4F65-B062-4DF034C238CD}" type="presOf" srcId="{3C7574BD-DFEF-44E8-B378-D391289AB0C5}" destId="{9C5D4D4A-DEDE-407B-801A-0A55CE71F5C1}" srcOrd="1" destOrd="0" presId="urn:microsoft.com/office/officeart/2008/layout/HorizontalMultiLevelHierarchy"/>
    <dgm:cxn modelId="{F1F4DFB2-E2C5-4043-94C5-D4EDBEEFDE64}" type="presOf" srcId="{3FA1BEFF-91E7-4C5F-BB5B-1F3EF63EA843}" destId="{1B5D735B-D8C1-41DE-824A-219D71E4E90B}" srcOrd="0" destOrd="0" presId="urn:microsoft.com/office/officeart/2008/layout/HorizontalMultiLevelHierarchy"/>
    <dgm:cxn modelId="{C0FF34B4-0CF5-45EE-9178-CFB1A95FEACE}" srcId="{E6D89FC3-19A5-4E45-8A94-4D03AE3A5F2C}" destId="{D8C112DC-D5D9-4F93-850E-0CB7D562F558}" srcOrd="2" destOrd="0" parTransId="{3FA1BEFF-91E7-4C5F-BB5B-1F3EF63EA843}" sibTransId="{A1F9DA93-F2B9-4B3E-BB36-144A6C1B5896}"/>
    <dgm:cxn modelId="{A31E7BB4-FFB5-48C6-BCE6-8D5741EC4476}" type="presOf" srcId="{D8C112DC-D5D9-4F93-850E-0CB7D562F558}" destId="{07717A74-A991-4087-897D-440E441E0C3D}" srcOrd="0" destOrd="0" presId="urn:microsoft.com/office/officeart/2008/layout/HorizontalMultiLevelHierarchy"/>
    <dgm:cxn modelId="{41B591C7-8D66-42C0-8EDF-43C43DB5A9CE}" type="presOf" srcId="{0493CE3E-B075-4418-910D-DEBE06869E35}" destId="{5C3189ED-A437-4D47-B396-E160BF927582}" srcOrd="0" destOrd="0" presId="urn:microsoft.com/office/officeart/2008/layout/HorizontalMultiLevelHierarchy"/>
    <dgm:cxn modelId="{EB7FFBC9-203B-4634-AA97-BA250209B848}" type="presOf" srcId="{0493CE3E-B075-4418-910D-DEBE06869E35}" destId="{98AED477-CC12-44C0-9E86-58DB630807F2}" srcOrd="1" destOrd="0" presId="urn:microsoft.com/office/officeart/2008/layout/HorizontalMultiLevelHierarchy"/>
    <dgm:cxn modelId="{3679AEDA-78C5-4429-AA88-ADD041787544}" type="presOf" srcId="{8EF17BD3-ABC1-4914-92F7-E71083DC6502}" destId="{8BE1AECF-50D9-4622-95CD-B8504DEA7C6F}" srcOrd="0" destOrd="0" presId="urn:microsoft.com/office/officeart/2008/layout/HorizontalMultiLevelHierarchy"/>
    <dgm:cxn modelId="{46C154DC-8F26-457D-9345-50BC5EF78DBB}" type="presOf" srcId="{A71BB647-835D-4389-ACF8-CF71C5AAAC79}" destId="{EAC400F1-DF48-4417-8B0E-BFE6C8721C16}" srcOrd="1" destOrd="0" presId="urn:microsoft.com/office/officeart/2008/layout/HorizontalMultiLevelHierarchy"/>
    <dgm:cxn modelId="{4DC4BBEF-9F8F-42AB-9084-49BB92DC5F43}" srcId="{E6D89FC3-19A5-4E45-8A94-4D03AE3A5F2C}" destId="{98638CDC-BE70-483E-A025-26870C3283CD}" srcOrd="1" destOrd="0" parTransId="{35272958-6A4F-4BD8-88CF-BF3BA51B35FF}" sibTransId="{761CAF09-2A54-4748-AB50-42A2A603C695}"/>
    <dgm:cxn modelId="{5C116CF2-5C6D-4CB1-AD76-82EFC8EBE58D}" type="presOf" srcId="{35272958-6A4F-4BD8-88CF-BF3BA51B35FF}" destId="{131BC4C1-3B66-49DA-8214-C49C068D671B}" srcOrd="0" destOrd="0" presId="urn:microsoft.com/office/officeart/2008/layout/HorizontalMultiLevelHierarchy"/>
    <dgm:cxn modelId="{9BF099F3-709F-4FCB-B399-C6DB742A5635}" type="presOf" srcId="{E6D89FC3-19A5-4E45-8A94-4D03AE3A5F2C}" destId="{C50B7CFC-FAD9-4834-AAD0-7187ABCECC04}" srcOrd="0" destOrd="0" presId="urn:microsoft.com/office/officeart/2008/layout/HorizontalMultiLevelHierarchy"/>
    <dgm:cxn modelId="{3EC052D6-DD25-4EA8-8120-D9BF70470648}" type="presParOf" srcId="{9BD0A098-A637-4C47-A4CB-C7A4E160B490}" destId="{66203778-FBE7-4633-B899-D58CD3970C6C}" srcOrd="0" destOrd="0" presId="urn:microsoft.com/office/officeart/2008/layout/HorizontalMultiLevelHierarchy"/>
    <dgm:cxn modelId="{AB262F47-B3C4-4FB3-9CF5-B672B4D47042}" type="presParOf" srcId="{66203778-FBE7-4633-B899-D58CD3970C6C}" destId="{C50B7CFC-FAD9-4834-AAD0-7187ABCECC04}" srcOrd="0" destOrd="0" presId="urn:microsoft.com/office/officeart/2008/layout/HorizontalMultiLevelHierarchy"/>
    <dgm:cxn modelId="{89030C39-FCCC-4CA5-A8AC-4354282DDA8F}" type="presParOf" srcId="{66203778-FBE7-4633-B899-D58CD3970C6C}" destId="{605B0EBD-D843-4675-AAE3-3B6E8E17C644}" srcOrd="1" destOrd="0" presId="urn:microsoft.com/office/officeart/2008/layout/HorizontalMultiLevelHierarchy"/>
    <dgm:cxn modelId="{5499ED1F-C61A-4E34-A15F-A6E972EF9F26}" type="presParOf" srcId="{605B0EBD-D843-4675-AAE3-3B6E8E17C644}" destId="{28CA0A12-DF12-4651-BDA7-B0BAEF83545D}" srcOrd="0" destOrd="0" presId="urn:microsoft.com/office/officeart/2008/layout/HorizontalMultiLevelHierarchy"/>
    <dgm:cxn modelId="{D3214C2A-3577-4C44-B18C-BCA2C23601DE}" type="presParOf" srcId="{28CA0A12-DF12-4651-BDA7-B0BAEF83545D}" destId="{9C5D4D4A-DEDE-407B-801A-0A55CE71F5C1}" srcOrd="0" destOrd="0" presId="urn:microsoft.com/office/officeart/2008/layout/HorizontalMultiLevelHierarchy"/>
    <dgm:cxn modelId="{52B0570B-FF84-4123-B349-4E4CD7685226}" type="presParOf" srcId="{605B0EBD-D843-4675-AAE3-3B6E8E17C644}" destId="{73DE530B-4E45-4177-A5CF-C364CB1CA720}" srcOrd="1" destOrd="0" presId="urn:microsoft.com/office/officeart/2008/layout/HorizontalMultiLevelHierarchy"/>
    <dgm:cxn modelId="{C47FDBBD-3489-42EC-BAD7-D9EE7DAD1E06}" type="presParOf" srcId="{73DE530B-4E45-4177-A5CF-C364CB1CA720}" destId="{7805A39E-3A23-4309-A3FF-192A9277AE37}" srcOrd="0" destOrd="0" presId="urn:microsoft.com/office/officeart/2008/layout/HorizontalMultiLevelHierarchy"/>
    <dgm:cxn modelId="{96F2C969-606C-4F0A-94E8-5771551DE48E}" type="presParOf" srcId="{73DE530B-4E45-4177-A5CF-C364CB1CA720}" destId="{E9AB4CBC-4725-4BA6-A4AF-48EE4E45ACD2}" srcOrd="1" destOrd="0" presId="urn:microsoft.com/office/officeart/2008/layout/HorizontalMultiLevelHierarchy"/>
    <dgm:cxn modelId="{533C4A69-E8DD-4489-9561-797A4C938C5B}" type="presParOf" srcId="{605B0EBD-D843-4675-AAE3-3B6E8E17C644}" destId="{131BC4C1-3B66-49DA-8214-C49C068D671B}" srcOrd="2" destOrd="0" presId="urn:microsoft.com/office/officeart/2008/layout/HorizontalMultiLevelHierarchy"/>
    <dgm:cxn modelId="{2391B171-19CF-4F05-9971-F8DE24DEE713}" type="presParOf" srcId="{131BC4C1-3B66-49DA-8214-C49C068D671B}" destId="{BFA566F3-1972-434B-89B7-DAE50B7089BB}" srcOrd="0" destOrd="0" presId="urn:microsoft.com/office/officeart/2008/layout/HorizontalMultiLevelHierarchy"/>
    <dgm:cxn modelId="{659561E4-BA7E-47E1-A1CE-CB54B84F50B7}" type="presParOf" srcId="{605B0EBD-D843-4675-AAE3-3B6E8E17C644}" destId="{C1DD8408-C202-455C-B5B8-E915B859326E}" srcOrd="3" destOrd="0" presId="urn:microsoft.com/office/officeart/2008/layout/HorizontalMultiLevelHierarchy"/>
    <dgm:cxn modelId="{F3297325-E483-49F0-BEAD-DB6EE836EF2A}" type="presParOf" srcId="{C1DD8408-C202-455C-B5B8-E915B859326E}" destId="{D9FF1CC3-607C-4009-BC00-12B17BB32656}" srcOrd="0" destOrd="0" presId="urn:microsoft.com/office/officeart/2008/layout/HorizontalMultiLevelHierarchy"/>
    <dgm:cxn modelId="{4DCD9708-0D18-4CAF-839F-04644885FF7E}" type="presParOf" srcId="{C1DD8408-C202-455C-B5B8-E915B859326E}" destId="{E0C81257-273E-4EF1-B823-DBA0D0F0C026}" srcOrd="1" destOrd="0" presId="urn:microsoft.com/office/officeart/2008/layout/HorizontalMultiLevelHierarchy"/>
    <dgm:cxn modelId="{702C8F69-6F5D-456B-970B-7A4627129C1B}" type="presParOf" srcId="{605B0EBD-D843-4675-AAE3-3B6E8E17C644}" destId="{1B5D735B-D8C1-41DE-824A-219D71E4E90B}" srcOrd="4" destOrd="0" presId="urn:microsoft.com/office/officeart/2008/layout/HorizontalMultiLevelHierarchy"/>
    <dgm:cxn modelId="{01FC8425-662E-4341-8217-33D84B12C9D8}" type="presParOf" srcId="{1B5D735B-D8C1-41DE-824A-219D71E4E90B}" destId="{788B4501-721A-4C63-B01C-CD0A2097A687}" srcOrd="0" destOrd="0" presId="urn:microsoft.com/office/officeart/2008/layout/HorizontalMultiLevelHierarchy"/>
    <dgm:cxn modelId="{A92999F2-117D-4074-9492-5F3BCF5DE967}" type="presParOf" srcId="{605B0EBD-D843-4675-AAE3-3B6E8E17C644}" destId="{76708698-1A6F-44B4-993C-63A1FE30CD8B}" srcOrd="5" destOrd="0" presId="urn:microsoft.com/office/officeart/2008/layout/HorizontalMultiLevelHierarchy"/>
    <dgm:cxn modelId="{BF3B1D75-6B25-40D5-B16D-EB043532ACF1}" type="presParOf" srcId="{76708698-1A6F-44B4-993C-63A1FE30CD8B}" destId="{07717A74-A991-4087-897D-440E441E0C3D}" srcOrd="0" destOrd="0" presId="urn:microsoft.com/office/officeart/2008/layout/HorizontalMultiLevelHierarchy"/>
    <dgm:cxn modelId="{4A9394F8-E348-4DF1-A771-662AA9EF3275}" type="presParOf" srcId="{76708698-1A6F-44B4-993C-63A1FE30CD8B}" destId="{C49E90DE-0908-4054-844B-7D24574B6D25}" srcOrd="1" destOrd="0" presId="urn:microsoft.com/office/officeart/2008/layout/HorizontalMultiLevelHierarchy"/>
    <dgm:cxn modelId="{2B6E55D3-B30C-46CD-B2E2-092F7D0B3016}" type="presParOf" srcId="{605B0EBD-D843-4675-AAE3-3B6E8E17C644}" destId="{1A0AA803-E5BC-4EB9-8ACD-197B15172C8C}" srcOrd="6" destOrd="0" presId="urn:microsoft.com/office/officeart/2008/layout/HorizontalMultiLevelHierarchy"/>
    <dgm:cxn modelId="{5C3A3F46-74F0-4B1C-992E-EC9CFC61D80D}" type="presParOf" srcId="{1A0AA803-E5BC-4EB9-8ACD-197B15172C8C}" destId="{EAC400F1-DF48-4417-8B0E-BFE6C8721C16}" srcOrd="0" destOrd="0" presId="urn:microsoft.com/office/officeart/2008/layout/HorizontalMultiLevelHierarchy"/>
    <dgm:cxn modelId="{42C6F5A2-2169-49C8-95A5-8108EFFCF2B0}" type="presParOf" srcId="{605B0EBD-D843-4675-AAE3-3B6E8E17C644}" destId="{A483D3F0-A7E7-432A-8BC5-4E06D51CC208}" srcOrd="7" destOrd="0" presId="urn:microsoft.com/office/officeart/2008/layout/HorizontalMultiLevelHierarchy"/>
    <dgm:cxn modelId="{DB614E90-7B3F-419F-BBD3-2E6AF165490E}" type="presParOf" srcId="{A483D3F0-A7E7-432A-8BC5-4E06D51CC208}" destId="{8BE1AECF-50D9-4622-95CD-B8504DEA7C6F}" srcOrd="0" destOrd="0" presId="urn:microsoft.com/office/officeart/2008/layout/HorizontalMultiLevelHierarchy"/>
    <dgm:cxn modelId="{8652D133-1EE0-42B3-8E67-67509B16DD4E}" type="presParOf" srcId="{A483D3F0-A7E7-432A-8BC5-4E06D51CC208}" destId="{A01C7CD3-0B4D-45D2-857C-D5EDF95B2CE7}" srcOrd="1" destOrd="0" presId="urn:microsoft.com/office/officeart/2008/layout/HorizontalMultiLevelHierarchy"/>
    <dgm:cxn modelId="{2A095737-340B-4262-87F7-CD3CE936B720}" type="presParOf" srcId="{605B0EBD-D843-4675-AAE3-3B6E8E17C644}" destId="{5C3189ED-A437-4D47-B396-E160BF927582}" srcOrd="8" destOrd="0" presId="urn:microsoft.com/office/officeart/2008/layout/HorizontalMultiLevelHierarchy"/>
    <dgm:cxn modelId="{D3BE1DAC-F4CA-4A91-BA9B-1A65E20AE061}" type="presParOf" srcId="{5C3189ED-A437-4D47-B396-E160BF927582}" destId="{98AED477-CC12-44C0-9E86-58DB630807F2}" srcOrd="0" destOrd="0" presId="urn:microsoft.com/office/officeart/2008/layout/HorizontalMultiLevelHierarchy"/>
    <dgm:cxn modelId="{E174278E-1735-45EA-ACE6-2F80AB4B2B9C}" type="presParOf" srcId="{605B0EBD-D843-4675-AAE3-3B6E8E17C644}" destId="{38CE58BD-3ADD-4CE6-9BDB-10EE87AC782D}" srcOrd="9" destOrd="0" presId="urn:microsoft.com/office/officeart/2008/layout/HorizontalMultiLevelHierarchy"/>
    <dgm:cxn modelId="{AD8B0DEE-A5E3-4AE9-BCD9-626F6D955566}" type="presParOf" srcId="{38CE58BD-3ADD-4CE6-9BDB-10EE87AC782D}" destId="{28A29980-66AC-45FD-B85F-7AA273848A26}" srcOrd="0" destOrd="0" presId="urn:microsoft.com/office/officeart/2008/layout/HorizontalMultiLevelHierarchy"/>
    <dgm:cxn modelId="{8F36D60D-4C94-4F32-8F7B-2424F150C760}" type="presParOf" srcId="{38CE58BD-3ADD-4CE6-9BDB-10EE87AC782D}" destId="{F1E85A01-2B50-4967-B85D-B1E0022C920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IN"/>
        </a:p>
      </dgm:t>
    </dgm:pt>
    <dgm:pt modelId="{C039F6F6-EE78-4744-8AB1-83D679A62728}">
      <dgm:prSet phldrT="[Text]" custT="1"/>
      <dgm:spPr/>
      <dgm:t>
        <a:bodyPr/>
        <a:lstStyle/>
        <a:p>
          <a:r>
            <a:rPr lang="en-IN" sz="1800" b="1" dirty="0"/>
            <a:t>FUNDAMENTALS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1" action="ppaction://hlinksldjump"/>
            </a:rPr>
            <a:t>Node.js Basics</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EXPRESS</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r>
            <a:rPr lang="en-IN" sz="1800" b="1" i="0" u="none" dirty="0"/>
            <a:t>REST API</a:t>
          </a:r>
          <a:endParaRPr lang="en-IN" sz="1800" b="1"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2" action="ppaction://hlinksldjump"/>
            </a:rPr>
            <a:t>REST API Basics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4355627-C273-4B39-A9F1-8B604A5560C5}">
      <dgm:prSet custT="1"/>
      <dgm:spPr/>
      <dgm:t>
        <a:bodyPr/>
        <a:lstStyle/>
        <a:p>
          <a:pPr>
            <a:buFont typeface="+mj-lt"/>
            <a:buAutoNum type="arabicPeriod"/>
          </a:pPr>
          <a:r>
            <a:rPr lang="en-US" sz="1800" b="0" i="0" u="none" dirty="0"/>
            <a:t> </a:t>
          </a:r>
          <a:r>
            <a:rPr lang="en-US" sz="1800" b="0" i="0" u="none" dirty="0">
              <a:hlinkClick xmlns:r="http://schemas.openxmlformats.org/officeDocument/2006/relationships" r:id="rId3" action="ppaction://hlinksldjump"/>
            </a:rPr>
            <a:t>Main Features of Node.js</a:t>
          </a:r>
          <a:endParaRPr lang="en-US" sz="1800" dirty="0"/>
        </a:p>
      </dgm:t>
    </dgm:pt>
    <dgm:pt modelId="{CAEA5AA4-DF16-4468-9C24-FF89871B557D}" type="parTrans" cxnId="{68FC7CD5-EC2D-41F2-834A-746A9E14E182}">
      <dgm:prSet/>
      <dgm:spPr/>
      <dgm:t>
        <a:bodyPr/>
        <a:lstStyle/>
        <a:p>
          <a:endParaRPr lang="en-IN" sz="1800"/>
        </a:p>
      </dgm:t>
    </dgm:pt>
    <dgm:pt modelId="{162E6EB8-755B-4FE1-B791-FD51737F817C}" type="sibTrans" cxnId="{68FC7CD5-EC2D-41F2-834A-746A9E14E182}">
      <dgm:prSet/>
      <dgm:spPr/>
      <dgm:t>
        <a:bodyPr/>
        <a:lstStyle/>
        <a:p>
          <a:endParaRPr lang="en-IN" sz="1800"/>
        </a:p>
      </dgm:t>
    </dgm:pt>
    <dgm:pt modelId="{F1CAA767-4E00-4015-AEC1-EB579ACC2BB5}">
      <dgm:prSet custT="1"/>
      <dgm:spPr/>
      <dgm:t>
        <a:bodyPr/>
        <a:lstStyle/>
        <a:p>
          <a:pPr>
            <a:buFont typeface="+mj-lt"/>
            <a:buAutoNum type="arabicPeriod"/>
          </a:pPr>
          <a:r>
            <a:rPr lang="en-IN" sz="1800" b="0" i="0" u="none" dirty="0">
              <a:hlinkClick xmlns:r="http://schemas.openxmlformats.org/officeDocument/2006/relationships" r:id="rId4" action="ppaction://hlinksldjump"/>
            </a:rPr>
            <a:t> Project setup &amp; Modules</a:t>
          </a:r>
          <a:endParaRPr lang="en-IN" sz="1800" dirty="0"/>
        </a:p>
      </dgm:t>
    </dgm:pt>
    <dgm:pt modelId="{E25D9726-2973-45F3-ADAF-909C2FA0A466}" type="parTrans" cxnId="{4A372346-65C9-4108-9CDC-B31657B976C5}">
      <dgm:prSet/>
      <dgm:spPr/>
      <dgm:t>
        <a:bodyPr/>
        <a:lstStyle/>
        <a:p>
          <a:endParaRPr lang="en-IN" sz="1800"/>
        </a:p>
      </dgm:t>
    </dgm:pt>
    <dgm:pt modelId="{B078B727-55E2-49B5-A565-723F1776C46E}" type="sibTrans" cxnId="{4A372346-65C9-4108-9CDC-B31657B976C5}">
      <dgm:prSet/>
      <dgm:spPr/>
      <dgm:t>
        <a:bodyPr/>
        <a:lstStyle/>
        <a:p>
          <a:endParaRPr lang="en-IN" sz="1800"/>
        </a:p>
      </dgm:t>
    </dgm:pt>
    <dgm:pt modelId="{711A6031-B31D-4F25-932A-95530F54CF92}">
      <dgm:prSet custT="1"/>
      <dgm:spPr/>
      <dgm:t>
        <a:bodyPr/>
        <a:lstStyle/>
        <a:p>
          <a:pPr>
            <a:buFont typeface="+mj-lt"/>
            <a:buAutoNum type="arabicPeriod"/>
          </a:pPr>
          <a:r>
            <a:rPr lang="en-IN" sz="1800" b="0" i="0" u="none" dirty="0"/>
            <a:t> </a:t>
          </a:r>
          <a:r>
            <a:rPr lang="en-IN" sz="1800" b="0" i="0" u="none" dirty="0">
              <a:hlinkClick xmlns:r="http://schemas.openxmlformats.org/officeDocument/2006/relationships" r:id="rId5" action="ppaction://hlinksldjump"/>
            </a:rPr>
            <a:t>Top built in modules</a:t>
          </a:r>
          <a:endParaRPr lang="en-IN" sz="1800" dirty="0"/>
        </a:p>
      </dgm:t>
    </dgm:pt>
    <dgm:pt modelId="{FA76FA83-0A08-44E2-B77C-C4D694C73550}" type="parTrans" cxnId="{817B0B19-1A85-402F-B8FE-55EA9CD816DD}">
      <dgm:prSet/>
      <dgm:spPr/>
      <dgm:t>
        <a:bodyPr/>
        <a:lstStyle/>
        <a:p>
          <a:endParaRPr lang="en-IN" sz="1800"/>
        </a:p>
      </dgm:t>
    </dgm:pt>
    <dgm:pt modelId="{36E97ACE-93E1-4DEF-918C-A35569C842A6}" type="sibTrans" cxnId="{817B0B19-1A85-402F-B8FE-55EA9CD816DD}">
      <dgm:prSet/>
      <dgm:spPr/>
      <dgm:t>
        <a:bodyPr/>
        <a:lstStyle/>
        <a:p>
          <a:endParaRPr lang="en-IN" sz="1800"/>
        </a:p>
      </dgm:t>
    </dgm:pt>
    <dgm:pt modelId="{1D5B386C-E409-493C-892C-8FF3AF53AE7B}">
      <dgm:prSet phldrT="[Tex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6" action="ppaction://hlinksldjump"/>
            </a:rPr>
            <a:t>Express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AB74412D-BADB-46B6-A491-6D3F5D6485CA}">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7" action="ppaction://hlinksldjump"/>
            </a:rPr>
            <a:t>Middleware</a:t>
          </a:r>
          <a:endParaRPr lang="en-IN" sz="1800" dirty="0"/>
        </a:p>
      </dgm:t>
    </dgm:pt>
    <dgm:pt modelId="{2392467F-0668-45F8-839F-95513A6CD25F}" type="parTrans" cxnId="{C3BCB459-7487-46E0-A8C2-51F5BC4EE496}">
      <dgm:prSet/>
      <dgm:spPr/>
      <dgm:t>
        <a:bodyPr/>
        <a:lstStyle/>
        <a:p>
          <a:endParaRPr lang="en-IN" sz="1800"/>
        </a:p>
      </dgm:t>
    </dgm:pt>
    <dgm:pt modelId="{91D9B392-6984-4CA1-ABB6-39C49385CD9D}" type="sibTrans" cxnId="{C3BCB459-7487-46E0-A8C2-51F5BC4EE496}">
      <dgm:prSet/>
      <dgm:spPr/>
      <dgm:t>
        <a:bodyPr/>
        <a:lstStyle/>
        <a:p>
          <a:endParaRPr lang="en-IN" sz="1800"/>
        </a:p>
      </dgm:t>
    </dgm:pt>
    <dgm:pt modelId="{268B3406-321D-41A3-9B67-2F27DDCE17AF}">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8" action="ppaction://hlinksldjump"/>
            </a:rPr>
            <a:t>Types of Middleware's</a:t>
          </a:r>
          <a:endParaRPr lang="en-IN" sz="1800" dirty="0"/>
        </a:p>
      </dgm:t>
    </dgm:pt>
    <dgm:pt modelId="{3F41A0EE-AEB1-47EA-BDE7-B04F7FC25733}" type="parTrans" cxnId="{AF65F5C6-A920-4AAE-8472-CC8AE2EF1F0D}">
      <dgm:prSet/>
      <dgm:spPr/>
      <dgm:t>
        <a:bodyPr/>
        <a:lstStyle/>
        <a:p>
          <a:endParaRPr lang="en-IN" sz="1800"/>
        </a:p>
      </dgm:t>
    </dgm:pt>
    <dgm:pt modelId="{19AC8583-B91F-4D11-993B-FA1759D1EAB6}" type="sibTrans" cxnId="{AF65F5C6-A920-4AAE-8472-CC8AE2EF1F0D}">
      <dgm:prSet/>
      <dgm:spPr/>
      <dgm:t>
        <a:bodyPr/>
        <a:lstStyle/>
        <a:p>
          <a:endParaRPr lang="en-IN" sz="1800"/>
        </a:p>
      </dgm:t>
    </dgm:pt>
    <dgm:pt modelId="{884DEA1B-FEAA-4628-BA80-62628CE895AC}">
      <dgm:prSet custT="1"/>
      <dgm:spPr/>
      <dgm:t>
        <a:bodyPr/>
        <a:lstStyle/>
        <a:p>
          <a:pPr>
            <a:buFont typeface="+mj-lt"/>
            <a:buAutoNum type="arabicPeriod" startAt="5"/>
          </a:pPr>
          <a:r>
            <a:rPr lang="en-IN" sz="1800" b="0" i="0" u="none" dirty="0">
              <a:hlinkClick xmlns:r="http://schemas.openxmlformats.org/officeDocument/2006/relationships" r:id="rId9" action="ppaction://hlinksldjump"/>
            </a:rPr>
            <a:t> Routing - I</a:t>
          </a:r>
          <a:endParaRPr lang="en-IN" sz="1800" dirty="0"/>
        </a:p>
      </dgm:t>
    </dgm:pt>
    <dgm:pt modelId="{9831BC5E-2578-4D19-B283-982D3B1440D7}" type="parTrans" cxnId="{31B0EEE7-8925-4699-83B0-2AA27E7B9A4E}">
      <dgm:prSet/>
      <dgm:spPr/>
      <dgm:t>
        <a:bodyPr/>
        <a:lstStyle/>
        <a:p>
          <a:endParaRPr lang="en-IN" sz="1800"/>
        </a:p>
      </dgm:t>
    </dgm:pt>
    <dgm:pt modelId="{C44EF151-ADEF-442A-8998-68ACB0C1D948}" type="sibTrans" cxnId="{31B0EEE7-8925-4699-83B0-2AA27E7B9A4E}">
      <dgm:prSet/>
      <dgm:spPr/>
      <dgm:t>
        <a:bodyPr/>
        <a:lstStyle/>
        <a:p>
          <a:endParaRPr lang="en-IN" sz="1800"/>
        </a:p>
      </dgm:t>
    </dgm:pt>
    <dgm:pt modelId="{F8335086-BAF4-4068-87A6-54AC351C3455}">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0" action="ppaction://hlinksldjump"/>
            </a:rPr>
            <a:t>Routing - II</a:t>
          </a:r>
          <a:endParaRPr lang="en-IN" sz="1800" dirty="0"/>
        </a:p>
      </dgm:t>
    </dgm:pt>
    <dgm:pt modelId="{3EE4D621-64B6-4017-BE2C-754020650E3F}" type="parTrans" cxnId="{51FA55C9-6E52-4706-8D79-59CA159111E2}">
      <dgm:prSet/>
      <dgm:spPr/>
      <dgm:t>
        <a:bodyPr/>
        <a:lstStyle/>
        <a:p>
          <a:endParaRPr lang="en-IN" sz="1800"/>
        </a:p>
      </dgm:t>
    </dgm:pt>
    <dgm:pt modelId="{E7B1B527-5756-45E4-936A-E3A9845B18BD}" type="sibTrans" cxnId="{51FA55C9-6E52-4706-8D79-59CA159111E2}">
      <dgm:prSet/>
      <dgm:spPr/>
      <dgm:t>
        <a:bodyPr/>
        <a:lstStyle/>
        <a:p>
          <a:endParaRPr lang="en-IN" sz="1800"/>
        </a:p>
      </dgm:t>
    </dgm:pt>
    <dgm:pt modelId="{C448F032-F09F-4A67-B247-6C02A52684C8}">
      <dgm:prSet custT="1"/>
      <dgm:spPr/>
      <dgm:t>
        <a:bodyPr/>
        <a:lstStyle/>
        <a:p>
          <a:pPr>
            <a:buFont typeface="+mj-lt"/>
            <a:buAutoNum type="arabicPeriod" startAt="5"/>
          </a:pPr>
          <a:r>
            <a:rPr lang="en-IN" sz="1800" b="0" i="0" u="none" dirty="0"/>
            <a:t> </a:t>
          </a:r>
          <a:r>
            <a:rPr lang="en-IN" sz="1800" b="0" i="0" u="none" dirty="0">
              <a:hlinkClick xmlns:r="http://schemas.openxmlformats.org/officeDocument/2006/relationships" r:id="rId11" action="ppaction://hlinksldjump"/>
            </a:rPr>
            <a:t>Template Engines</a:t>
          </a:r>
          <a:endParaRPr lang="en-IN" sz="1800" dirty="0"/>
        </a:p>
      </dgm:t>
    </dgm:pt>
    <dgm:pt modelId="{EE21996F-3375-4DA3-BEC2-BF77C7B47FC5}" type="parTrans" cxnId="{AD30FBA6-5EE6-4AB7-A526-18A77C9338E2}">
      <dgm:prSet/>
      <dgm:spPr/>
      <dgm:t>
        <a:bodyPr/>
        <a:lstStyle/>
        <a:p>
          <a:endParaRPr lang="en-IN" sz="1800"/>
        </a:p>
      </dgm:t>
    </dgm:pt>
    <dgm:pt modelId="{49C1136C-2D9F-434E-9FC1-749AAA21D158}" type="sibTrans" cxnId="{AD30FBA6-5EE6-4AB7-A526-18A77C9338E2}">
      <dgm:prSet/>
      <dgm:spPr/>
      <dgm:t>
        <a:bodyPr/>
        <a:lstStyle/>
        <a:p>
          <a:endParaRPr lang="en-IN" sz="1800"/>
        </a:p>
      </dgm:t>
    </dgm:pt>
    <dgm:pt modelId="{86D40E3C-14AD-4328-A20C-16E9BE588283}">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2" action="ppaction://hlinksldjump"/>
            </a:rPr>
            <a:t>HTTP Methods &amp; Status Codes</a:t>
          </a:r>
          <a:endParaRPr lang="en-IN" sz="1800" dirty="0"/>
        </a:p>
      </dgm:t>
    </dgm:pt>
    <dgm:pt modelId="{878E5C52-D60D-4737-A5C4-E37CCE87078B}" type="parTrans" cxnId="{49E75B7F-942C-40FD-8A33-F5C1A6E7C02D}">
      <dgm:prSet/>
      <dgm:spPr/>
      <dgm:t>
        <a:bodyPr/>
        <a:lstStyle/>
        <a:p>
          <a:endParaRPr lang="en-IN" sz="1800"/>
        </a:p>
      </dgm:t>
    </dgm:pt>
    <dgm:pt modelId="{48D07BB8-B941-4914-B061-64F003EC7BDB}" type="sibTrans" cxnId="{49E75B7F-942C-40FD-8A33-F5C1A6E7C02D}">
      <dgm:prSet/>
      <dgm:spPr/>
      <dgm:t>
        <a:bodyPr/>
        <a:lstStyle/>
        <a:p>
          <a:endParaRPr lang="en-IN" sz="1800"/>
        </a:p>
      </dgm:t>
    </dgm:pt>
    <dgm:pt modelId="{DC567C1F-CC6B-4A85-8FBD-E875C0EC9500}">
      <dgm:prSet custT="1"/>
      <dgm:spPr/>
      <dgm:t>
        <a:bodyPr/>
        <a:lstStyle/>
        <a:p>
          <a:pPr>
            <a:buFont typeface="+mj-lt"/>
            <a:buAutoNum type="arabicPeriod" startAt="11"/>
          </a:pPr>
          <a:r>
            <a:rPr lang="en-US" sz="1800" b="0" i="0" u="none" dirty="0"/>
            <a:t> </a:t>
          </a:r>
          <a:r>
            <a:rPr lang="en-US" sz="1800" b="0" i="0" u="none" dirty="0">
              <a:hlinkClick xmlns:r="http://schemas.openxmlformats.org/officeDocument/2006/relationships" r:id="rId13" action="ppaction://hlinksldjump"/>
            </a:rPr>
            <a:t>CORS, Serialization, Deserialization, Others</a:t>
          </a:r>
          <a:endParaRPr lang="en-US" sz="1800" dirty="0"/>
        </a:p>
      </dgm:t>
    </dgm:pt>
    <dgm:pt modelId="{40AE7C66-AA6F-46C8-940E-03688CC8B195}" type="parTrans" cxnId="{DCDB62E6-F26A-47FA-AB86-3498E8A688CC}">
      <dgm:prSet/>
      <dgm:spPr/>
      <dgm:t>
        <a:bodyPr/>
        <a:lstStyle/>
        <a:p>
          <a:endParaRPr lang="en-IN" sz="1800"/>
        </a:p>
      </dgm:t>
    </dgm:pt>
    <dgm:pt modelId="{E9A90932-82BA-45F6-A4B4-AF5C37C87867}" type="sibTrans" cxnId="{DCDB62E6-F26A-47FA-AB86-3498E8A688CC}">
      <dgm:prSet/>
      <dgm:spPr/>
      <dgm:t>
        <a:bodyPr/>
        <a:lstStyle/>
        <a:p>
          <a:endParaRPr lang="en-IN" sz="1800"/>
        </a:p>
      </dgm:t>
    </dgm:pt>
    <dgm:pt modelId="{F64490A0-9C1C-4C19-8A62-4D391E75D221}">
      <dgm:prSet custT="1"/>
      <dgm:spPr/>
      <dgm:t>
        <a:bodyPr/>
        <a:lstStyle/>
        <a:p>
          <a:pPr>
            <a:buFont typeface="+mj-lt"/>
            <a:buAutoNum type="arabicPeriod" startAt="11"/>
          </a:pPr>
          <a:r>
            <a:rPr lang="en-IN" sz="1800" b="0" i="0" u="none" dirty="0"/>
            <a:t> </a:t>
          </a:r>
          <a:r>
            <a:rPr lang="en-IN" sz="1800" b="0" i="0" u="none" dirty="0">
              <a:hlinkClick xmlns:r="http://schemas.openxmlformats.org/officeDocument/2006/relationships" r:id="rId14" action="ppaction://hlinksldjump"/>
            </a:rPr>
            <a:t>Authentication &amp; Authorization</a:t>
          </a:r>
          <a:endParaRPr lang="en-IN" sz="1800" dirty="0"/>
        </a:p>
      </dgm:t>
    </dgm:pt>
    <dgm:pt modelId="{12C9348E-8723-4310-B524-DA7C97084F78}" type="parTrans" cxnId="{65D5555E-6BA8-47B9-BE6D-178B1FCDA815}">
      <dgm:prSet/>
      <dgm:spPr/>
      <dgm:t>
        <a:bodyPr/>
        <a:lstStyle/>
        <a:p>
          <a:endParaRPr lang="en-IN" sz="1800"/>
        </a:p>
      </dgm:t>
    </dgm:pt>
    <dgm:pt modelId="{C7546F7B-CD60-4410-913C-345070B0D179}" type="sibTrans" cxnId="{65D5555E-6BA8-47B9-BE6D-178B1FCDA815}">
      <dgm:prSet/>
      <dgm:spPr/>
      <dgm:t>
        <a:bodyPr/>
        <a:lstStyle/>
        <a:p>
          <a:endParaRPr lang="en-IN" sz="1800"/>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72181">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72181">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72181">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1AC8EB04-6B37-4B8B-AF21-AA6CFD0E3EB0}" type="presOf" srcId="{268B3406-321D-41A3-9B67-2F27DDCE17AF}" destId="{DCCABA9E-4151-44D7-876B-1D17B9B31030}" srcOrd="0" destOrd="2" presId="urn:microsoft.com/office/officeart/2005/8/layout/hList1"/>
    <dgm:cxn modelId="{5DDA0606-CD78-41AC-80AB-4629B4A1F574}" type="presOf" srcId="{B0EA6435-691E-44CC-8542-28408373593A}" destId="{A5BA5CB6-7687-4008-9C78-5FBB77833E7B}" srcOrd="0" destOrd="0" presId="urn:microsoft.com/office/officeart/2005/8/layout/hList1"/>
    <dgm:cxn modelId="{BF53BA18-394D-47C3-8AD2-746683317FA5}" type="presOf" srcId="{C448F032-F09F-4A67-B247-6C02A52684C8}" destId="{DCCABA9E-4151-44D7-876B-1D17B9B31030}" srcOrd="0" destOrd="5" presId="urn:microsoft.com/office/officeart/2005/8/layout/hList1"/>
    <dgm:cxn modelId="{7D11BB18-D70A-4607-BDAD-224D5FEC7B53}" type="presOf" srcId="{098FD910-236A-4C87-B7F9-8F92F2B54FD2}" destId="{667AC7BE-B467-4892-957A-C8F996C29431}" srcOrd="0" destOrd="0" presId="urn:microsoft.com/office/officeart/2005/8/layout/hList1"/>
    <dgm:cxn modelId="{817B0B19-1A85-402F-B8FE-55EA9CD816DD}" srcId="{C039F6F6-EE78-4744-8AB1-83D679A62728}" destId="{711A6031-B31D-4F25-932A-95530F54CF92}" srcOrd="3" destOrd="0" parTransId="{FA76FA83-0A08-44E2-B77C-C4D694C73550}" sibTransId="{36E97ACE-93E1-4DEF-918C-A35569C842A6}"/>
    <dgm:cxn modelId="{F9B9CF1E-AD52-4DF2-A580-8A939724EE3F}" srcId="{098FD910-236A-4C87-B7F9-8F92F2B54FD2}" destId="{B0EA6435-691E-44CC-8542-28408373593A}" srcOrd="2" destOrd="0" parTransId="{48CA0553-6785-4DF5-A815-7838D1B54F8E}" sibTransId="{E3FE66DF-194D-4C92-A943-84E9FD9BEFCF}"/>
    <dgm:cxn modelId="{37DA1832-7E1E-4A29-AC49-F8C0919CE355}" type="presOf" srcId="{86D40E3C-14AD-4328-A20C-16E9BE588283}" destId="{90A222B9-56D3-4010-9CE7-1E6003E09F3B}" srcOrd="0" destOrd="1" presId="urn:microsoft.com/office/officeart/2005/8/layout/hList1"/>
    <dgm:cxn modelId="{65D5555E-6BA8-47B9-BE6D-178B1FCDA815}" srcId="{B0EA6435-691E-44CC-8542-28408373593A}" destId="{F64490A0-9C1C-4C19-8A62-4D391E75D221}" srcOrd="3" destOrd="0" parTransId="{12C9348E-8723-4310-B524-DA7C97084F78}" sibTransId="{C7546F7B-CD60-4410-913C-345070B0D179}"/>
    <dgm:cxn modelId="{4A372346-65C9-4108-9CDC-B31657B976C5}" srcId="{C039F6F6-EE78-4744-8AB1-83D679A62728}" destId="{F1CAA767-4E00-4015-AEC1-EB579ACC2BB5}" srcOrd="2" destOrd="0" parTransId="{E25D9726-2973-45F3-ADAF-909C2FA0A466}" sibTransId="{B078B727-55E2-49B5-A565-723F1776C46E}"/>
    <dgm:cxn modelId="{EE90AC4E-BAAA-4EEE-904D-876C4A736ED7}" type="presOf" srcId="{1D5B386C-E409-493C-892C-8FF3AF53AE7B}" destId="{DCCABA9E-4151-44D7-876B-1D17B9B31030}" srcOrd="0" destOrd="0" presId="urn:microsoft.com/office/officeart/2005/8/layout/hList1"/>
    <dgm:cxn modelId="{CF65FB52-A37C-4D3A-8AA0-87E1A0A31BE4}" type="presOf" srcId="{884DEA1B-FEAA-4628-BA80-62628CE895AC}" destId="{DCCABA9E-4151-44D7-876B-1D17B9B31030}" srcOrd="0" destOrd="3" presId="urn:microsoft.com/office/officeart/2005/8/layout/hList1"/>
    <dgm:cxn modelId="{C3BCB459-7487-46E0-A8C2-51F5BC4EE496}" srcId="{70096D66-5E67-4A32-8E94-9CE04EF6860D}" destId="{AB74412D-BADB-46B6-A491-6D3F5D6485CA}" srcOrd="1" destOrd="0" parTransId="{2392467F-0668-45F8-839F-95513A6CD25F}" sibTransId="{91D9B392-6984-4CA1-ABB6-39C49385CD9D}"/>
    <dgm:cxn modelId="{2FE43E7A-FC66-452B-A68C-0AB54C54849E}" type="presOf" srcId="{DC567C1F-CC6B-4A85-8FBD-E875C0EC9500}" destId="{90A222B9-56D3-4010-9CE7-1E6003E09F3B}" srcOrd="0" destOrd="2" presId="urn:microsoft.com/office/officeart/2005/8/layout/hList1"/>
    <dgm:cxn modelId="{56B4725A-7AF5-49C5-9B54-BAEDB785053C}" type="presOf" srcId="{F1CAA767-4E00-4015-AEC1-EB579ACC2BB5}" destId="{441603C2-CCE9-4E0C-A6E8-F2580D73872F}" srcOrd="0" destOrd="2" presId="urn:microsoft.com/office/officeart/2005/8/layout/hList1"/>
    <dgm:cxn modelId="{49E75B7F-942C-40FD-8A33-F5C1A6E7C02D}" srcId="{B0EA6435-691E-44CC-8542-28408373593A}" destId="{86D40E3C-14AD-4328-A20C-16E9BE588283}" srcOrd="1" destOrd="0" parTransId="{878E5C52-D60D-4737-A5C4-E37CCE87078B}" sibTransId="{48D07BB8-B941-4914-B061-64F003EC7BDB}"/>
    <dgm:cxn modelId="{6DACA28C-64DA-43E4-AC61-CBF488F2A4DB}" type="presOf" srcId="{711A6031-B31D-4F25-932A-95530F54CF92}" destId="{441603C2-CCE9-4E0C-A6E8-F2580D73872F}" srcOrd="0" destOrd="3" presId="urn:microsoft.com/office/officeart/2005/8/layout/hList1"/>
    <dgm:cxn modelId="{BA1E128F-A8DB-43F1-9EE5-1561B4BB5399}" srcId="{B0EA6435-691E-44CC-8542-28408373593A}" destId="{75D1B2A5-9A55-40CB-9619-E592333FF859}" srcOrd="0" destOrd="0" parTransId="{C3A220F3-5348-40FF-8248-2585E96B50AC}" sibTransId="{3C6B82B0-F5E7-4219-8B07-99931D3267A1}"/>
    <dgm:cxn modelId="{69214393-6E2B-40BF-9554-6E7C10C818B7}" type="presOf" srcId="{14355627-C273-4B39-A9F1-8B604A5560C5}" destId="{441603C2-CCE9-4E0C-A6E8-F2580D73872F}" srcOrd="0" destOrd="1" presId="urn:microsoft.com/office/officeart/2005/8/layout/hList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33115AA5-777D-4838-A765-78A45E3C48B1}" type="presOf" srcId="{F8335086-BAF4-4068-87A6-54AC351C3455}" destId="{DCCABA9E-4151-44D7-876B-1D17B9B31030}" srcOrd="0" destOrd="4" presId="urn:microsoft.com/office/officeart/2005/8/layout/hList1"/>
    <dgm:cxn modelId="{AD30FBA6-5EE6-4AB7-A526-18A77C9338E2}" srcId="{70096D66-5E67-4A32-8E94-9CE04EF6860D}" destId="{C448F032-F09F-4A67-B247-6C02A52684C8}" srcOrd="5" destOrd="0" parTransId="{EE21996F-3375-4DA3-BEC2-BF77C7B47FC5}" sibTransId="{49C1136C-2D9F-434E-9FC1-749AAA21D158}"/>
    <dgm:cxn modelId="{717B76B2-413F-4233-8379-B81BB44189CE}" type="presOf" srcId="{70096D66-5E67-4A32-8E94-9CE04EF6860D}" destId="{7E169A81-AB17-4F76-B7DB-9D434BF15411}" srcOrd="0" destOrd="0" presId="urn:microsoft.com/office/officeart/2005/8/layout/hList1"/>
    <dgm:cxn modelId="{948A5FBD-F4BC-45E7-BF53-93F19A38769C}" type="presOf" srcId="{75D1B2A5-9A55-40CB-9619-E592333FF859}" destId="{90A222B9-56D3-4010-9CE7-1E6003E09F3B}" srcOrd="0" destOrd="0" presId="urn:microsoft.com/office/officeart/2005/8/layout/hList1"/>
    <dgm:cxn modelId="{AF65F5C6-A920-4AAE-8472-CC8AE2EF1F0D}" srcId="{70096D66-5E67-4A32-8E94-9CE04EF6860D}" destId="{268B3406-321D-41A3-9B67-2F27DDCE17AF}" srcOrd="2" destOrd="0" parTransId="{3F41A0EE-AEB1-47EA-BDE7-B04F7FC25733}" sibTransId="{19AC8583-B91F-4D11-993B-FA1759D1EAB6}"/>
    <dgm:cxn modelId="{291D18C9-0409-425C-8591-3AC99EA25C0E}" srcId="{098FD910-236A-4C87-B7F9-8F92F2B54FD2}" destId="{C039F6F6-EE78-4744-8AB1-83D679A62728}" srcOrd="0" destOrd="0" parTransId="{D2EDC21F-7D86-482F-A9F8-7A938A47C213}" sibTransId="{18777E02-2325-4264-A21B-38999CAF5A75}"/>
    <dgm:cxn modelId="{51FA55C9-6E52-4706-8D79-59CA159111E2}" srcId="{70096D66-5E67-4A32-8E94-9CE04EF6860D}" destId="{F8335086-BAF4-4068-87A6-54AC351C3455}" srcOrd="4" destOrd="0" parTransId="{3EE4D621-64B6-4017-BE2C-754020650E3F}" sibTransId="{E7B1B527-5756-45E4-936A-E3A9845B18BD}"/>
    <dgm:cxn modelId="{701FF9CA-1F5D-45F1-8538-1C1A08D46606}" type="presOf" srcId="{F64490A0-9C1C-4C19-8A62-4D391E75D221}" destId="{90A222B9-56D3-4010-9CE7-1E6003E09F3B}" srcOrd="0" destOrd="3" presId="urn:microsoft.com/office/officeart/2005/8/layout/hList1"/>
    <dgm:cxn modelId="{68FC7CD5-EC2D-41F2-834A-746A9E14E182}" srcId="{C039F6F6-EE78-4744-8AB1-83D679A62728}" destId="{14355627-C273-4B39-A9F1-8B604A5560C5}" srcOrd="1" destOrd="0" parTransId="{CAEA5AA4-DF16-4468-9C24-FF89871B557D}" sibTransId="{162E6EB8-755B-4FE1-B791-FD51737F817C}"/>
    <dgm:cxn modelId="{1693BDD9-D419-48A8-81E2-C77819F9B6C5}" type="presOf" srcId="{9BD24849-3607-4BE6-BAA4-A1F1A0DEED72}" destId="{441603C2-CCE9-4E0C-A6E8-F2580D73872F}" srcOrd="0" destOrd="0" presId="urn:microsoft.com/office/officeart/2005/8/layout/hList1"/>
    <dgm:cxn modelId="{DCDB62E6-F26A-47FA-AB86-3498E8A688CC}" srcId="{B0EA6435-691E-44CC-8542-28408373593A}" destId="{DC567C1F-CC6B-4A85-8FBD-E875C0EC9500}" srcOrd="2" destOrd="0" parTransId="{40AE7C66-AA6F-46C8-940E-03688CC8B195}" sibTransId="{E9A90932-82BA-45F6-A4B4-AF5C37C87867}"/>
    <dgm:cxn modelId="{31B0EEE7-8925-4699-83B0-2AA27E7B9A4E}" srcId="{70096D66-5E67-4A32-8E94-9CE04EF6860D}" destId="{884DEA1B-FEAA-4628-BA80-62628CE895AC}" srcOrd="3" destOrd="0" parTransId="{9831BC5E-2578-4D19-B283-982D3B1440D7}" sibTransId="{C44EF151-ADEF-442A-8998-68ACB0C1D948}"/>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4A5B07F9-CBF8-435B-B637-B994F7CD40C5}" type="presOf" srcId="{AB74412D-BADB-46B6-A491-6D3F5D6485CA}" destId="{DCCABA9E-4151-44D7-876B-1D17B9B31030}"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098FD910-236A-4C87-B7F9-8F92F2B54FD2}"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IN"/>
        </a:p>
      </dgm:t>
    </dgm:pt>
    <dgm:pt modelId="{C039F6F6-EE78-4744-8AB1-83D679A62728}">
      <dgm:prSet phldrT="[Text]" custT="1"/>
      <dgm:spPr/>
      <dgm:t>
        <a:bodyPr/>
        <a:lstStyle/>
        <a:p>
          <a:r>
            <a:rPr lang="en-IN" sz="1800" b="1" dirty="0"/>
            <a:t>NODE - OTHERS</a:t>
          </a:r>
        </a:p>
      </dgm:t>
    </dgm:pt>
    <dgm:pt modelId="{D2EDC21F-7D86-482F-A9F8-7A938A47C213}" type="parTrans" cxnId="{291D18C9-0409-425C-8591-3AC99EA25C0E}">
      <dgm:prSet/>
      <dgm:spPr/>
      <dgm:t>
        <a:bodyPr/>
        <a:lstStyle/>
        <a:p>
          <a:endParaRPr lang="en-IN" sz="1800"/>
        </a:p>
      </dgm:t>
    </dgm:pt>
    <dgm:pt modelId="{18777E02-2325-4264-A21B-38999CAF5A75}" type="sibTrans" cxnId="{291D18C9-0409-425C-8591-3AC99EA25C0E}">
      <dgm:prSet/>
      <dgm:spPr/>
      <dgm:t>
        <a:bodyPr/>
        <a:lstStyle/>
        <a:p>
          <a:endParaRPr lang="en-IN" sz="1800"/>
        </a:p>
      </dgm:t>
    </dgm:pt>
    <dgm:pt modelId="{9BD24849-3607-4BE6-BAA4-A1F1A0DEED72}">
      <dgm:prSet phldrT="[Text]" custT="1"/>
      <dgm:spPr/>
      <dgm:t>
        <a:bodyPr/>
        <a:lstStyle/>
        <a:p>
          <a:pPr>
            <a:buFont typeface="+mj-lt"/>
            <a:buNone/>
          </a:pPr>
          <a:r>
            <a:rPr lang="en-IN" sz="1800" b="0" i="0" u="none" dirty="0"/>
            <a:t>15 </a:t>
          </a:r>
          <a:r>
            <a:rPr lang="en-IN" sz="1800" b="0" i="0" u="none" dirty="0">
              <a:hlinkClick xmlns:r="http://schemas.openxmlformats.org/officeDocument/2006/relationships" r:id="rId1" action="ppaction://hlinksldjump"/>
            </a:rPr>
            <a:t>Error Handling &amp; Debugging</a:t>
          </a:r>
          <a:endParaRPr lang="en-IN" sz="1800" dirty="0"/>
        </a:p>
      </dgm:t>
    </dgm:pt>
    <dgm:pt modelId="{C7F2EE2C-F01C-4EC4-AF23-34FD39DBBA0D}" type="parTrans" cxnId="{2BC233A1-2BAB-48AE-8EDD-E73543359828}">
      <dgm:prSet/>
      <dgm:spPr/>
      <dgm:t>
        <a:bodyPr/>
        <a:lstStyle/>
        <a:p>
          <a:endParaRPr lang="en-IN" sz="1800"/>
        </a:p>
      </dgm:t>
    </dgm:pt>
    <dgm:pt modelId="{9C828A7B-7AD3-4DEE-B677-C62A80AC0017}" type="sibTrans" cxnId="{2BC233A1-2BAB-48AE-8EDD-E73543359828}">
      <dgm:prSet/>
      <dgm:spPr/>
      <dgm:t>
        <a:bodyPr/>
        <a:lstStyle/>
        <a:p>
          <a:endParaRPr lang="en-IN" sz="1800"/>
        </a:p>
      </dgm:t>
    </dgm:pt>
    <dgm:pt modelId="{70096D66-5E67-4A32-8E94-9CE04EF6860D}">
      <dgm:prSet phldrT="[Text]" custT="1"/>
      <dgm:spPr/>
      <dgm:t>
        <a:bodyPr/>
        <a:lstStyle/>
        <a:p>
          <a:r>
            <a:rPr lang="en-IN" sz="1800" b="1" dirty="0"/>
            <a:t>MONGO-DB</a:t>
          </a:r>
        </a:p>
      </dgm:t>
    </dgm:pt>
    <dgm:pt modelId="{47858C08-37A1-451C-A24B-2869D5333743}" type="parTrans" cxnId="{04E024EA-550C-424D-A1D7-A31AB3C4DE02}">
      <dgm:prSet/>
      <dgm:spPr/>
      <dgm:t>
        <a:bodyPr/>
        <a:lstStyle/>
        <a:p>
          <a:endParaRPr lang="en-IN" sz="1800"/>
        </a:p>
      </dgm:t>
    </dgm:pt>
    <dgm:pt modelId="{0326D600-1938-4767-AE13-BD32A64A93CB}" type="sibTrans" cxnId="{04E024EA-550C-424D-A1D7-A31AB3C4DE02}">
      <dgm:prSet/>
      <dgm:spPr/>
      <dgm:t>
        <a:bodyPr/>
        <a:lstStyle/>
        <a:p>
          <a:endParaRPr lang="en-IN" sz="1800"/>
        </a:p>
      </dgm:t>
    </dgm:pt>
    <dgm:pt modelId="{B0EA6435-691E-44CC-8542-28408373593A}">
      <dgm:prSet phldrT="[Text]" custT="1"/>
      <dgm:spPr/>
      <dgm:t>
        <a:bodyPr/>
        <a:lstStyle/>
        <a:p>
          <a:endParaRPr lang="en-IN" sz="1800" dirty="0"/>
        </a:p>
      </dgm:t>
    </dgm:pt>
    <dgm:pt modelId="{48CA0553-6785-4DF5-A815-7838D1B54F8E}" type="parTrans" cxnId="{F9B9CF1E-AD52-4DF2-A580-8A939724EE3F}">
      <dgm:prSet/>
      <dgm:spPr/>
      <dgm:t>
        <a:bodyPr/>
        <a:lstStyle/>
        <a:p>
          <a:endParaRPr lang="en-IN" sz="1800"/>
        </a:p>
      </dgm:t>
    </dgm:pt>
    <dgm:pt modelId="{E3FE66DF-194D-4C92-A943-84E9FD9BEFCF}" type="sibTrans" cxnId="{F9B9CF1E-AD52-4DF2-A580-8A939724EE3F}">
      <dgm:prSet/>
      <dgm:spPr/>
      <dgm:t>
        <a:bodyPr/>
        <a:lstStyle/>
        <a:p>
          <a:endParaRPr lang="en-IN" sz="1800"/>
        </a:p>
      </dgm:t>
    </dgm:pt>
    <dgm:pt modelId="{75D1B2A5-9A55-40CB-9619-E592333FF859}">
      <dgm:prSet phldrT="[Text]" custT="1"/>
      <dgm:spPr/>
      <dgm:t>
        <a:bodyPr/>
        <a:lstStyle/>
        <a:p>
          <a:pPr>
            <a:buFont typeface="+mj-lt"/>
            <a:buNone/>
          </a:pPr>
          <a:r>
            <a:rPr lang="en-IN" sz="1800" b="0" i="0" u="none" dirty="0"/>
            <a:t>23</a:t>
          </a:r>
          <a:r>
            <a:rPr lang="en-IN" sz="1800" b="0" i="0" u="none" dirty="0">
              <a:hlinkClick xmlns:r="http://schemas.openxmlformats.org/officeDocument/2006/relationships" r:id="rId2" action="ppaction://hlinksldjump"/>
            </a:rPr>
            <a:t>. Application based questions.</a:t>
          </a:r>
          <a:endParaRPr lang="en-IN" sz="1800" dirty="0"/>
        </a:p>
      </dgm:t>
    </dgm:pt>
    <dgm:pt modelId="{C3A220F3-5348-40FF-8248-2585E96B50AC}" type="parTrans" cxnId="{BA1E128F-A8DB-43F1-9EE5-1561B4BB5399}">
      <dgm:prSet/>
      <dgm:spPr/>
      <dgm:t>
        <a:bodyPr/>
        <a:lstStyle/>
        <a:p>
          <a:endParaRPr lang="en-IN" sz="1800"/>
        </a:p>
      </dgm:t>
    </dgm:pt>
    <dgm:pt modelId="{3C6B82B0-F5E7-4219-8B07-99931D3267A1}" type="sibTrans" cxnId="{BA1E128F-A8DB-43F1-9EE5-1561B4BB5399}">
      <dgm:prSet/>
      <dgm:spPr/>
      <dgm:t>
        <a:bodyPr/>
        <a:lstStyle/>
        <a:p>
          <a:endParaRPr lang="en-IN" sz="1800"/>
        </a:p>
      </dgm:t>
    </dgm:pt>
    <dgm:pt modelId="{1D5B386C-E409-493C-892C-8FF3AF53AE7B}">
      <dgm:prSet phldrT="[Text]" custT="1"/>
      <dgm:spPr/>
      <dgm:t>
        <a:bodyPr/>
        <a:lstStyle/>
        <a:p>
          <a:pPr>
            <a:buFont typeface="+mj-lt"/>
            <a:buNone/>
          </a:pPr>
          <a:r>
            <a:rPr lang="en-IN" sz="1800" b="0" i="0" u="none" dirty="0"/>
            <a:t>18. </a:t>
          </a:r>
          <a:r>
            <a:rPr lang="en-IN" sz="1800" b="0" i="0" u="none" dirty="0">
              <a:hlinkClick xmlns:r="http://schemas.openxmlformats.org/officeDocument/2006/relationships" r:id="rId3" action="ppaction://hlinksldjump"/>
            </a:rPr>
            <a:t>MongoDB  Basics</a:t>
          </a:r>
          <a:endParaRPr lang="en-IN" sz="1800" dirty="0"/>
        </a:p>
      </dgm:t>
    </dgm:pt>
    <dgm:pt modelId="{61CAB930-EC52-4151-A2CB-5FD16FB9A502}" type="parTrans" cxnId="{D8BEF4EF-3583-45F3-82A1-5B007A7B47BF}">
      <dgm:prSet/>
      <dgm:spPr/>
      <dgm:t>
        <a:bodyPr/>
        <a:lstStyle/>
        <a:p>
          <a:endParaRPr lang="en-IN" sz="1800"/>
        </a:p>
      </dgm:t>
    </dgm:pt>
    <dgm:pt modelId="{E9491319-5575-434F-8FBE-56A42EFE6BB9}" type="sibTrans" cxnId="{D8BEF4EF-3583-45F3-82A1-5B007A7B47BF}">
      <dgm:prSet/>
      <dgm:spPr/>
      <dgm:t>
        <a:bodyPr/>
        <a:lstStyle/>
        <a:p>
          <a:endParaRPr lang="en-IN" sz="1800"/>
        </a:p>
      </dgm:t>
    </dgm:pt>
    <dgm:pt modelId="{13D946D9-F841-4FC0-BC23-4CCFD8AB8BAE}">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4" action="ppaction://hlinksldjump"/>
            </a:rPr>
            <a:t>Security, Performance &amp; Deployment</a:t>
          </a:r>
          <a:endParaRPr lang="en-IN" sz="1800" dirty="0"/>
        </a:p>
      </dgm:t>
    </dgm:pt>
    <dgm:pt modelId="{D7C0D9BC-A5AD-45BF-B3F1-C910150C74E4}" type="parTrans" cxnId="{45D79E21-44DD-4BF2-8641-A235FF3A922B}">
      <dgm:prSet/>
      <dgm:spPr/>
      <dgm:t>
        <a:bodyPr/>
        <a:lstStyle/>
        <a:p>
          <a:endParaRPr lang="en-IN" sz="1800"/>
        </a:p>
      </dgm:t>
    </dgm:pt>
    <dgm:pt modelId="{0A3093F7-37E5-4D0D-9A23-D69EE6FE74AA}" type="sibTrans" cxnId="{45D79E21-44DD-4BF2-8641-A235FF3A922B}">
      <dgm:prSet/>
      <dgm:spPr/>
      <dgm:t>
        <a:bodyPr/>
        <a:lstStyle/>
        <a:p>
          <a:endParaRPr lang="en-IN" sz="1800"/>
        </a:p>
      </dgm:t>
    </dgm:pt>
    <dgm:pt modelId="{31407479-3C9F-4C35-BE26-3BF25381946C}">
      <dgm:prSet custT="1"/>
      <dgm:spPr/>
      <dgm:t>
        <a:bodyPr/>
        <a:lstStyle/>
        <a:p>
          <a:pPr>
            <a:buFont typeface="+mj-lt"/>
            <a:buAutoNum type="arabicPeriod" startAt="16"/>
          </a:pPr>
          <a:r>
            <a:rPr lang="en-IN" sz="1800" b="0" i="0" u="none" dirty="0"/>
            <a:t> </a:t>
          </a:r>
          <a:r>
            <a:rPr lang="en-IN" sz="1800" b="0" i="0" u="none" dirty="0">
              <a:hlinkClick xmlns:r="http://schemas.openxmlformats.org/officeDocument/2006/relationships" r:id="rId5" action="ppaction://hlinksldjump"/>
            </a:rPr>
            <a:t>Testing &amp; Web Socket</a:t>
          </a:r>
          <a:endParaRPr lang="en-IN" sz="1800" dirty="0"/>
        </a:p>
      </dgm:t>
    </dgm:pt>
    <dgm:pt modelId="{7BEAB1E0-9AB4-4688-A8CA-08E86425AF52}" type="parTrans" cxnId="{E82667C5-D237-43B2-80D0-243C4D83593C}">
      <dgm:prSet/>
      <dgm:spPr/>
      <dgm:t>
        <a:bodyPr/>
        <a:lstStyle/>
        <a:p>
          <a:endParaRPr lang="en-IN" sz="1800"/>
        </a:p>
      </dgm:t>
    </dgm:pt>
    <dgm:pt modelId="{0F06087C-E86D-494F-8814-DBDF81C62FF0}" type="sibTrans" cxnId="{E82667C5-D237-43B2-80D0-243C4D83593C}">
      <dgm:prSet/>
      <dgm:spPr/>
      <dgm:t>
        <a:bodyPr/>
        <a:lstStyle/>
        <a:p>
          <a:endParaRPr lang="en-IN" sz="1800"/>
        </a:p>
      </dgm:t>
    </dgm:pt>
    <dgm:pt modelId="{EAA4F856-F891-4265-9870-EF638046E239}">
      <dgm:prSet custT="1"/>
      <dgm:spPr/>
      <dgm:t>
        <a:bodyPr/>
        <a:lstStyle/>
        <a:p>
          <a:pPr>
            <a:buFont typeface="+mj-lt"/>
            <a:buAutoNum type="arabicPeriod" startAt="19"/>
          </a:pPr>
          <a:r>
            <a:rPr lang="en-US" sz="1800" b="0" i="0" u="none" dirty="0"/>
            <a:t> </a:t>
          </a:r>
          <a:r>
            <a:rPr lang="en-US" sz="1800" b="0" i="0" u="none" dirty="0">
              <a:hlinkClick xmlns:r="http://schemas.openxmlformats.org/officeDocument/2006/relationships" r:id="rId6" action="ppaction://hlinksldjump"/>
            </a:rPr>
            <a:t>Setup &amp; CRUD operations</a:t>
          </a:r>
          <a:endParaRPr lang="en-US" sz="1800" dirty="0"/>
        </a:p>
      </dgm:t>
    </dgm:pt>
    <dgm:pt modelId="{BD35978F-740E-4C06-AF65-4024D90F8C79}" type="parTrans" cxnId="{E4331DB6-9AB3-4DB8-9ED8-32DEB109B675}">
      <dgm:prSet/>
      <dgm:spPr/>
      <dgm:t>
        <a:bodyPr/>
        <a:lstStyle/>
        <a:p>
          <a:endParaRPr lang="en-IN" sz="1800"/>
        </a:p>
      </dgm:t>
    </dgm:pt>
    <dgm:pt modelId="{C9E9A037-AE6C-4296-93B7-D9E2C73082F0}" type="sibTrans" cxnId="{E4331DB6-9AB3-4DB8-9ED8-32DEB109B675}">
      <dgm:prSet/>
      <dgm:spPr/>
      <dgm:t>
        <a:bodyPr/>
        <a:lstStyle/>
        <a:p>
          <a:endParaRPr lang="en-IN" sz="1800"/>
        </a:p>
      </dgm:t>
    </dgm:pt>
    <dgm:pt modelId="{0B88BEF2-83FE-4B85-BF9B-EAA9BA5ABD0E}">
      <dgm:prSet custT="1"/>
      <dgm:spPr/>
      <dgm:t>
        <a:bodyPr/>
        <a:lstStyle/>
        <a:p>
          <a:pPr>
            <a:buFont typeface="+mj-lt"/>
            <a:buAutoNum type="arabicPeriod" startAt="19"/>
          </a:pPr>
          <a:r>
            <a:rPr lang="en-US" sz="1800" b="0" i="0" u="none" dirty="0">
              <a:hlinkClick xmlns:r="http://schemas.openxmlformats.org/officeDocument/2006/relationships" r:id="rId7" action="ppaction://hlinksldjump"/>
            </a:rPr>
            <a:t> Query Operators &amp; Projection</a:t>
          </a:r>
          <a:endParaRPr lang="en-US" sz="1800" dirty="0"/>
        </a:p>
      </dgm:t>
    </dgm:pt>
    <dgm:pt modelId="{3EB56A3A-EDEA-4C82-8EB5-CF478259D325}" type="parTrans" cxnId="{C0F287C1-DE9C-49C3-938E-118F669C983C}">
      <dgm:prSet/>
      <dgm:spPr/>
      <dgm:t>
        <a:bodyPr/>
        <a:lstStyle/>
        <a:p>
          <a:endParaRPr lang="en-IN" sz="1800"/>
        </a:p>
      </dgm:t>
    </dgm:pt>
    <dgm:pt modelId="{A98C72DE-CDC8-4031-90F0-F35045063F27}" type="sibTrans" cxnId="{C0F287C1-DE9C-49C3-938E-118F669C983C}">
      <dgm:prSet/>
      <dgm:spPr/>
      <dgm:t>
        <a:bodyPr/>
        <a:lstStyle/>
        <a:p>
          <a:endParaRPr lang="en-IN" sz="1800"/>
        </a:p>
      </dgm:t>
    </dgm:pt>
    <dgm:pt modelId="{89B08E62-C4C7-40E8-8CEA-9B13791E32CC}">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8" action="ppaction://hlinksldjump"/>
            </a:rPr>
            <a:t>Indexes</a:t>
          </a:r>
          <a:endParaRPr lang="en-IN" sz="1800" dirty="0"/>
        </a:p>
      </dgm:t>
    </dgm:pt>
    <dgm:pt modelId="{8B7E795A-DA90-4730-BBFB-51C69355F922}" type="parTrans" cxnId="{1253024D-FEB2-40F1-A19A-D82C22242A98}">
      <dgm:prSet/>
      <dgm:spPr/>
      <dgm:t>
        <a:bodyPr/>
        <a:lstStyle/>
        <a:p>
          <a:endParaRPr lang="en-IN" sz="1800"/>
        </a:p>
      </dgm:t>
    </dgm:pt>
    <dgm:pt modelId="{A9F310B6-57B1-4003-9F22-54C82965DD93}" type="sibTrans" cxnId="{1253024D-FEB2-40F1-A19A-D82C22242A98}">
      <dgm:prSet/>
      <dgm:spPr/>
      <dgm:t>
        <a:bodyPr/>
        <a:lstStyle/>
        <a:p>
          <a:endParaRPr lang="en-IN" sz="1800"/>
        </a:p>
      </dgm:t>
    </dgm:pt>
    <dgm:pt modelId="{BD8F2646-2682-4941-89B3-A1F1CEC2FEC2}">
      <dgm:prSet custT="1"/>
      <dgm:spPr/>
      <dgm:t>
        <a:bodyPr/>
        <a:lstStyle/>
        <a:p>
          <a:pPr>
            <a:buFont typeface="+mj-lt"/>
            <a:buAutoNum type="arabicPeriod" startAt="19"/>
          </a:pPr>
          <a:r>
            <a:rPr lang="en-IN" sz="1800" b="0" i="0" u="none" dirty="0"/>
            <a:t> </a:t>
          </a:r>
          <a:r>
            <a:rPr lang="en-IN" sz="1800" b="0" i="0" u="none" dirty="0">
              <a:hlinkClick xmlns:r="http://schemas.openxmlformats.org/officeDocument/2006/relationships" r:id="rId9" action="ppaction://hlinksldjump"/>
            </a:rPr>
            <a:t>Mongoose </a:t>
          </a:r>
          <a:endParaRPr lang="en-IN" sz="1800" dirty="0"/>
        </a:p>
      </dgm:t>
    </dgm:pt>
    <dgm:pt modelId="{8D33A80A-1CAA-4EE3-A822-F8724A848C77}" type="parTrans" cxnId="{169B314E-5235-48FF-9CA1-A37AD89A8049}">
      <dgm:prSet/>
      <dgm:spPr/>
      <dgm:t>
        <a:bodyPr/>
        <a:lstStyle/>
        <a:p>
          <a:endParaRPr lang="en-IN" sz="1800"/>
        </a:p>
      </dgm:t>
    </dgm:pt>
    <dgm:pt modelId="{B39EC9A4-9478-4F42-9F1C-155B89FDF0FF}" type="sibTrans" cxnId="{169B314E-5235-48FF-9CA1-A37AD89A8049}">
      <dgm:prSet/>
      <dgm:spPr/>
      <dgm:t>
        <a:bodyPr/>
        <a:lstStyle/>
        <a:p>
          <a:endParaRPr lang="en-IN" sz="1800"/>
        </a:p>
      </dgm:t>
    </dgm:pt>
    <dgm:pt modelId="{3FE869F0-D045-4A82-A41C-662983CED077}">
      <dgm:prSet custT="1"/>
      <dgm:spPr/>
      <dgm:t>
        <a:bodyPr/>
        <a:lstStyle/>
        <a:p>
          <a:pPr>
            <a:buFont typeface="+mj-lt"/>
            <a:buAutoNum type="arabicPeriod" startAt="24"/>
          </a:pPr>
          <a:endParaRPr lang="en-IN" sz="1800" b="0" i="0" u="none" dirty="0"/>
        </a:p>
      </dgm:t>
    </dgm:pt>
    <dgm:pt modelId="{6BB72F19-89A0-4682-A20C-7E73BB2E52F2}" type="parTrans" cxnId="{688DE415-383D-4202-B80F-8D6C93183E21}">
      <dgm:prSet/>
      <dgm:spPr/>
      <dgm:t>
        <a:bodyPr/>
        <a:lstStyle/>
        <a:p>
          <a:endParaRPr lang="en-IN"/>
        </a:p>
      </dgm:t>
    </dgm:pt>
    <dgm:pt modelId="{6D047882-56A3-4A81-BF8A-7A9C8F5735E3}" type="sibTrans" cxnId="{688DE415-383D-4202-B80F-8D6C93183E21}">
      <dgm:prSet/>
      <dgm:spPr/>
      <dgm:t>
        <a:bodyPr/>
        <a:lstStyle/>
        <a:p>
          <a:endParaRPr lang="en-IN"/>
        </a:p>
      </dgm:t>
    </dgm:pt>
    <dgm:pt modelId="{C3B01FED-FE38-4CA9-8963-C789823E92D0}">
      <dgm:prSet custT="1"/>
      <dgm:spPr/>
      <dgm:t>
        <a:bodyPr/>
        <a:lstStyle/>
        <a:p>
          <a:pPr>
            <a:buFont typeface="+mj-lt"/>
            <a:buAutoNum type="arabicPeriod" startAt="24"/>
          </a:pPr>
          <a:r>
            <a:rPr lang="en-IN" sz="1800" b="0" i="0" u="none" dirty="0">
              <a:hlinkClick xmlns:r="http://schemas.openxmlformats.org/officeDocument/2006/relationships" r:id="rId10" action="ppaction://hlinksldjump"/>
            </a:rPr>
            <a:t> JavaScript Essentials for Node</a:t>
          </a:r>
          <a:endParaRPr lang="en-IN" sz="1800" b="0" i="0" u="none" dirty="0"/>
        </a:p>
      </dgm:t>
    </dgm:pt>
    <dgm:pt modelId="{670C6AD8-9A5F-4153-9A9A-817AF8BDFC56}" type="sibTrans" cxnId="{4BF4017B-5F66-4652-B347-515EE2B00182}">
      <dgm:prSet/>
      <dgm:spPr/>
      <dgm:t>
        <a:bodyPr/>
        <a:lstStyle/>
        <a:p>
          <a:endParaRPr lang="en-IN"/>
        </a:p>
      </dgm:t>
    </dgm:pt>
    <dgm:pt modelId="{3129E284-CE0D-42F1-885F-BB790ABDAB1D}" type="parTrans" cxnId="{4BF4017B-5F66-4652-B347-515EE2B00182}">
      <dgm:prSet/>
      <dgm:spPr/>
      <dgm:t>
        <a:bodyPr/>
        <a:lstStyle/>
        <a:p>
          <a:endParaRPr lang="en-IN"/>
        </a:p>
      </dgm:t>
    </dgm:pt>
    <dgm:pt modelId="{7A123786-6F5A-4CBF-9B55-548E6E77CF41}">
      <dgm:prSet phldrT="[Text]" custT="1"/>
      <dgm:spPr/>
      <dgm:t>
        <a:bodyPr/>
        <a:lstStyle/>
        <a:p>
          <a:pPr>
            <a:buFont typeface="+mj-lt"/>
            <a:buAutoNum type="arabicPeriod" startAt="24"/>
          </a:pPr>
          <a:r>
            <a:rPr lang="en-IN" sz="1800" b="0" i="0" u="none" dirty="0"/>
            <a:t> </a:t>
          </a:r>
          <a:r>
            <a:rPr lang="en-IN" sz="1800" b="0" i="0" u="none" dirty="0">
              <a:hlinkClick xmlns:r="http://schemas.openxmlformats.org/officeDocument/2006/relationships" r:id="rId11" action="ppaction://hlinksldjump"/>
            </a:rPr>
            <a:t>Scenario based short questions</a:t>
          </a:r>
          <a:endParaRPr lang="en-IN" sz="1800" dirty="0"/>
        </a:p>
      </dgm:t>
    </dgm:pt>
    <dgm:pt modelId="{7EDAA766-E1DA-4C40-A5FA-45E4CA64BA35}" type="parTrans" cxnId="{7B9189A8-DECA-4DE1-9B21-BE2631D340F3}">
      <dgm:prSet/>
      <dgm:spPr/>
      <dgm:t>
        <a:bodyPr/>
        <a:lstStyle/>
        <a:p>
          <a:endParaRPr lang="en-IN"/>
        </a:p>
      </dgm:t>
    </dgm:pt>
    <dgm:pt modelId="{E4168EDD-29D6-4450-A25B-B210F10AC70D}" type="sibTrans" cxnId="{7B9189A8-DECA-4DE1-9B21-BE2631D340F3}">
      <dgm:prSet/>
      <dgm:spPr/>
      <dgm:t>
        <a:bodyPr/>
        <a:lstStyle/>
        <a:p>
          <a:endParaRPr lang="en-IN"/>
        </a:p>
      </dgm:t>
    </dgm:pt>
    <dgm:pt modelId="{667AC7BE-B467-4892-957A-C8F996C29431}" type="pres">
      <dgm:prSet presAssocID="{098FD910-236A-4C87-B7F9-8F92F2B54FD2}" presName="Name0" presStyleCnt="0">
        <dgm:presLayoutVars>
          <dgm:dir/>
          <dgm:animLvl val="lvl"/>
          <dgm:resizeHandles val="exact"/>
        </dgm:presLayoutVars>
      </dgm:prSet>
      <dgm:spPr/>
    </dgm:pt>
    <dgm:pt modelId="{F9BE9263-522E-4636-AF24-124A68D5E52D}" type="pres">
      <dgm:prSet presAssocID="{C039F6F6-EE78-4744-8AB1-83D679A62728}" presName="composite" presStyleCnt="0"/>
      <dgm:spPr/>
    </dgm:pt>
    <dgm:pt modelId="{21B427BF-1DF1-43F1-8858-6C2D86329EF9}" type="pres">
      <dgm:prSet presAssocID="{C039F6F6-EE78-4744-8AB1-83D679A62728}" presName="parTx" presStyleLbl="alignNode1" presStyleIdx="0" presStyleCnt="3" custScaleY="69635">
        <dgm:presLayoutVars>
          <dgm:chMax val="0"/>
          <dgm:chPref val="0"/>
          <dgm:bulletEnabled val="1"/>
        </dgm:presLayoutVars>
      </dgm:prSet>
      <dgm:spPr/>
    </dgm:pt>
    <dgm:pt modelId="{441603C2-CCE9-4E0C-A6E8-F2580D73872F}" type="pres">
      <dgm:prSet presAssocID="{C039F6F6-EE78-4744-8AB1-83D679A62728}" presName="desTx" presStyleLbl="alignAccFollowNode1" presStyleIdx="0" presStyleCnt="3">
        <dgm:presLayoutVars>
          <dgm:bulletEnabled val="1"/>
        </dgm:presLayoutVars>
      </dgm:prSet>
      <dgm:spPr/>
    </dgm:pt>
    <dgm:pt modelId="{37B3962F-DFD6-4C7F-8E5C-A73B65DF521C}" type="pres">
      <dgm:prSet presAssocID="{18777E02-2325-4264-A21B-38999CAF5A75}" presName="space" presStyleCnt="0"/>
      <dgm:spPr/>
    </dgm:pt>
    <dgm:pt modelId="{0DBE1EDC-DC29-48C1-A8C8-905C3BB0CCFC}" type="pres">
      <dgm:prSet presAssocID="{70096D66-5E67-4A32-8E94-9CE04EF6860D}" presName="composite" presStyleCnt="0"/>
      <dgm:spPr/>
    </dgm:pt>
    <dgm:pt modelId="{7E169A81-AB17-4F76-B7DB-9D434BF15411}" type="pres">
      <dgm:prSet presAssocID="{70096D66-5E67-4A32-8E94-9CE04EF6860D}" presName="parTx" presStyleLbl="alignNode1" presStyleIdx="1" presStyleCnt="3" custScaleY="69635">
        <dgm:presLayoutVars>
          <dgm:chMax val="0"/>
          <dgm:chPref val="0"/>
          <dgm:bulletEnabled val="1"/>
        </dgm:presLayoutVars>
      </dgm:prSet>
      <dgm:spPr/>
    </dgm:pt>
    <dgm:pt modelId="{DCCABA9E-4151-44D7-876B-1D17B9B31030}" type="pres">
      <dgm:prSet presAssocID="{70096D66-5E67-4A32-8E94-9CE04EF6860D}" presName="desTx" presStyleLbl="alignAccFollowNode1" presStyleIdx="1" presStyleCnt="3">
        <dgm:presLayoutVars>
          <dgm:bulletEnabled val="1"/>
        </dgm:presLayoutVars>
      </dgm:prSet>
      <dgm:spPr/>
    </dgm:pt>
    <dgm:pt modelId="{A38D24E3-1F19-40AC-9DA7-1C8264885DB6}" type="pres">
      <dgm:prSet presAssocID="{0326D600-1938-4767-AE13-BD32A64A93CB}" presName="space" presStyleCnt="0"/>
      <dgm:spPr/>
    </dgm:pt>
    <dgm:pt modelId="{F999B5D5-5C9B-4CC1-9976-DC9DDA657B01}" type="pres">
      <dgm:prSet presAssocID="{B0EA6435-691E-44CC-8542-28408373593A}" presName="composite" presStyleCnt="0"/>
      <dgm:spPr/>
    </dgm:pt>
    <dgm:pt modelId="{A5BA5CB6-7687-4008-9C78-5FBB77833E7B}" type="pres">
      <dgm:prSet presAssocID="{B0EA6435-691E-44CC-8542-28408373593A}" presName="parTx" presStyleLbl="alignNode1" presStyleIdx="2" presStyleCnt="3" custScaleY="69635">
        <dgm:presLayoutVars>
          <dgm:chMax val="0"/>
          <dgm:chPref val="0"/>
          <dgm:bulletEnabled val="1"/>
        </dgm:presLayoutVars>
      </dgm:prSet>
      <dgm:spPr/>
    </dgm:pt>
    <dgm:pt modelId="{90A222B9-56D3-4010-9CE7-1E6003E09F3B}" type="pres">
      <dgm:prSet presAssocID="{B0EA6435-691E-44CC-8542-28408373593A}" presName="desTx" presStyleLbl="alignAccFollowNode1" presStyleIdx="2" presStyleCnt="3">
        <dgm:presLayoutVars>
          <dgm:bulletEnabled val="1"/>
        </dgm:presLayoutVars>
      </dgm:prSet>
      <dgm:spPr/>
    </dgm:pt>
  </dgm:ptLst>
  <dgm:cxnLst>
    <dgm:cxn modelId="{5DDA0606-CD78-41AC-80AB-4629B4A1F574}" type="presOf" srcId="{B0EA6435-691E-44CC-8542-28408373593A}" destId="{A5BA5CB6-7687-4008-9C78-5FBB77833E7B}" srcOrd="0" destOrd="0" presId="urn:microsoft.com/office/officeart/2005/8/layout/hList1"/>
    <dgm:cxn modelId="{688DE415-383D-4202-B80F-8D6C93183E21}" srcId="{B0EA6435-691E-44CC-8542-28408373593A}" destId="{3FE869F0-D045-4A82-A41C-662983CED077}" srcOrd="3" destOrd="0" parTransId="{6BB72F19-89A0-4682-A20C-7E73BB2E52F2}" sibTransId="{6D047882-56A3-4A81-BF8A-7A9C8F5735E3}"/>
    <dgm:cxn modelId="{7D11BB18-D70A-4607-BDAD-224D5FEC7B53}" type="presOf" srcId="{098FD910-236A-4C87-B7F9-8F92F2B54FD2}" destId="{667AC7BE-B467-4892-957A-C8F996C29431}" srcOrd="0" destOrd="0" presId="urn:microsoft.com/office/officeart/2005/8/layout/hList1"/>
    <dgm:cxn modelId="{0737CC1B-FA6C-423E-8C62-60E917FD9C7B}" type="presOf" srcId="{EAA4F856-F891-4265-9870-EF638046E239}" destId="{DCCABA9E-4151-44D7-876B-1D17B9B31030}" srcOrd="0" destOrd="1" presId="urn:microsoft.com/office/officeart/2005/8/layout/hList1"/>
    <dgm:cxn modelId="{F9B9CF1E-AD52-4DF2-A580-8A939724EE3F}" srcId="{098FD910-236A-4C87-B7F9-8F92F2B54FD2}" destId="{B0EA6435-691E-44CC-8542-28408373593A}" srcOrd="2" destOrd="0" parTransId="{48CA0553-6785-4DF5-A815-7838D1B54F8E}" sibTransId="{E3FE66DF-194D-4C92-A943-84E9FD9BEFCF}"/>
    <dgm:cxn modelId="{4B99FA1F-38DF-4385-B705-E10B56AB8FE2}" type="presOf" srcId="{31407479-3C9F-4C35-BE26-3BF25381946C}" destId="{441603C2-CCE9-4E0C-A6E8-F2580D73872F}" srcOrd="0" destOrd="2" presId="urn:microsoft.com/office/officeart/2005/8/layout/hList1"/>
    <dgm:cxn modelId="{45D79E21-44DD-4BF2-8641-A235FF3A922B}" srcId="{C039F6F6-EE78-4744-8AB1-83D679A62728}" destId="{13D946D9-F841-4FC0-BC23-4CCFD8AB8BAE}" srcOrd="1" destOrd="0" parTransId="{D7C0D9BC-A5AD-45BF-B3F1-C910150C74E4}" sibTransId="{0A3093F7-37E5-4D0D-9A23-D69EE6FE74AA}"/>
    <dgm:cxn modelId="{1253024D-FEB2-40F1-A19A-D82C22242A98}" srcId="{70096D66-5E67-4A32-8E94-9CE04EF6860D}" destId="{89B08E62-C4C7-40E8-8CEA-9B13791E32CC}" srcOrd="3" destOrd="0" parTransId="{8B7E795A-DA90-4730-BBFB-51C69355F922}" sibTransId="{A9F310B6-57B1-4003-9F22-54C82965DD93}"/>
    <dgm:cxn modelId="{169B314E-5235-48FF-9CA1-A37AD89A8049}" srcId="{70096D66-5E67-4A32-8E94-9CE04EF6860D}" destId="{BD8F2646-2682-4941-89B3-A1F1CEC2FEC2}" srcOrd="4" destOrd="0" parTransId="{8D33A80A-1CAA-4EE3-A822-F8724A848C77}" sibTransId="{B39EC9A4-9478-4F42-9F1C-155B89FDF0FF}"/>
    <dgm:cxn modelId="{EE90AC4E-BAAA-4EEE-904D-876C4A736ED7}" type="presOf" srcId="{1D5B386C-E409-493C-892C-8FF3AF53AE7B}" destId="{DCCABA9E-4151-44D7-876B-1D17B9B31030}" srcOrd="0" destOrd="0" presId="urn:microsoft.com/office/officeart/2005/8/layout/hList1"/>
    <dgm:cxn modelId="{2C7A765A-8DDC-41A7-A0D8-0F6C81F6BA25}" type="presOf" srcId="{3FE869F0-D045-4A82-A41C-662983CED077}" destId="{90A222B9-56D3-4010-9CE7-1E6003E09F3B}" srcOrd="0" destOrd="3" presId="urn:microsoft.com/office/officeart/2005/8/layout/hList1"/>
    <dgm:cxn modelId="{4BF4017B-5F66-4652-B347-515EE2B00182}" srcId="{B0EA6435-691E-44CC-8542-28408373593A}" destId="{C3B01FED-FE38-4CA9-8963-C789823E92D0}" srcOrd="2" destOrd="0" parTransId="{3129E284-CE0D-42F1-885F-BB790ABDAB1D}" sibTransId="{670C6AD8-9A5F-4153-9A9A-817AF8BDFC56}"/>
    <dgm:cxn modelId="{BA1E128F-A8DB-43F1-9EE5-1561B4BB5399}" srcId="{B0EA6435-691E-44CC-8542-28408373593A}" destId="{75D1B2A5-9A55-40CB-9619-E592333FF859}" srcOrd="0" destOrd="0" parTransId="{C3A220F3-5348-40FF-8248-2585E96B50AC}" sibTransId="{3C6B82B0-F5E7-4219-8B07-99931D3267A1}"/>
    <dgm:cxn modelId="{2BC233A1-2BAB-48AE-8EDD-E73543359828}" srcId="{C039F6F6-EE78-4744-8AB1-83D679A62728}" destId="{9BD24849-3607-4BE6-BAA4-A1F1A0DEED72}" srcOrd="0" destOrd="0" parTransId="{C7F2EE2C-F01C-4EC4-AF23-34FD39DBBA0D}" sibTransId="{9C828A7B-7AD3-4DEE-B677-C62A80AC0017}"/>
    <dgm:cxn modelId="{9C3F3DA4-028D-46CC-8F72-27A6BA8E47F2}" type="presOf" srcId="{C039F6F6-EE78-4744-8AB1-83D679A62728}" destId="{21B427BF-1DF1-43F1-8858-6C2D86329EF9}" srcOrd="0" destOrd="0" presId="urn:microsoft.com/office/officeart/2005/8/layout/hList1"/>
    <dgm:cxn modelId="{7B9189A8-DECA-4DE1-9B21-BE2631D340F3}" srcId="{B0EA6435-691E-44CC-8542-28408373593A}" destId="{7A123786-6F5A-4CBF-9B55-548E6E77CF41}" srcOrd="1" destOrd="0" parTransId="{7EDAA766-E1DA-4C40-A5FA-45E4CA64BA35}" sibTransId="{E4168EDD-29D6-4450-A25B-B210F10AC70D}"/>
    <dgm:cxn modelId="{717B76B2-413F-4233-8379-B81BB44189CE}" type="presOf" srcId="{70096D66-5E67-4A32-8E94-9CE04EF6860D}" destId="{7E169A81-AB17-4F76-B7DB-9D434BF15411}" srcOrd="0" destOrd="0" presId="urn:microsoft.com/office/officeart/2005/8/layout/hList1"/>
    <dgm:cxn modelId="{A24622B4-BACC-405D-B113-2C261F59A781}" type="presOf" srcId="{89B08E62-C4C7-40E8-8CEA-9B13791E32CC}" destId="{DCCABA9E-4151-44D7-876B-1D17B9B31030}" srcOrd="0" destOrd="3" presId="urn:microsoft.com/office/officeart/2005/8/layout/hList1"/>
    <dgm:cxn modelId="{21C1B1B4-1DDA-4222-9892-9D1E1B5ED5B0}" type="presOf" srcId="{C3B01FED-FE38-4CA9-8963-C789823E92D0}" destId="{90A222B9-56D3-4010-9CE7-1E6003E09F3B}" srcOrd="0" destOrd="2" presId="urn:microsoft.com/office/officeart/2005/8/layout/hList1"/>
    <dgm:cxn modelId="{316AEBB5-27F0-432F-9B35-8DDF48BC72B5}" type="presOf" srcId="{13D946D9-F841-4FC0-BC23-4CCFD8AB8BAE}" destId="{441603C2-CCE9-4E0C-A6E8-F2580D73872F}" srcOrd="0" destOrd="1" presId="urn:microsoft.com/office/officeart/2005/8/layout/hList1"/>
    <dgm:cxn modelId="{E4331DB6-9AB3-4DB8-9ED8-32DEB109B675}" srcId="{70096D66-5E67-4A32-8E94-9CE04EF6860D}" destId="{EAA4F856-F891-4265-9870-EF638046E239}" srcOrd="1" destOrd="0" parTransId="{BD35978F-740E-4C06-AF65-4024D90F8C79}" sibTransId="{C9E9A037-AE6C-4296-93B7-D9E2C73082F0}"/>
    <dgm:cxn modelId="{497E2ABB-CBE2-4E2A-8403-618F6D607785}" type="presOf" srcId="{0B88BEF2-83FE-4B85-BF9B-EAA9BA5ABD0E}" destId="{DCCABA9E-4151-44D7-876B-1D17B9B31030}" srcOrd="0" destOrd="2" presId="urn:microsoft.com/office/officeart/2005/8/layout/hList1"/>
    <dgm:cxn modelId="{948A5FBD-F4BC-45E7-BF53-93F19A38769C}" type="presOf" srcId="{75D1B2A5-9A55-40CB-9619-E592333FF859}" destId="{90A222B9-56D3-4010-9CE7-1E6003E09F3B}" srcOrd="0" destOrd="0" presId="urn:microsoft.com/office/officeart/2005/8/layout/hList1"/>
    <dgm:cxn modelId="{C0F287C1-DE9C-49C3-938E-118F669C983C}" srcId="{70096D66-5E67-4A32-8E94-9CE04EF6860D}" destId="{0B88BEF2-83FE-4B85-BF9B-EAA9BA5ABD0E}" srcOrd="2" destOrd="0" parTransId="{3EB56A3A-EDEA-4C82-8EB5-CF478259D325}" sibTransId="{A98C72DE-CDC8-4031-90F0-F35045063F27}"/>
    <dgm:cxn modelId="{E82667C5-D237-43B2-80D0-243C4D83593C}" srcId="{C039F6F6-EE78-4744-8AB1-83D679A62728}" destId="{31407479-3C9F-4C35-BE26-3BF25381946C}" srcOrd="2" destOrd="0" parTransId="{7BEAB1E0-9AB4-4688-A8CA-08E86425AF52}" sibTransId="{0F06087C-E86D-494F-8814-DBDF81C62FF0}"/>
    <dgm:cxn modelId="{291D18C9-0409-425C-8591-3AC99EA25C0E}" srcId="{098FD910-236A-4C87-B7F9-8F92F2B54FD2}" destId="{C039F6F6-EE78-4744-8AB1-83D679A62728}" srcOrd="0" destOrd="0" parTransId="{D2EDC21F-7D86-482F-A9F8-7A938A47C213}" sibTransId="{18777E02-2325-4264-A21B-38999CAF5A75}"/>
    <dgm:cxn modelId="{1693BDD9-D419-48A8-81E2-C77819F9B6C5}" type="presOf" srcId="{9BD24849-3607-4BE6-BAA4-A1F1A0DEED72}" destId="{441603C2-CCE9-4E0C-A6E8-F2580D73872F}" srcOrd="0" destOrd="0" presId="urn:microsoft.com/office/officeart/2005/8/layout/hList1"/>
    <dgm:cxn modelId="{20FBB3E3-B8CE-47A5-BCBA-81315B4CCEBE}" type="presOf" srcId="{BD8F2646-2682-4941-89B3-A1F1CEC2FEC2}" destId="{DCCABA9E-4151-44D7-876B-1D17B9B31030}" srcOrd="0" destOrd="4" presId="urn:microsoft.com/office/officeart/2005/8/layout/hList1"/>
    <dgm:cxn modelId="{04E024EA-550C-424D-A1D7-A31AB3C4DE02}" srcId="{098FD910-236A-4C87-B7F9-8F92F2B54FD2}" destId="{70096D66-5E67-4A32-8E94-9CE04EF6860D}" srcOrd="1" destOrd="0" parTransId="{47858C08-37A1-451C-A24B-2869D5333743}" sibTransId="{0326D600-1938-4767-AE13-BD32A64A93CB}"/>
    <dgm:cxn modelId="{D8BEF4EF-3583-45F3-82A1-5B007A7B47BF}" srcId="{70096D66-5E67-4A32-8E94-9CE04EF6860D}" destId="{1D5B386C-E409-493C-892C-8FF3AF53AE7B}" srcOrd="0" destOrd="0" parTransId="{61CAB930-EC52-4151-A2CB-5FD16FB9A502}" sibTransId="{E9491319-5575-434F-8FBE-56A42EFE6BB9}"/>
    <dgm:cxn modelId="{C75A6AFE-8026-4EC7-9E27-9D415B589E61}" type="presOf" srcId="{7A123786-6F5A-4CBF-9B55-548E6E77CF41}" destId="{90A222B9-56D3-4010-9CE7-1E6003E09F3B}" srcOrd="0" destOrd="1" presId="urn:microsoft.com/office/officeart/2005/8/layout/hList1"/>
    <dgm:cxn modelId="{15C1FC95-17B1-445E-BA13-C4CD5A587F05}" type="presParOf" srcId="{667AC7BE-B467-4892-957A-C8F996C29431}" destId="{F9BE9263-522E-4636-AF24-124A68D5E52D}" srcOrd="0" destOrd="0" presId="urn:microsoft.com/office/officeart/2005/8/layout/hList1"/>
    <dgm:cxn modelId="{F4BB4DE0-2AF6-47B7-9121-4C267D82260A}" type="presParOf" srcId="{F9BE9263-522E-4636-AF24-124A68D5E52D}" destId="{21B427BF-1DF1-43F1-8858-6C2D86329EF9}" srcOrd="0" destOrd="0" presId="urn:microsoft.com/office/officeart/2005/8/layout/hList1"/>
    <dgm:cxn modelId="{4903719D-60AA-446C-ACB9-2FFB9BF3AC37}" type="presParOf" srcId="{F9BE9263-522E-4636-AF24-124A68D5E52D}" destId="{441603C2-CCE9-4E0C-A6E8-F2580D73872F}" srcOrd="1" destOrd="0" presId="urn:microsoft.com/office/officeart/2005/8/layout/hList1"/>
    <dgm:cxn modelId="{5FB2B228-EC0B-4016-88C9-0C7886454C78}" type="presParOf" srcId="{667AC7BE-B467-4892-957A-C8F996C29431}" destId="{37B3962F-DFD6-4C7F-8E5C-A73B65DF521C}" srcOrd="1" destOrd="0" presId="urn:microsoft.com/office/officeart/2005/8/layout/hList1"/>
    <dgm:cxn modelId="{24BECC75-2DCF-40E6-BDE2-CB7D1BE5A8FA}" type="presParOf" srcId="{667AC7BE-B467-4892-957A-C8F996C29431}" destId="{0DBE1EDC-DC29-48C1-A8C8-905C3BB0CCFC}" srcOrd="2" destOrd="0" presId="urn:microsoft.com/office/officeart/2005/8/layout/hList1"/>
    <dgm:cxn modelId="{8604F6AE-BCA0-405E-8CAD-64920DCBC71C}" type="presParOf" srcId="{0DBE1EDC-DC29-48C1-A8C8-905C3BB0CCFC}" destId="{7E169A81-AB17-4F76-B7DB-9D434BF15411}" srcOrd="0" destOrd="0" presId="urn:microsoft.com/office/officeart/2005/8/layout/hList1"/>
    <dgm:cxn modelId="{8AAF7F41-B3D8-4B07-BC75-CE0B6490257C}" type="presParOf" srcId="{0DBE1EDC-DC29-48C1-A8C8-905C3BB0CCFC}" destId="{DCCABA9E-4151-44D7-876B-1D17B9B31030}" srcOrd="1" destOrd="0" presId="urn:microsoft.com/office/officeart/2005/8/layout/hList1"/>
    <dgm:cxn modelId="{01FEC6B5-C0D9-4322-B627-2D6D444C89B4}" type="presParOf" srcId="{667AC7BE-B467-4892-957A-C8F996C29431}" destId="{A38D24E3-1F19-40AC-9DA7-1C8264885DB6}" srcOrd="3" destOrd="0" presId="urn:microsoft.com/office/officeart/2005/8/layout/hList1"/>
    <dgm:cxn modelId="{73D5E01F-ED38-447D-8A4A-47F419B54E28}" type="presParOf" srcId="{667AC7BE-B467-4892-957A-C8F996C29431}" destId="{F999B5D5-5C9B-4CC1-9976-DC9DDA657B01}" srcOrd="4" destOrd="0" presId="urn:microsoft.com/office/officeart/2005/8/layout/hList1"/>
    <dgm:cxn modelId="{7F346476-BFC8-42FE-8AD9-7CF1FB3190D0}" type="presParOf" srcId="{F999B5D5-5C9B-4CC1-9976-DC9DDA657B01}" destId="{A5BA5CB6-7687-4008-9C78-5FBB77833E7B}" srcOrd="0" destOrd="0" presId="urn:microsoft.com/office/officeart/2005/8/layout/hList1"/>
    <dgm:cxn modelId="{D3E84AAF-CE99-49EA-BBCE-10BC4A25F320}" type="presParOf" srcId="{F999B5D5-5C9B-4CC1-9976-DC9DDA657B01}" destId="{90A222B9-56D3-4010-9CE7-1E6003E09F3B}"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C0B3E0-26AE-4E5B-A591-198C73E85E1D}" type="doc">
      <dgm:prSet loTypeId="urn:microsoft.com/office/officeart/2005/8/layout/hierarchy1" loCatId="hierarchy" qsTypeId="urn:microsoft.com/office/officeart/2005/8/quickstyle/simple3" qsCatId="simple" csTypeId="urn:microsoft.com/office/officeart/2005/8/colors/colorful5" csCatId="colorful" phldr="1"/>
      <dgm:spPr/>
      <dgm:t>
        <a:bodyPr/>
        <a:lstStyle/>
        <a:p>
          <a:endParaRPr lang="en-IN"/>
        </a:p>
      </dgm:t>
    </dgm:pt>
    <dgm:pt modelId="{F0C55122-8157-4B69-A851-A77C6F5748E1}">
      <dgm:prSet phldrT="[Text]" custT="1"/>
      <dgm:spPr/>
      <dgm:t>
        <a:bodyPr/>
        <a:lstStyle/>
        <a:p>
          <a:r>
            <a:rPr lang="en-US" sz="2400" b="1" dirty="0"/>
            <a:t>Top 5 Built in Modules</a:t>
          </a:r>
          <a:endParaRPr lang="en-IN" sz="2400" b="1" dirty="0"/>
        </a:p>
      </dgm:t>
    </dgm:pt>
    <dgm:pt modelId="{66FF3A3D-C9EB-49BE-850D-64D3935EB1FA}" type="parTrans" cxnId="{30A5860B-C3CA-40A7-8DF0-754F670E8B94}">
      <dgm:prSet/>
      <dgm:spPr/>
      <dgm:t>
        <a:bodyPr/>
        <a:lstStyle/>
        <a:p>
          <a:endParaRPr lang="en-IN" sz="1800" b="0"/>
        </a:p>
      </dgm:t>
    </dgm:pt>
    <dgm:pt modelId="{730FBA4B-2C08-44B4-B0B6-66BF6F663A3C}" type="sibTrans" cxnId="{30A5860B-C3CA-40A7-8DF0-754F670E8B94}">
      <dgm:prSet/>
      <dgm:spPr/>
      <dgm:t>
        <a:bodyPr/>
        <a:lstStyle/>
        <a:p>
          <a:endParaRPr lang="en-IN" sz="1800" b="0"/>
        </a:p>
      </dgm:t>
    </dgm:pt>
    <dgm:pt modelId="{B76C0260-16B2-41DD-828C-CBC1491047FB}">
      <dgm:prSet phldrT="[Text]" custT="1"/>
      <dgm:spPr/>
      <dgm:t>
        <a:bodyPr/>
        <a:lstStyle/>
        <a:p>
          <a:r>
            <a:rPr lang="en-IN" sz="1800" b="0" i="0" dirty="0"/>
            <a:t>1. fs</a:t>
          </a:r>
          <a:endParaRPr lang="en-IN" sz="1800" b="0" dirty="0"/>
        </a:p>
      </dgm:t>
    </dgm:pt>
    <dgm:pt modelId="{38809E57-B201-475C-8AED-B33D9875D2E0}" type="parTrans" cxnId="{3464E886-767F-4D86-9347-BA99ECD0133E}">
      <dgm:prSet/>
      <dgm:spPr/>
      <dgm:t>
        <a:bodyPr/>
        <a:lstStyle/>
        <a:p>
          <a:endParaRPr lang="en-IN" sz="1800" b="0"/>
        </a:p>
      </dgm:t>
    </dgm:pt>
    <dgm:pt modelId="{838C23C3-1D25-41F6-B3B2-B8DE5AE00985}" type="sibTrans" cxnId="{3464E886-767F-4D86-9347-BA99ECD0133E}">
      <dgm:prSet/>
      <dgm:spPr/>
      <dgm:t>
        <a:bodyPr/>
        <a:lstStyle/>
        <a:p>
          <a:endParaRPr lang="en-IN" sz="1800" b="0"/>
        </a:p>
      </dgm:t>
    </dgm:pt>
    <dgm:pt modelId="{375B01B9-C57A-4A08-AD2E-638DDC978622}">
      <dgm:prSet phldrT="[Text]" custT="1"/>
      <dgm:spPr/>
      <dgm:t>
        <a:bodyPr/>
        <a:lstStyle/>
        <a:p>
          <a:r>
            <a:rPr lang="en-IN" sz="1800" b="0" i="0" dirty="0"/>
            <a:t>2. path</a:t>
          </a:r>
          <a:endParaRPr lang="en-IN" sz="1800" b="0" dirty="0"/>
        </a:p>
      </dgm:t>
    </dgm:pt>
    <dgm:pt modelId="{C2BB734F-1F2B-43D2-8C36-CFE93AB76E7E}" type="parTrans" cxnId="{A9A2C411-F1E7-4851-991C-BC3B7AD79BBA}">
      <dgm:prSet/>
      <dgm:spPr/>
      <dgm:t>
        <a:bodyPr/>
        <a:lstStyle/>
        <a:p>
          <a:endParaRPr lang="en-IN" sz="1800" b="0"/>
        </a:p>
      </dgm:t>
    </dgm:pt>
    <dgm:pt modelId="{192C37B0-ECF8-457F-9724-C3AE6B6E1BF2}" type="sibTrans" cxnId="{A9A2C411-F1E7-4851-991C-BC3B7AD79BBA}">
      <dgm:prSet/>
      <dgm:spPr/>
      <dgm:t>
        <a:bodyPr/>
        <a:lstStyle/>
        <a:p>
          <a:endParaRPr lang="en-IN" sz="1800" b="0"/>
        </a:p>
      </dgm:t>
    </dgm:pt>
    <dgm:pt modelId="{6024F7BE-A0B7-48F4-B53C-30A4BB6A2182}">
      <dgm:prSet phldrT="[Text]" custT="1"/>
      <dgm:spPr/>
      <dgm:t>
        <a:bodyPr/>
        <a:lstStyle/>
        <a:p>
          <a:r>
            <a:rPr lang="en-IN" sz="1800" b="0" dirty="0"/>
            <a:t>3. </a:t>
          </a:r>
          <a:r>
            <a:rPr lang="en-IN" sz="1800" b="0" dirty="0" err="1"/>
            <a:t>os</a:t>
          </a:r>
          <a:endParaRPr lang="en-IN" sz="1800" b="0" dirty="0"/>
        </a:p>
      </dgm:t>
    </dgm:pt>
    <dgm:pt modelId="{87D58763-4942-4B1E-985C-455D32542B09}" type="parTrans" cxnId="{C91E2CE7-BB90-469B-856E-F21AE22D4C6D}">
      <dgm:prSet/>
      <dgm:spPr/>
      <dgm:t>
        <a:bodyPr/>
        <a:lstStyle/>
        <a:p>
          <a:endParaRPr lang="en-IN" sz="1800" b="0"/>
        </a:p>
      </dgm:t>
    </dgm:pt>
    <dgm:pt modelId="{1FCEA400-01B1-4899-A316-8892B8CB727D}" type="sibTrans" cxnId="{C91E2CE7-BB90-469B-856E-F21AE22D4C6D}">
      <dgm:prSet/>
      <dgm:spPr/>
      <dgm:t>
        <a:bodyPr/>
        <a:lstStyle/>
        <a:p>
          <a:endParaRPr lang="en-IN" sz="1800" b="0"/>
        </a:p>
      </dgm:t>
    </dgm:pt>
    <dgm:pt modelId="{AF5B0A30-E22D-429E-93EC-46345FECAE2E}">
      <dgm:prSet phldrT="[Text]" custT="1"/>
      <dgm:spPr/>
      <dgm:t>
        <a:bodyPr/>
        <a:lstStyle/>
        <a:p>
          <a:r>
            <a:rPr lang="en-IN" sz="1800" b="0" i="0" dirty="0"/>
            <a:t>5. http</a:t>
          </a:r>
          <a:endParaRPr lang="en-IN" sz="1800" b="0" dirty="0"/>
        </a:p>
      </dgm:t>
    </dgm:pt>
    <dgm:pt modelId="{62CEB760-4EB2-4534-9F74-4FF60D5042C3}" type="parTrans" cxnId="{5FCB1D60-F239-40DB-80A9-14EC7463CEE2}">
      <dgm:prSet/>
      <dgm:spPr/>
      <dgm:t>
        <a:bodyPr/>
        <a:lstStyle/>
        <a:p>
          <a:endParaRPr lang="en-IN" sz="1800" b="0"/>
        </a:p>
      </dgm:t>
    </dgm:pt>
    <dgm:pt modelId="{99361C01-10E6-480E-B881-26C2E39F87A2}" type="sibTrans" cxnId="{5FCB1D60-F239-40DB-80A9-14EC7463CEE2}">
      <dgm:prSet/>
      <dgm:spPr/>
      <dgm:t>
        <a:bodyPr/>
        <a:lstStyle/>
        <a:p>
          <a:endParaRPr lang="en-IN" sz="1800" b="0"/>
        </a:p>
      </dgm:t>
    </dgm:pt>
    <dgm:pt modelId="{3A0F4AE7-B798-4E04-847A-59C3DB2B4B7C}">
      <dgm:prSet phldrT="[Text]" custT="1"/>
      <dgm:spPr/>
      <dgm:t>
        <a:bodyPr/>
        <a:lstStyle/>
        <a:p>
          <a:r>
            <a:rPr lang="en-IN" sz="1800" b="0" i="0" dirty="0"/>
            <a:t>4. events</a:t>
          </a:r>
          <a:endParaRPr lang="en-IN" sz="1800" b="0" dirty="0"/>
        </a:p>
      </dgm:t>
    </dgm:pt>
    <dgm:pt modelId="{AD17757C-4516-4D6C-B9FE-D8C2571CAA33}" type="parTrans" cxnId="{BFA1B306-38CD-4008-BF53-555E9A70B8C4}">
      <dgm:prSet/>
      <dgm:spPr/>
      <dgm:t>
        <a:bodyPr/>
        <a:lstStyle/>
        <a:p>
          <a:endParaRPr lang="en-IN"/>
        </a:p>
      </dgm:t>
    </dgm:pt>
    <dgm:pt modelId="{782FF62A-E57F-4FD6-9A79-8973CC68A79C}" type="sibTrans" cxnId="{BFA1B306-38CD-4008-BF53-555E9A70B8C4}">
      <dgm:prSet/>
      <dgm:spPr/>
      <dgm:t>
        <a:bodyPr/>
        <a:lstStyle/>
        <a:p>
          <a:endParaRPr lang="en-IN"/>
        </a:p>
      </dgm:t>
    </dgm:pt>
    <dgm:pt modelId="{955BD187-9AFB-4CB5-A8D3-870306EF8171}" type="pres">
      <dgm:prSet presAssocID="{4FC0B3E0-26AE-4E5B-A591-198C73E85E1D}" presName="hierChild1" presStyleCnt="0">
        <dgm:presLayoutVars>
          <dgm:chPref val="1"/>
          <dgm:dir/>
          <dgm:animOne val="branch"/>
          <dgm:animLvl val="lvl"/>
          <dgm:resizeHandles/>
        </dgm:presLayoutVars>
      </dgm:prSet>
      <dgm:spPr/>
    </dgm:pt>
    <dgm:pt modelId="{D9727AD3-BF9E-4DBF-97D6-09CD6CB18623}" type="pres">
      <dgm:prSet presAssocID="{F0C55122-8157-4B69-A851-A77C6F5748E1}" presName="hierRoot1" presStyleCnt="0"/>
      <dgm:spPr/>
    </dgm:pt>
    <dgm:pt modelId="{FF295A6D-120A-4AAA-95CD-6AEEE82C049D}" type="pres">
      <dgm:prSet presAssocID="{F0C55122-8157-4B69-A851-A77C6F5748E1}" presName="composite" presStyleCnt="0"/>
      <dgm:spPr/>
    </dgm:pt>
    <dgm:pt modelId="{42C285C5-6436-4940-82BC-A70C9C307696}" type="pres">
      <dgm:prSet presAssocID="{F0C55122-8157-4B69-A851-A77C6F5748E1}" presName="background" presStyleLbl="node0" presStyleIdx="0" presStyleCnt="1"/>
      <dgm:spPr/>
    </dgm:pt>
    <dgm:pt modelId="{544AD3DE-8859-428F-A27A-85346033ABD7}" type="pres">
      <dgm:prSet presAssocID="{F0C55122-8157-4B69-A851-A77C6F5748E1}" presName="text" presStyleLbl="fgAcc0" presStyleIdx="0" presStyleCnt="1" custScaleX="163263" custLinFactNeighborY="-56208">
        <dgm:presLayoutVars>
          <dgm:chPref val="3"/>
        </dgm:presLayoutVars>
      </dgm:prSet>
      <dgm:spPr/>
    </dgm:pt>
    <dgm:pt modelId="{9AD3A8B5-4C50-4825-AF82-EBB450C06369}" type="pres">
      <dgm:prSet presAssocID="{F0C55122-8157-4B69-A851-A77C6F5748E1}" presName="hierChild2" presStyleCnt="0"/>
      <dgm:spPr/>
    </dgm:pt>
    <dgm:pt modelId="{B76D6CCF-3C4E-40EF-8AF2-ADB79E21F68A}" type="pres">
      <dgm:prSet presAssocID="{38809E57-B201-475C-8AED-B33D9875D2E0}" presName="Name10" presStyleLbl="parChTrans1D2" presStyleIdx="0" presStyleCnt="5"/>
      <dgm:spPr/>
    </dgm:pt>
    <dgm:pt modelId="{6403F78E-ED6B-472F-BD25-C323D0DEE6D2}" type="pres">
      <dgm:prSet presAssocID="{B76C0260-16B2-41DD-828C-CBC1491047FB}" presName="hierRoot2" presStyleCnt="0"/>
      <dgm:spPr/>
    </dgm:pt>
    <dgm:pt modelId="{18436B95-6207-4E98-BBCE-11236705D01E}" type="pres">
      <dgm:prSet presAssocID="{B76C0260-16B2-41DD-828C-CBC1491047FB}" presName="composite2" presStyleCnt="0"/>
      <dgm:spPr/>
    </dgm:pt>
    <dgm:pt modelId="{785316CC-E864-473B-8C6D-5DAD90A366B1}" type="pres">
      <dgm:prSet presAssocID="{B76C0260-16B2-41DD-828C-CBC1491047FB}" presName="background2" presStyleLbl="node2" presStyleIdx="0" presStyleCnt="5"/>
      <dgm:spPr/>
    </dgm:pt>
    <dgm:pt modelId="{2D90C0A3-BDC2-46E4-8DB4-CC5F2EA8351A}" type="pres">
      <dgm:prSet presAssocID="{B76C0260-16B2-41DD-828C-CBC1491047FB}" presName="text2" presStyleLbl="fgAcc2" presStyleIdx="0" presStyleCnt="5" custScaleX="84761" custScaleY="68952">
        <dgm:presLayoutVars>
          <dgm:chPref val="3"/>
        </dgm:presLayoutVars>
      </dgm:prSet>
      <dgm:spPr/>
    </dgm:pt>
    <dgm:pt modelId="{1ACCA693-D46F-4A1D-83F0-E1DABFA38A1A}" type="pres">
      <dgm:prSet presAssocID="{B76C0260-16B2-41DD-828C-CBC1491047FB}" presName="hierChild3" presStyleCnt="0"/>
      <dgm:spPr/>
    </dgm:pt>
    <dgm:pt modelId="{4F2BE971-8720-4D22-96F2-DF4771E48D10}" type="pres">
      <dgm:prSet presAssocID="{C2BB734F-1F2B-43D2-8C36-CFE93AB76E7E}" presName="Name10" presStyleLbl="parChTrans1D2" presStyleIdx="1" presStyleCnt="5"/>
      <dgm:spPr/>
    </dgm:pt>
    <dgm:pt modelId="{D30DCCA1-5D15-442D-93E5-E77EAD0A9664}" type="pres">
      <dgm:prSet presAssocID="{375B01B9-C57A-4A08-AD2E-638DDC978622}" presName="hierRoot2" presStyleCnt="0"/>
      <dgm:spPr/>
    </dgm:pt>
    <dgm:pt modelId="{4CF435B2-17BD-4E05-9659-AB63484FE443}" type="pres">
      <dgm:prSet presAssocID="{375B01B9-C57A-4A08-AD2E-638DDC978622}" presName="composite2" presStyleCnt="0"/>
      <dgm:spPr/>
    </dgm:pt>
    <dgm:pt modelId="{E4A31F08-AE4A-4EE1-8603-AC16FA18022E}" type="pres">
      <dgm:prSet presAssocID="{375B01B9-C57A-4A08-AD2E-638DDC978622}" presName="background2" presStyleLbl="node2" presStyleIdx="1" presStyleCnt="5"/>
      <dgm:spPr/>
    </dgm:pt>
    <dgm:pt modelId="{C192556F-726C-443F-AA6A-E60CE3786AFE}" type="pres">
      <dgm:prSet presAssocID="{375B01B9-C57A-4A08-AD2E-638DDC978622}" presName="text2" presStyleLbl="fgAcc2" presStyleIdx="1" presStyleCnt="5" custScaleX="84761" custScaleY="68952">
        <dgm:presLayoutVars>
          <dgm:chPref val="3"/>
        </dgm:presLayoutVars>
      </dgm:prSet>
      <dgm:spPr/>
    </dgm:pt>
    <dgm:pt modelId="{E4A98DC2-D6DC-460B-BBBB-58FB5F03272D}" type="pres">
      <dgm:prSet presAssocID="{375B01B9-C57A-4A08-AD2E-638DDC978622}" presName="hierChild3" presStyleCnt="0"/>
      <dgm:spPr/>
    </dgm:pt>
    <dgm:pt modelId="{D530F1D4-F5A8-4E78-851D-6BE03E252C6B}" type="pres">
      <dgm:prSet presAssocID="{87D58763-4942-4B1E-985C-455D32542B09}" presName="Name10" presStyleLbl="parChTrans1D2" presStyleIdx="2" presStyleCnt="5"/>
      <dgm:spPr/>
    </dgm:pt>
    <dgm:pt modelId="{C9DC6418-9C8D-4EA6-A4EE-8E50C0D0CF6F}" type="pres">
      <dgm:prSet presAssocID="{6024F7BE-A0B7-48F4-B53C-30A4BB6A2182}" presName="hierRoot2" presStyleCnt="0"/>
      <dgm:spPr/>
    </dgm:pt>
    <dgm:pt modelId="{14727991-6ED5-43EC-81E9-E0E36FFAC54D}" type="pres">
      <dgm:prSet presAssocID="{6024F7BE-A0B7-48F4-B53C-30A4BB6A2182}" presName="composite2" presStyleCnt="0"/>
      <dgm:spPr/>
    </dgm:pt>
    <dgm:pt modelId="{E2BEE1D6-599E-4C35-A4A8-1B2430E82B07}" type="pres">
      <dgm:prSet presAssocID="{6024F7BE-A0B7-48F4-B53C-30A4BB6A2182}" presName="background2" presStyleLbl="node2" presStyleIdx="2" presStyleCnt="5"/>
      <dgm:spPr/>
    </dgm:pt>
    <dgm:pt modelId="{0F4878D8-EA9D-4E61-89EC-23BB7DA5A490}" type="pres">
      <dgm:prSet presAssocID="{6024F7BE-A0B7-48F4-B53C-30A4BB6A2182}" presName="text2" presStyleLbl="fgAcc2" presStyleIdx="2" presStyleCnt="5" custScaleX="84761" custScaleY="68952">
        <dgm:presLayoutVars>
          <dgm:chPref val="3"/>
        </dgm:presLayoutVars>
      </dgm:prSet>
      <dgm:spPr/>
    </dgm:pt>
    <dgm:pt modelId="{59774802-949B-4B89-B0D5-7B8198DD5E83}" type="pres">
      <dgm:prSet presAssocID="{6024F7BE-A0B7-48F4-B53C-30A4BB6A2182}" presName="hierChild3" presStyleCnt="0"/>
      <dgm:spPr/>
    </dgm:pt>
    <dgm:pt modelId="{77FF6DC0-B427-4A85-A4E0-7918DB6CB70C}" type="pres">
      <dgm:prSet presAssocID="{AD17757C-4516-4D6C-B9FE-D8C2571CAA33}" presName="Name10" presStyleLbl="parChTrans1D2" presStyleIdx="3" presStyleCnt="5"/>
      <dgm:spPr/>
    </dgm:pt>
    <dgm:pt modelId="{3F774AE7-143E-4FF6-A980-99529BC38FF2}" type="pres">
      <dgm:prSet presAssocID="{3A0F4AE7-B798-4E04-847A-59C3DB2B4B7C}" presName="hierRoot2" presStyleCnt="0"/>
      <dgm:spPr/>
    </dgm:pt>
    <dgm:pt modelId="{C0672346-4ED5-4FB5-94EB-8901532EEBBE}" type="pres">
      <dgm:prSet presAssocID="{3A0F4AE7-B798-4E04-847A-59C3DB2B4B7C}" presName="composite2" presStyleCnt="0"/>
      <dgm:spPr/>
    </dgm:pt>
    <dgm:pt modelId="{62B17278-B524-4BEA-9DE4-33009B4F9CE2}" type="pres">
      <dgm:prSet presAssocID="{3A0F4AE7-B798-4E04-847A-59C3DB2B4B7C}" presName="background2" presStyleLbl="node2" presStyleIdx="3" presStyleCnt="5"/>
      <dgm:spPr/>
    </dgm:pt>
    <dgm:pt modelId="{927D16D6-FBE8-4AF4-A82D-CBF25B0E2732}" type="pres">
      <dgm:prSet presAssocID="{3A0F4AE7-B798-4E04-847A-59C3DB2B4B7C}" presName="text2" presStyleLbl="fgAcc2" presStyleIdx="3" presStyleCnt="5" custScaleX="84761" custScaleY="68952">
        <dgm:presLayoutVars>
          <dgm:chPref val="3"/>
        </dgm:presLayoutVars>
      </dgm:prSet>
      <dgm:spPr/>
    </dgm:pt>
    <dgm:pt modelId="{788787BA-A0E9-4D7E-9323-1B7CB6278668}" type="pres">
      <dgm:prSet presAssocID="{3A0F4AE7-B798-4E04-847A-59C3DB2B4B7C}" presName="hierChild3" presStyleCnt="0"/>
      <dgm:spPr/>
    </dgm:pt>
    <dgm:pt modelId="{35D1E4D7-74D2-4797-B7ED-BF52C992AB43}" type="pres">
      <dgm:prSet presAssocID="{62CEB760-4EB2-4534-9F74-4FF60D5042C3}" presName="Name10" presStyleLbl="parChTrans1D2" presStyleIdx="4" presStyleCnt="5"/>
      <dgm:spPr/>
    </dgm:pt>
    <dgm:pt modelId="{8A7E1D95-44D2-4718-BBB9-C0A3F54E9547}" type="pres">
      <dgm:prSet presAssocID="{AF5B0A30-E22D-429E-93EC-46345FECAE2E}" presName="hierRoot2" presStyleCnt="0"/>
      <dgm:spPr/>
    </dgm:pt>
    <dgm:pt modelId="{BF173998-A138-4B35-80CB-A8E9FFB5BFE1}" type="pres">
      <dgm:prSet presAssocID="{AF5B0A30-E22D-429E-93EC-46345FECAE2E}" presName="composite2" presStyleCnt="0"/>
      <dgm:spPr/>
    </dgm:pt>
    <dgm:pt modelId="{17F4B1DB-2317-4608-946C-CDDB6A925DF4}" type="pres">
      <dgm:prSet presAssocID="{AF5B0A30-E22D-429E-93EC-46345FECAE2E}" presName="background2" presStyleLbl="node2" presStyleIdx="4" presStyleCnt="5"/>
      <dgm:spPr/>
    </dgm:pt>
    <dgm:pt modelId="{8388EF34-CDE0-4308-8A8A-13B277D6C1E7}" type="pres">
      <dgm:prSet presAssocID="{AF5B0A30-E22D-429E-93EC-46345FECAE2E}" presName="text2" presStyleLbl="fgAcc2" presStyleIdx="4" presStyleCnt="5" custScaleX="84761" custScaleY="68952">
        <dgm:presLayoutVars>
          <dgm:chPref val="3"/>
        </dgm:presLayoutVars>
      </dgm:prSet>
      <dgm:spPr/>
    </dgm:pt>
    <dgm:pt modelId="{93C24195-9C2C-4D2C-ADC1-D22AF3AD7B2C}" type="pres">
      <dgm:prSet presAssocID="{AF5B0A30-E22D-429E-93EC-46345FECAE2E}" presName="hierChild3" presStyleCnt="0"/>
      <dgm:spPr/>
    </dgm:pt>
  </dgm:ptLst>
  <dgm:cxnLst>
    <dgm:cxn modelId="{BFA1B306-38CD-4008-BF53-555E9A70B8C4}" srcId="{F0C55122-8157-4B69-A851-A77C6F5748E1}" destId="{3A0F4AE7-B798-4E04-847A-59C3DB2B4B7C}" srcOrd="3" destOrd="0" parTransId="{AD17757C-4516-4D6C-B9FE-D8C2571CAA33}" sibTransId="{782FF62A-E57F-4FD6-9A79-8973CC68A79C}"/>
    <dgm:cxn modelId="{AB642A07-5698-47FF-AAEA-52978AC87319}" type="presOf" srcId="{F0C55122-8157-4B69-A851-A77C6F5748E1}" destId="{544AD3DE-8859-428F-A27A-85346033ABD7}" srcOrd="0" destOrd="0" presId="urn:microsoft.com/office/officeart/2005/8/layout/hierarchy1"/>
    <dgm:cxn modelId="{30A5860B-C3CA-40A7-8DF0-754F670E8B94}" srcId="{4FC0B3E0-26AE-4E5B-A591-198C73E85E1D}" destId="{F0C55122-8157-4B69-A851-A77C6F5748E1}" srcOrd="0" destOrd="0" parTransId="{66FF3A3D-C9EB-49BE-850D-64D3935EB1FA}" sibTransId="{730FBA4B-2C08-44B4-B0B6-66BF6F663A3C}"/>
    <dgm:cxn modelId="{A9A2C411-F1E7-4851-991C-BC3B7AD79BBA}" srcId="{F0C55122-8157-4B69-A851-A77C6F5748E1}" destId="{375B01B9-C57A-4A08-AD2E-638DDC978622}" srcOrd="1" destOrd="0" parTransId="{C2BB734F-1F2B-43D2-8C36-CFE93AB76E7E}" sibTransId="{192C37B0-ECF8-457F-9724-C3AE6B6E1BF2}"/>
    <dgm:cxn modelId="{6DE2B729-520B-4C8F-AF82-DC74970E2D7F}" type="presOf" srcId="{375B01B9-C57A-4A08-AD2E-638DDC978622}" destId="{C192556F-726C-443F-AA6A-E60CE3786AFE}" srcOrd="0" destOrd="0" presId="urn:microsoft.com/office/officeart/2005/8/layout/hierarchy1"/>
    <dgm:cxn modelId="{5FCB1D60-F239-40DB-80A9-14EC7463CEE2}" srcId="{F0C55122-8157-4B69-A851-A77C6F5748E1}" destId="{AF5B0A30-E22D-429E-93EC-46345FECAE2E}" srcOrd="4" destOrd="0" parTransId="{62CEB760-4EB2-4534-9F74-4FF60D5042C3}" sibTransId="{99361C01-10E6-480E-B881-26C2E39F87A2}"/>
    <dgm:cxn modelId="{1421E94F-6635-4A22-B251-16D603EE18DB}" type="presOf" srcId="{87D58763-4942-4B1E-985C-455D32542B09}" destId="{D530F1D4-F5A8-4E78-851D-6BE03E252C6B}" srcOrd="0" destOrd="0" presId="urn:microsoft.com/office/officeart/2005/8/layout/hierarchy1"/>
    <dgm:cxn modelId="{754BBD73-550F-4578-9CF3-A9257A3E9AE3}" type="presOf" srcId="{4FC0B3E0-26AE-4E5B-A591-198C73E85E1D}" destId="{955BD187-9AFB-4CB5-A8D3-870306EF8171}" srcOrd="0" destOrd="0" presId="urn:microsoft.com/office/officeart/2005/8/layout/hierarchy1"/>
    <dgm:cxn modelId="{93ACC77D-04B7-4E9D-86E2-9FF1476EA77C}" type="presOf" srcId="{AF5B0A30-E22D-429E-93EC-46345FECAE2E}" destId="{8388EF34-CDE0-4308-8A8A-13B277D6C1E7}" srcOrd="0" destOrd="0" presId="urn:microsoft.com/office/officeart/2005/8/layout/hierarchy1"/>
    <dgm:cxn modelId="{3464E886-767F-4D86-9347-BA99ECD0133E}" srcId="{F0C55122-8157-4B69-A851-A77C6F5748E1}" destId="{B76C0260-16B2-41DD-828C-CBC1491047FB}" srcOrd="0" destOrd="0" parTransId="{38809E57-B201-475C-8AED-B33D9875D2E0}" sibTransId="{838C23C3-1D25-41F6-B3B2-B8DE5AE00985}"/>
    <dgm:cxn modelId="{9C6E0D9E-F56D-404E-B285-343C1B9718CE}" type="presOf" srcId="{62CEB760-4EB2-4534-9F74-4FF60D5042C3}" destId="{35D1E4D7-74D2-4797-B7ED-BF52C992AB43}" srcOrd="0" destOrd="0" presId="urn:microsoft.com/office/officeart/2005/8/layout/hierarchy1"/>
    <dgm:cxn modelId="{56C888B0-5BAD-4C42-9AC9-3F3C26CD074F}" type="presOf" srcId="{3A0F4AE7-B798-4E04-847A-59C3DB2B4B7C}" destId="{927D16D6-FBE8-4AF4-A82D-CBF25B0E2732}" srcOrd="0" destOrd="0" presId="urn:microsoft.com/office/officeart/2005/8/layout/hierarchy1"/>
    <dgm:cxn modelId="{4AE331BC-7C43-4F67-BE3E-F66DEB02D708}" type="presOf" srcId="{C2BB734F-1F2B-43D2-8C36-CFE93AB76E7E}" destId="{4F2BE971-8720-4D22-96F2-DF4771E48D10}" srcOrd="0" destOrd="0" presId="urn:microsoft.com/office/officeart/2005/8/layout/hierarchy1"/>
    <dgm:cxn modelId="{2566C4D3-F8C2-4AC8-9D31-FD766E0E3838}" type="presOf" srcId="{6024F7BE-A0B7-48F4-B53C-30A4BB6A2182}" destId="{0F4878D8-EA9D-4E61-89EC-23BB7DA5A490}" srcOrd="0" destOrd="0" presId="urn:microsoft.com/office/officeart/2005/8/layout/hierarchy1"/>
    <dgm:cxn modelId="{DD8F4CE3-67DE-46B8-A5E0-021E4A2A1305}" type="presOf" srcId="{38809E57-B201-475C-8AED-B33D9875D2E0}" destId="{B76D6CCF-3C4E-40EF-8AF2-ADB79E21F68A}" srcOrd="0" destOrd="0" presId="urn:microsoft.com/office/officeart/2005/8/layout/hierarchy1"/>
    <dgm:cxn modelId="{C91E2CE7-BB90-469B-856E-F21AE22D4C6D}" srcId="{F0C55122-8157-4B69-A851-A77C6F5748E1}" destId="{6024F7BE-A0B7-48F4-B53C-30A4BB6A2182}" srcOrd="2" destOrd="0" parTransId="{87D58763-4942-4B1E-985C-455D32542B09}" sibTransId="{1FCEA400-01B1-4899-A316-8892B8CB727D}"/>
    <dgm:cxn modelId="{96DB45F3-C06A-403D-83D8-B4EFB97175DF}" type="presOf" srcId="{B76C0260-16B2-41DD-828C-CBC1491047FB}" destId="{2D90C0A3-BDC2-46E4-8DB4-CC5F2EA8351A}" srcOrd="0" destOrd="0" presId="urn:microsoft.com/office/officeart/2005/8/layout/hierarchy1"/>
    <dgm:cxn modelId="{859253FC-E217-4AE5-B0FB-11E310C39ADE}" type="presOf" srcId="{AD17757C-4516-4D6C-B9FE-D8C2571CAA33}" destId="{77FF6DC0-B427-4A85-A4E0-7918DB6CB70C}" srcOrd="0" destOrd="0" presId="urn:microsoft.com/office/officeart/2005/8/layout/hierarchy1"/>
    <dgm:cxn modelId="{4403EC91-FF2F-4105-811F-FE46EFD5CBC7}" type="presParOf" srcId="{955BD187-9AFB-4CB5-A8D3-870306EF8171}" destId="{D9727AD3-BF9E-4DBF-97D6-09CD6CB18623}" srcOrd="0" destOrd="0" presId="urn:microsoft.com/office/officeart/2005/8/layout/hierarchy1"/>
    <dgm:cxn modelId="{D7504D97-9A70-4B34-98E4-1C245D6BD6DC}" type="presParOf" srcId="{D9727AD3-BF9E-4DBF-97D6-09CD6CB18623}" destId="{FF295A6D-120A-4AAA-95CD-6AEEE82C049D}" srcOrd="0" destOrd="0" presId="urn:microsoft.com/office/officeart/2005/8/layout/hierarchy1"/>
    <dgm:cxn modelId="{54CF6E28-B7AB-4D9F-B5C4-053AEEA48925}" type="presParOf" srcId="{FF295A6D-120A-4AAA-95CD-6AEEE82C049D}" destId="{42C285C5-6436-4940-82BC-A70C9C307696}" srcOrd="0" destOrd="0" presId="urn:microsoft.com/office/officeart/2005/8/layout/hierarchy1"/>
    <dgm:cxn modelId="{B329B0E4-2B16-4911-A669-7AD03394BB55}" type="presParOf" srcId="{FF295A6D-120A-4AAA-95CD-6AEEE82C049D}" destId="{544AD3DE-8859-428F-A27A-85346033ABD7}" srcOrd="1" destOrd="0" presId="urn:microsoft.com/office/officeart/2005/8/layout/hierarchy1"/>
    <dgm:cxn modelId="{986E8695-898F-4EF0-B071-F3A52E0C8F28}" type="presParOf" srcId="{D9727AD3-BF9E-4DBF-97D6-09CD6CB18623}" destId="{9AD3A8B5-4C50-4825-AF82-EBB450C06369}" srcOrd="1" destOrd="0" presId="urn:microsoft.com/office/officeart/2005/8/layout/hierarchy1"/>
    <dgm:cxn modelId="{1BC96120-55CC-4995-AE3B-AC5FB6147AFF}" type="presParOf" srcId="{9AD3A8B5-4C50-4825-AF82-EBB450C06369}" destId="{B76D6CCF-3C4E-40EF-8AF2-ADB79E21F68A}" srcOrd="0" destOrd="0" presId="urn:microsoft.com/office/officeart/2005/8/layout/hierarchy1"/>
    <dgm:cxn modelId="{0A53752E-1C7A-4500-90FA-926F1B0D7D1E}" type="presParOf" srcId="{9AD3A8B5-4C50-4825-AF82-EBB450C06369}" destId="{6403F78E-ED6B-472F-BD25-C323D0DEE6D2}" srcOrd="1" destOrd="0" presId="urn:microsoft.com/office/officeart/2005/8/layout/hierarchy1"/>
    <dgm:cxn modelId="{2159EC7E-EA83-4134-9A59-A9FFEF43AC79}" type="presParOf" srcId="{6403F78E-ED6B-472F-BD25-C323D0DEE6D2}" destId="{18436B95-6207-4E98-BBCE-11236705D01E}" srcOrd="0" destOrd="0" presId="urn:microsoft.com/office/officeart/2005/8/layout/hierarchy1"/>
    <dgm:cxn modelId="{0A101DD3-080D-40AA-8B54-7C14ECF8F067}" type="presParOf" srcId="{18436B95-6207-4E98-BBCE-11236705D01E}" destId="{785316CC-E864-473B-8C6D-5DAD90A366B1}" srcOrd="0" destOrd="0" presId="urn:microsoft.com/office/officeart/2005/8/layout/hierarchy1"/>
    <dgm:cxn modelId="{C8F6D965-4560-4FE6-8CFF-36F38764A33C}" type="presParOf" srcId="{18436B95-6207-4E98-BBCE-11236705D01E}" destId="{2D90C0A3-BDC2-46E4-8DB4-CC5F2EA8351A}" srcOrd="1" destOrd="0" presId="urn:microsoft.com/office/officeart/2005/8/layout/hierarchy1"/>
    <dgm:cxn modelId="{115842D1-5E6E-4426-A8A3-5AB812FFD4B2}" type="presParOf" srcId="{6403F78E-ED6B-472F-BD25-C323D0DEE6D2}" destId="{1ACCA693-D46F-4A1D-83F0-E1DABFA38A1A}" srcOrd="1" destOrd="0" presId="urn:microsoft.com/office/officeart/2005/8/layout/hierarchy1"/>
    <dgm:cxn modelId="{8C28B0AE-6831-4DDA-B4A8-B1EC0FA0BC28}" type="presParOf" srcId="{9AD3A8B5-4C50-4825-AF82-EBB450C06369}" destId="{4F2BE971-8720-4D22-96F2-DF4771E48D10}" srcOrd="2" destOrd="0" presId="urn:microsoft.com/office/officeart/2005/8/layout/hierarchy1"/>
    <dgm:cxn modelId="{D8A2B53E-4F36-4C28-8CD3-70634DA191DA}" type="presParOf" srcId="{9AD3A8B5-4C50-4825-AF82-EBB450C06369}" destId="{D30DCCA1-5D15-442D-93E5-E77EAD0A9664}" srcOrd="3" destOrd="0" presId="urn:microsoft.com/office/officeart/2005/8/layout/hierarchy1"/>
    <dgm:cxn modelId="{8B88CEF4-072B-4257-834D-4A06C22A5501}" type="presParOf" srcId="{D30DCCA1-5D15-442D-93E5-E77EAD0A9664}" destId="{4CF435B2-17BD-4E05-9659-AB63484FE443}" srcOrd="0" destOrd="0" presId="urn:microsoft.com/office/officeart/2005/8/layout/hierarchy1"/>
    <dgm:cxn modelId="{6BF20984-14AE-4C38-8F1A-7380238C51FC}" type="presParOf" srcId="{4CF435B2-17BD-4E05-9659-AB63484FE443}" destId="{E4A31F08-AE4A-4EE1-8603-AC16FA18022E}" srcOrd="0" destOrd="0" presId="urn:microsoft.com/office/officeart/2005/8/layout/hierarchy1"/>
    <dgm:cxn modelId="{818895D4-07A5-4734-B4E3-AE946A02AF3B}" type="presParOf" srcId="{4CF435B2-17BD-4E05-9659-AB63484FE443}" destId="{C192556F-726C-443F-AA6A-E60CE3786AFE}" srcOrd="1" destOrd="0" presId="urn:microsoft.com/office/officeart/2005/8/layout/hierarchy1"/>
    <dgm:cxn modelId="{E1A901D7-554D-497B-90C9-66D44AF6D8A5}" type="presParOf" srcId="{D30DCCA1-5D15-442D-93E5-E77EAD0A9664}" destId="{E4A98DC2-D6DC-460B-BBBB-58FB5F03272D}" srcOrd="1" destOrd="0" presId="urn:microsoft.com/office/officeart/2005/8/layout/hierarchy1"/>
    <dgm:cxn modelId="{25ACEF4D-47A4-4544-ACD6-CF748F38ACB6}" type="presParOf" srcId="{9AD3A8B5-4C50-4825-AF82-EBB450C06369}" destId="{D530F1D4-F5A8-4E78-851D-6BE03E252C6B}" srcOrd="4" destOrd="0" presId="urn:microsoft.com/office/officeart/2005/8/layout/hierarchy1"/>
    <dgm:cxn modelId="{60F8BD92-5E45-4588-86D2-B62C42F42109}" type="presParOf" srcId="{9AD3A8B5-4C50-4825-AF82-EBB450C06369}" destId="{C9DC6418-9C8D-4EA6-A4EE-8E50C0D0CF6F}" srcOrd="5" destOrd="0" presId="urn:microsoft.com/office/officeart/2005/8/layout/hierarchy1"/>
    <dgm:cxn modelId="{D9BFC1F0-FE07-4C1C-8BD6-02B68FD62144}" type="presParOf" srcId="{C9DC6418-9C8D-4EA6-A4EE-8E50C0D0CF6F}" destId="{14727991-6ED5-43EC-81E9-E0E36FFAC54D}" srcOrd="0" destOrd="0" presId="urn:microsoft.com/office/officeart/2005/8/layout/hierarchy1"/>
    <dgm:cxn modelId="{24F19E1E-7F4E-4D42-9594-7319C25919B4}" type="presParOf" srcId="{14727991-6ED5-43EC-81E9-E0E36FFAC54D}" destId="{E2BEE1D6-599E-4C35-A4A8-1B2430E82B07}" srcOrd="0" destOrd="0" presId="urn:microsoft.com/office/officeart/2005/8/layout/hierarchy1"/>
    <dgm:cxn modelId="{9F2A7E62-E27A-457D-9938-8B3246848434}" type="presParOf" srcId="{14727991-6ED5-43EC-81E9-E0E36FFAC54D}" destId="{0F4878D8-EA9D-4E61-89EC-23BB7DA5A490}" srcOrd="1" destOrd="0" presId="urn:microsoft.com/office/officeart/2005/8/layout/hierarchy1"/>
    <dgm:cxn modelId="{2B245234-6CD1-4C17-8CBF-CF9830A200F0}" type="presParOf" srcId="{C9DC6418-9C8D-4EA6-A4EE-8E50C0D0CF6F}" destId="{59774802-949B-4B89-B0D5-7B8198DD5E83}" srcOrd="1" destOrd="0" presId="urn:microsoft.com/office/officeart/2005/8/layout/hierarchy1"/>
    <dgm:cxn modelId="{F10A45E1-78E6-4439-9B17-742402551CE2}" type="presParOf" srcId="{9AD3A8B5-4C50-4825-AF82-EBB450C06369}" destId="{77FF6DC0-B427-4A85-A4E0-7918DB6CB70C}" srcOrd="6" destOrd="0" presId="urn:microsoft.com/office/officeart/2005/8/layout/hierarchy1"/>
    <dgm:cxn modelId="{400C9260-2C98-4470-B37D-55564F5C0BDB}" type="presParOf" srcId="{9AD3A8B5-4C50-4825-AF82-EBB450C06369}" destId="{3F774AE7-143E-4FF6-A980-99529BC38FF2}" srcOrd="7" destOrd="0" presId="urn:microsoft.com/office/officeart/2005/8/layout/hierarchy1"/>
    <dgm:cxn modelId="{DEF55C12-50E7-4841-8F05-14EAF8F8C1AB}" type="presParOf" srcId="{3F774AE7-143E-4FF6-A980-99529BC38FF2}" destId="{C0672346-4ED5-4FB5-94EB-8901532EEBBE}" srcOrd="0" destOrd="0" presId="urn:microsoft.com/office/officeart/2005/8/layout/hierarchy1"/>
    <dgm:cxn modelId="{3B9164C7-4656-4931-94A4-040EFAD15136}" type="presParOf" srcId="{C0672346-4ED5-4FB5-94EB-8901532EEBBE}" destId="{62B17278-B524-4BEA-9DE4-33009B4F9CE2}" srcOrd="0" destOrd="0" presId="urn:microsoft.com/office/officeart/2005/8/layout/hierarchy1"/>
    <dgm:cxn modelId="{4C1CF489-B0F1-4B38-9EC6-0F9608165E4B}" type="presParOf" srcId="{C0672346-4ED5-4FB5-94EB-8901532EEBBE}" destId="{927D16D6-FBE8-4AF4-A82D-CBF25B0E2732}" srcOrd="1" destOrd="0" presId="urn:microsoft.com/office/officeart/2005/8/layout/hierarchy1"/>
    <dgm:cxn modelId="{B9E9C16D-7B72-4BEC-B684-4226ED0ADCD3}" type="presParOf" srcId="{3F774AE7-143E-4FF6-A980-99529BC38FF2}" destId="{788787BA-A0E9-4D7E-9323-1B7CB6278668}" srcOrd="1" destOrd="0" presId="urn:microsoft.com/office/officeart/2005/8/layout/hierarchy1"/>
    <dgm:cxn modelId="{9FFA5488-DDA3-4B4E-8D08-295696FCC75C}" type="presParOf" srcId="{9AD3A8B5-4C50-4825-AF82-EBB450C06369}" destId="{35D1E4D7-74D2-4797-B7ED-BF52C992AB43}" srcOrd="8" destOrd="0" presId="urn:microsoft.com/office/officeart/2005/8/layout/hierarchy1"/>
    <dgm:cxn modelId="{9007F0D4-9494-4137-A7C5-A5309D82DACC}" type="presParOf" srcId="{9AD3A8B5-4C50-4825-AF82-EBB450C06369}" destId="{8A7E1D95-44D2-4718-BBB9-C0A3F54E9547}" srcOrd="9" destOrd="0" presId="urn:microsoft.com/office/officeart/2005/8/layout/hierarchy1"/>
    <dgm:cxn modelId="{24483404-CC8C-4603-B6D3-06CECF022877}" type="presParOf" srcId="{8A7E1D95-44D2-4718-BBB9-C0A3F54E9547}" destId="{BF173998-A138-4B35-80CB-A8E9FFB5BFE1}" srcOrd="0" destOrd="0" presId="urn:microsoft.com/office/officeart/2005/8/layout/hierarchy1"/>
    <dgm:cxn modelId="{30081883-511B-457B-A2AC-482900B50D07}" type="presParOf" srcId="{BF173998-A138-4B35-80CB-A8E9FFB5BFE1}" destId="{17F4B1DB-2317-4608-946C-CDDB6A925DF4}" srcOrd="0" destOrd="0" presId="urn:microsoft.com/office/officeart/2005/8/layout/hierarchy1"/>
    <dgm:cxn modelId="{7DBEF640-B08F-426D-A7D6-903547E7CC84}" type="presParOf" srcId="{BF173998-A138-4B35-80CB-A8E9FFB5BFE1}" destId="{8388EF34-CDE0-4308-8A8A-13B277D6C1E7}" srcOrd="1" destOrd="0" presId="urn:microsoft.com/office/officeart/2005/8/layout/hierarchy1"/>
    <dgm:cxn modelId="{4EDFD059-B8D7-4139-961A-76DAC521CAFD}" type="presParOf" srcId="{8A7E1D95-44D2-4718-BBB9-C0A3F54E9547}" destId="{93C24195-9C2C-4D2C-ADC1-D22AF3AD7B2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2CF820-5F0A-443E-815D-5E59BFB5FB0C}"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IN"/>
        </a:p>
      </dgm:t>
    </dgm:pt>
    <dgm:pt modelId="{28992C08-A315-4422-A594-B6D15E70E254}">
      <dgm:prSet custT="1"/>
      <dgm:spPr/>
      <dgm:t>
        <a:bodyPr/>
        <a:lstStyle/>
        <a:p>
          <a:pPr algn="l"/>
          <a:r>
            <a:rPr lang="en-IN" sz="1800" b="0" i="0" dirty="0"/>
            <a:t> 1. </a:t>
          </a:r>
          <a:r>
            <a:rPr lang="en-IN" sz="1800" b="0" i="0" dirty="0" err="1"/>
            <a:t>fs.readFile</a:t>
          </a:r>
          <a:r>
            <a:rPr lang="en-IN" sz="1800" b="0" i="0" dirty="0"/>
            <a:t>()</a:t>
          </a:r>
          <a:endParaRPr lang="en-IN" sz="1800" b="0" dirty="0"/>
        </a:p>
      </dgm:t>
    </dgm:pt>
    <dgm:pt modelId="{530954BD-2A45-48D8-BFC2-9B3D74B855A6}" type="parTrans" cxnId="{0EF6F649-0C71-44DB-8E9A-ED2895DB3FA7}">
      <dgm:prSet/>
      <dgm:spPr/>
      <dgm:t>
        <a:bodyPr/>
        <a:lstStyle/>
        <a:p>
          <a:endParaRPr lang="en-IN" sz="1800"/>
        </a:p>
      </dgm:t>
    </dgm:pt>
    <dgm:pt modelId="{216B13D2-09DD-48B9-A28A-0E76021EA28A}" type="sibTrans" cxnId="{0EF6F649-0C71-44DB-8E9A-ED2895DB3FA7}">
      <dgm:prSet/>
      <dgm:spPr/>
      <dgm:t>
        <a:bodyPr/>
        <a:lstStyle/>
        <a:p>
          <a:endParaRPr lang="en-IN" sz="1800"/>
        </a:p>
      </dgm:t>
    </dgm:pt>
    <dgm:pt modelId="{385B6F44-CB42-43D0-8F6E-434A82C5A514}">
      <dgm:prSet custT="1"/>
      <dgm:spPr/>
      <dgm:t>
        <a:bodyPr/>
        <a:lstStyle/>
        <a:p>
          <a:r>
            <a:rPr lang="en-US" sz="1800" b="0" i="0" dirty="0"/>
            <a:t>Reads the content of the file specified</a:t>
          </a:r>
          <a:endParaRPr lang="en-IN" sz="1800" dirty="0"/>
        </a:p>
      </dgm:t>
    </dgm:pt>
    <dgm:pt modelId="{D61ACABC-C536-4A5C-896E-211F5737BEA7}" type="parTrans" cxnId="{0D9B4418-C01A-4312-913B-99328F5A186B}">
      <dgm:prSet/>
      <dgm:spPr/>
      <dgm:t>
        <a:bodyPr/>
        <a:lstStyle/>
        <a:p>
          <a:endParaRPr lang="en-IN" sz="1800"/>
        </a:p>
      </dgm:t>
    </dgm:pt>
    <dgm:pt modelId="{0ED23B40-2E87-4FDC-876A-8BE0D067EED4}" type="sibTrans" cxnId="{0D9B4418-C01A-4312-913B-99328F5A186B}">
      <dgm:prSet/>
      <dgm:spPr/>
      <dgm:t>
        <a:bodyPr/>
        <a:lstStyle/>
        <a:p>
          <a:endParaRPr lang="en-IN" sz="1800"/>
        </a:p>
      </dgm:t>
    </dgm:pt>
    <dgm:pt modelId="{A0E57C61-1A5C-4F61-8512-875D7557788B}">
      <dgm:prSet custT="1"/>
      <dgm:spPr/>
      <dgm:t>
        <a:bodyPr/>
        <a:lstStyle/>
        <a:p>
          <a:pPr algn="l"/>
          <a:r>
            <a:rPr lang="en-US" sz="1800" b="0" i="0" dirty="0"/>
            <a:t> 2. </a:t>
          </a:r>
          <a:r>
            <a:rPr lang="en-IN" sz="1800" b="0" i="0" dirty="0" err="1"/>
            <a:t>fs.writeFile</a:t>
          </a:r>
          <a:r>
            <a:rPr lang="en-IN" sz="1800" b="0" i="0" dirty="0"/>
            <a:t>()</a:t>
          </a:r>
          <a:endParaRPr lang="en-IN" sz="1800" b="0" dirty="0"/>
        </a:p>
      </dgm:t>
    </dgm:pt>
    <dgm:pt modelId="{60DA5B39-07C6-4B7F-BB78-5942AD1AF737}" type="parTrans" cxnId="{DEC94516-65A9-4B63-97C7-ABEBA928F8C2}">
      <dgm:prSet/>
      <dgm:spPr/>
      <dgm:t>
        <a:bodyPr/>
        <a:lstStyle/>
        <a:p>
          <a:endParaRPr lang="en-IN" sz="1800"/>
        </a:p>
      </dgm:t>
    </dgm:pt>
    <dgm:pt modelId="{48FAF7CF-2F8C-4FC9-89BC-C2A64ED9A31F}" type="sibTrans" cxnId="{DEC94516-65A9-4B63-97C7-ABEBA928F8C2}">
      <dgm:prSet/>
      <dgm:spPr/>
      <dgm:t>
        <a:bodyPr/>
        <a:lstStyle/>
        <a:p>
          <a:endParaRPr lang="en-IN" sz="1800"/>
        </a:p>
      </dgm:t>
    </dgm:pt>
    <dgm:pt modelId="{F970BB9F-DC86-42B9-A42C-B7DD0175961E}">
      <dgm:prSet custT="1"/>
      <dgm:spPr/>
      <dgm:t>
        <a:bodyPr/>
        <a:lstStyle/>
        <a:p>
          <a:r>
            <a:rPr lang="en-US" sz="1800" b="0" i="0" dirty="0"/>
            <a:t>Writes data to the specified file, creating the file if it does not exist.</a:t>
          </a:r>
          <a:endParaRPr lang="en-IN" sz="1800" dirty="0"/>
        </a:p>
      </dgm:t>
    </dgm:pt>
    <dgm:pt modelId="{069D13D8-75F1-4868-97DA-A4C72547D6F0}" type="parTrans" cxnId="{A6C5DA7C-9AEE-4490-A8DF-4ED90FA0EAE2}">
      <dgm:prSet/>
      <dgm:spPr/>
      <dgm:t>
        <a:bodyPr/>
        <a:lstStyle/>
        <a:p>
          <a:endParaRPr lang="en-IN" sz="1800"/>
        </a:p>
      </dgm:t>
    </dgm:pt>
    <dgm:pt modelId="{A61EFFD2-FBFA-458D-A178-947E5E73DB89}" type="sibTrans" cxnId="{A6C5DA7C-9AEE-4490-A8DF-4ED90FA0EAE2}">
      <dgm:prSet/>
      <dgm:spPr/>
      <dgm:t>
        <a:bodyPr/>
        <a:lstStyle/>
        <a:p>
          <a:endParaRPr lang="en-IN" sz="1800"/>
        </a:p>
      </dgm:t>
    </dgm:pt>
    <dgm:pt modelId="{E7216F1F-A7C2-4CC2-AF67-5BE11E3F2065}">
      <dgm:prSet custT="1"/>
      <dgm:spPr/>
      <dgm:t>
        <a:bodyPr/>
        <a:lstStyle/>
        <a:p>
          <a:pPr algn="l"/>
          <a:r>
            <a:rPr lang="en-US" sz="1800" b="0" i="0" dirty="0"/>
            <a:t> 3. </a:t>
          </a:r>
          <a:r>
            <a:rPr lang="en-IN" sz="1800" b="0" i="0" dirty="0" err="1"/>
            <a:t>fs.appendFile</a:t>
          </a:r>
          <a:r>
            <a:rPr lang="en-IN" sz="1800" b="0" i="0" dirty="0"/>
            <a:t>()</a:t>
          </a:r>
          <a:endParaRPr lang="en-IN" sz="1800" b="0" dirty="0"/>
        </a:p>
      </dgm:t>
    </dgm:pt>
    <dgm:pt modelId="{2FEEEF7C-A3EC-41D4-9E79-B0ADF2277F6D}" type="parTrans" cxnId="{83A5A9B2-2A77-47AC-9A7D-0F613AE958C4}">
      <dgm:prSet/>
      <dgm:spPr/>
      <dgm:t>
        <a:bodyPr/>
        <a:lstStyle/>
        <a:p>
          <a:endParaRPr lang="en-IN" sz="1800"/>
        </a:p>
      </dgm:t>
    </dgm:pt>
    <dgm:pt modelId="{FB69869B-AD12-41B7-BF4A-607DDB740A11}" type="sibTrans" cxnId="{83A5A9B2-2A77-47AC-9A7D-0F613AE958C4}">
      <dgm:prSet/>
      <dgm:spPr/>
      <dgm:t>
        <a:bodyPr/>
        <a:lstStyle/>
        <a:p>
          <a:endParaRPr lang="en-IN" sz="1800"/>
        </a:p>
      </dgm:t>
    </dgm:pt>
    <dgm:pt modelId="{B524D46A-681B-4109-A91B-15DC4130527A}">
      <dgm:prSet custT="1"/>
      <dgm:spPr/>
      <dgm:t>
        <a:bodyPr/>
        <a:lstStyle/>
        <a:p>
          <a:r>
            <a:rPr lang="en-US" sz="1800" b="0" i="0" dirty="0"/>
            <a:t>Appends data to a file. If the file does not exist, it is created.</a:t>
          </a:r>
          <a:endParaRPr lang="en-IN" sz="1800" dirty="0"/>
        </a:p>
      </dgm:t>
    </dgm:pt>
    <dgm:pt modelId="{297337C6-BCEF-4460-8C09-1B7130BE5B6B}" type="parTrans" cxnId="{CA027A93-38F7-4D5B-9BF7-13256DD2A610}">
      <dgm:prSet/>
      <dgm:spPr/>
      <dgm:t>
        <a:bodyPr/>
        <a:lstStyle/>
        <a:p>
          <a:endParaRPr lang="en-IN" sz="1800"/>
        </a:p>
      </dgm:t>
    </dgm:pt>
    <dgm:pt modelId="{C561A436-F879-4C33-A4B0-F8A2FE969525}" type="sibTrans" cxnId="{CA027A93-38F7-4D5B-9BF7-13256DD2A610}">
      <dgm:prSet/>
      <dgm:spPr/>
      <dgm:t>
        <a:bodyPr/>
        <a:lstStyle/>
        <a:p>
          <a:endParaRPr lang="en-IN" sz="1800"/>
        </a:p>
      </dgm:t>
    </dgm:pt>
    <dgm:pt modelId="{4032AF62-E1CB-4B3F-AABE-BFF34018EA6A}">
      <dgm:prSet custT="1"/>
      <dgm:spPr/>
      <dgm:t>
        <a:bodyPr/>
        <a:lstStyle/>
        <a:p>
          <a:pPr algn="l"/>
          <a:r>
            <a:rPr lang="en-US" sz="1800" b="0" i="0" dirty="0"/>
            <a:t> 4. </a:t>
          </a:r>
          <a:r>
            <a:rPr lang="en-IN" sz="1800" b="0" i="0" dirty="0" err="1"/>
            <a:t>fs.unlink</a:t>
          </a:r>
          <a:r>
            <a:rPr lang="en-IN" sz="1800" b="0" i="0" dirty="0"/>
            <a:t>()</a:t>
          </a:r>
          <a:endParaRPr lang="en-IN" sz="1800" b="0" dirty="0"/>
        </a:p>
      </dgm:t>
    </dgm:pt>
    <dgm:pt modelId="{22895736-CDD9-47C1-B625-C15238620EC4}" type="parTrans" cxnId="{1E808270-780A-4782-A886-2698B35E1A2A}">
      <dgm:prSet/>
      <dgm:spPr/>
      <dgm:t>
        <a:bodyPr/>
        <a:lstStyle/>
        <a:p>
          <a:endParaRPr lang="en-IN" sz="1800"/>
        </a:p>
      </dgm:t>
    </dgm:pt>
    <dgm:pt modelId="{BFC4F381-473D-46EE-AA02-C0DE4986CCAD}" type="sibTrans" cxnId="{1E808270-780A-4782-A886-2698B35E1A2A}">
      <dgm:prSet/>
      <dgm:spPr/>
      <dgm:t>
        <a:bodyPr/>
        <a:lstStyle/>
        <a:p>
          <a:endParaRPr lang="en-IN" sz="1800"/>
        </a:p>
      </dgm:t>
    </dgm:pt>
    <dgm:pt modelId="{62EB6EA2-8A79-4DB1-9EAA-1B887DDE58B9}">
      <dgm:prSet custT="1"/>
      <dgm:spPr/>
      <dgm:t>
        <a:bodyPr/>
        <a:lstStyle/>
        <a:p>
          <a:r>
            <a:rPr lang="en-IN" sz="1800" b="0" i="0" dirty="0"/>
            <a:t>Deletes the specified file.</a:t>
          </a:r>
          <a:endParaRPr lang="en-IN" sz="1800" dirty="0"/>
        </a:p>
      </dgm:t>
    </dgm:pt>
    <dgm:pt modelId="{EAE30711-EABB-4A97-9934-8622F8FEBF95}" type="parTrans" cxnId="{4574ADED-163F-4F41-9D6A-59F93899FEAF}">
      <dgm:prSet/>
      <dgm:spPr/>
      <dgm:t>
        <a:bodyPr/>
        <a:lstStyle/>
        <a:p>
          <a:endParaRPr lang="en-IN" sz="1800"/>
        </a:p>
      </dgm:t>
    </dgm:pt>
    <dgm:pt modelId="{A24539D8-BAA8-41A0-9897-7C6F084B36E5}" type="sibTrans" cxnId="{4574ADED-163F-4F41-9D6A-59F93899FEAF}">
      <dgm:prSet/>
      <dgm:spPr/>
      <dgm:t>
        <a:bodyPr/>
        <a:lstStyle/>
        <a:p>
          <a:endParaRPr lang="en-IN" sz="1800"/>
        </a:p>
      </dgm:t>
    </dgm:pt>
    <dgm:pt modelId="{90049058-4B35-4631-9575-176A52FC503C}">
      <dgm:prSet custT="1"/>
      <dgm:spPr/>
      <dgm:t>
        <a:bodyPr/>
        <a:lstStyle/>
        <a:p>
          <a:pPr algn="l"/>
          <a:r>
            <a:rPr lang="en-US" sz="1800" b="0" i="0" dirty="0"/>
            <a:t> 5. </a:t>
          </a:r>
          <a:r>
            <a:rPr lang="en-IN" sz="1800" b="0" i="0" dirty="0" err="1"/>
            <a:t>fs.readdir</a:t>
          </a:r>
          <a:r>
            <a:rPr lang="en-IN" sz="1800" b="0" i="0" dirty="0"/>
            <a:t>()</a:t>
          </a:r>
          <a:endParaRPr lang="en-IN" sz="1800" b="0" dirty="0"/>
        </a:p>
      </dgm:t>
    </dgm:pt>
    <dgm:pt modelId="{F90D909A-56D7-4EDA-9DB5-0799FBFDB4EF}" type="parTrans" cxnId="{8693C9EB-C2C1-4E88-A43D-711A81C73383}">
      <dgm:prSet/>
      <dgm:spPr/>
      <dgm:t>
        <a:bodyPr/>
        <a:lstStyle/>
        <a:p>
          <a:endParaRPr lang="en-IN" sz="1800"/>
        </a:p>
      </dgm:t>
    </dgm:pt>
    <dgm:pt modelId="{4E83C7A5-8316-4E14-8AC8-85C237A8AD34}" type="sibTrans" cxnId="{8693C9EB-C2C1-4E88-A43D-711A81C73383}">
      <dgm:prSet/>
      <dgm:spPr/>
      <dgm:t>
        <a:bodyPr/>
        <a:lstStyle/>
        <a:p>
          <a:endParaRPr lang="en-IN" sz="1800"/>
        </a:p>
      </dgm:t>
    </dgm:pt>
    <dgm:pt modelId="{CB73F954-FC9C-48EC-B175-91C23BDCAB1A}">
      <dgm:prSet custT="1"/>
      <dgm:spPr/>
      <dgm:t>
        <a:bodyPr/>
        <a:lstStyle/>
        <a:p>
          <a:r>
            <a:rPr lang="en-US" sz="1800" b="0" i="0" dirty="0"/>
            <a:t>Reads the contents of a directory.</a:t>
          </a:r>
          <a:endParaRPr lang="en-IN" sz="1800" dirty="0"/>
        </a:p>
      </dgm:t>
    </dgm:pt>
    <dgm:pt modelId="{DB57AF8F-63ED-438E-B67B-86958BABABDE}" type="parTrans" cxnId="{AE980106-48CE-4343-B7D3-7AB4854C00DD}">
      <dgm:prSet/>
      <dgm:spPr/>
      <dgm:t>
        <a:bodyPr/>
        <a:lstStyle/>
        <a:p>
          <a:endParaRPr lang="en-IN" sz="1800"/>
        </a:p>
      </dgm:t>
    </dgm:pt>
    <dgm:pt modelId="{AC3F28BD-4731-4363-B482-2B9EE1BC560A}" type="sibTrans" cxnId="{AE980106-48CE-4343-B7D3-7AB4854C00DD}">
      <dgm:prSet/>
      <dgm:spPr/>
      <dgm:t>
        <a:bodyPr/>
        <a:lstStyle/>
        <a:p>
          <a:endParaRPr lang="en-IN" sz="1800"/>
        </a:p>
      </dgm:t>
    </dgm:pt>
    <dgm:pt modelId="{86AB6EB7-5A7B-4F65-A1DD-069D10B62B4D}">
      <dgm:prSet custT="1"/>
      <dgm:spPr/>
      <dgm:t>
        <a:bodyPr/>
        <a:lstStyle/>
        <a:p>
          <a:pPr algn="l"/>
          <a:r>
            <a:rPr lang="en-IN" sz="1800" b="0" i="0" dirty="0"/>
            <a:t> 6. </a:t>
          </a:r>
          <a:r>
            <a:rPr lang="en-IN" sz="1800" b="0" i="0" dirty="0" err="1"/>
            <a:t>fs.mkdir</a:t>
          </a:r>
          <a:r>
            <a:rPr lang="en-IN" sz="1800" b="0" i="0" dirty="0"/>
            <a:t>()</a:t>
          </a:r>
          <a:endParaRPr lang="en-IN" sz="1800" b="0" dirty="0"/>
        </a:p>
      </dgm:t>
    </dgm:pt>
    <dgm:pt modelId="{872AC7CF-2F07-4C35-99EC-E29169D144A3}" type="parTrans" cxnId="{BD8466E1-6CAF-46E3-B39B-DFB29D4FBF4E}">
      <dgm:prSet/>
      <dgm:spPr/>
      <dgm:t>
        <a:bodyPr/>
        <a:lstStyle/>
        <a:p>
          <a:endParaRPr lang="en-IN" sz="1800"/>
        </a:p>
      </dgm:t>
    </dgm:pt>
    <dgm:pt modelId="{A5EF591E-660C-4A14-9B0D-170373D922E1}" type="sibTrans" cxnId="{BD8466E1-6CAF-46E3-B39B-DFB29D4FBF4E}">
      <dgm:prSet/>
      <dgm:spPr/>
      <dgm:t>
        <a:bodyPr/>
        <a:lstStyle/>
        <a:p>
          <a:endParaRPr lang="en-IN" sz="1800"/>
        </a:p>
      </dgm:t>
    </dgm:pt>
    <dgm:pt modelId="{854112B5-A5FE-43F9-BC1D-7478D7F2D884}">
      <dgm:prSet custT="1"/>
      <dgm:spPr/>
      <dgm:t>
        <a:bodyPr/>
        <a:lstStyle/>
        <a:p>
          <a:r>
            <a:rPr lang="en-IN" sz="1800" b="0" i="0" dirty="0"/>
            <a:t> Creates a new directory.</a:t>
          </a:r>
          <a:endParaRPr lang="en-IN" sz="1800" dirty="0"/>
        </a:p>
      </dgm:t>
    </dgm:pt>
    <dgm:pt modelId="{75454CF2-4EF7-47A9-B23B-2D94AA04AE7F}" type="parTrans" cxnId="{88D5FDDE-8F1C-4FDC-82C0-3EF7A820380A}">
      <dgm:prSet/>
      <dgm:spPr/>
      <dgm:t>
        <a:bodyPr/>
        <a:lstStyle/>
        <a:p>
          <a:endParaRPr lang="en-IN" sz="1800"/>
        </a:p>
      </dgm:t>
    </dgm:pt>
    <dgm:pt modelId="{BA129D81-82DE-4A91-9142-A3A550019805}" type="sibTrans" cxnId="{88D5FDDE-8F1C-4FDC-82C0-3EF7A820380A}">
      <dgm:prSet/>
      <dgm:spPr/>
      <dgm:t>
        <a:bodyPr/>
        <a:lstStyle/>
        <a:p>
          <a:endParaRPr lang="en-IN" sz="1800"/>
        </a:p>
      </dgm:t>
    </dgm:pt>
    <dgm:pt modelId="{80BB1C6B-6F30-48DB-90BE-5B4CC3BA4AC2}">
      <dgm:prSet custT="1"/>
      <dgm:spPr/>
      <dgm:t>
        <a:bodyPr/>
        <a:lstStyle/>
        <a:p>
          <a:pPr algn="l"/>
          <a:r>
            <a:rPr lang="en-IN" sz="1800" b="0" i="0" dirty="0"/>
            <a:t> 7. </a:t>
          </a:r>
          <a:r>
            <a:rPr lang="en-IN" sz="1800" b="0" i="0" dirty="0" err="1"/>
            <a:t>fs.rmdir</a:t>
          </a:r>
          <a:r>
            <a:rPr lang="en-IN" sz="1800" b="0" i="0" dirty="0"/>
            <a:t>()</a:t>
          </a:r>
          <a:endParaRPr lang="en-IN" sz="1800" b="0" dirty="0"/>
        </a:p>
      </dgm:t>
    </dgm:pt>
    <dgm:pt modelId="{A96BB346-83F1-46EC-B226-330A0595199D}" type="parTrans" cxnId="{85E00313-D3B0-4B23-B829-5EE7A92FD462}">
      <dgm:prSet/>
      <dgm:spPr/>
      <dgm:t>
        <a:bodyPr/>
        <a:lstStyle/>
        <a:p>
          <a:endParaRPr lang="en-IN" sz="1800"/>
        </a:p>
      </dgm:t>
    </dgm:pt>
    <dgm:pt modelId="{51A88ACA-1BB1-4D61-837F-436DA5B3149B}" type="sibTrans" cxnId="{85E00313-D3B0-4B23-B829-5EE7A92FD462}">
      <dgm:prSet/>
      <dgm:spPr/>
      <dgm:t>
        <a:bodyPr/>
        <a:lstStyle/>
        <a:p>
          <a:endParaRPr lang="en-IN" sz="1800"/>
        </a:p>
      </dgm:t>
    </dgm:pt>
    <dgm:pt modelId="{B66CFA00-09EC-4EF8-BEB5-C4951470E4C6}">
      <dgm:prSet custT="1"/>
      <dgm:spPr/>
      <dgm:t>
        <a:bodyPr/>
        <a:lstStyle/>
        <a:p>
          <a:r>
            <a:rPr lang="en-IN" sz="1800" b="0" i="0" dirty="0"/>
            <a:t>Removes the specified directory.</a:t>
          </a:r>
          <a:endParaRPr lang="en-IN" sz="1800" dirty="0"/>
        </a:p>
      </dgm:t>
    </dgm:pt>
    <dgm:pt modelId="{7FC3D198-4558-4FD9-8AEF-080ABB583ACE}" type="parTrans" cxnId="{D4178BA7-8B04-4A7E-A52B-7A55B68A6539}">
      <dgm:prSet/>
      <dgm:spPr/>
      <dgm:t>
        <a:bodyPr/>
        <a:lstStyle/>
        <a:p>
          <a:endParaRPr lang="en-IN" sz="1800"/>
        </a:p>
      </dgm:t>
    </dgm:pt>
    <dgm:pt modelId="{32C7DF29-53DC-424A-BF2A-2BDA8F2E5F1D}" type="sibTrans" cxnId="{D4178BA7-8B04-4A7E-A52B-7A55B68A6539}">
      <dgm:prSet/>
      <dgm:spPr/>
      <dgm:t>
        <a:bodyPr/>
        <a:lstStyle/>
        <a:p>
          <a:endParaRPr lang="en-IN" sz="1800"/>
        </a:p>
      </dgm:t>
    </dgm:pt>
    <dgm:pt modelId="{23467D65-3137-48F1-ADC6-40E70D5F17C0}" type="pres">
      <dgm:prSet presAssocID="{132CF820-5F0A-443E-815D-5E59BFB5FB0C}" presName="Name0" presStyleCnt="0">
        <dgm:presLayoutVars>
          <dgm:chMax/>
          <dgm:chPref val="3"/>
          <dgm:dir/>
          <dgm:animOne val="branch"/>
          <dgm:animLvl val="lvl"/>
        </dgm:presLayoutVars>
      </dgm:prSet>
      <dgm:spPr/>
    </dgm:pt>
    <dgm:pt modelId="{5E41540F-B445-42F2-A7D2-9E8435BF9626}" type="pres">
      <dgm:prSet presAssocID="{28992C08-A315-4422-A594-B6D15E70E254}" presName="composite" presStyleCnt="0"/>
      <dgm:spPr/>
    </dgm:pt>
    <dgm:pt modelId="{E6ED046B-B3C1-4C77-842D-A4F7E48C417B}" type="pres">
      <dgm:prSet presAssocID="{28992C08-A315-4422-A594-B6D15E70E254}" presName="FirstChild" presStyleLbl="revTx" presStyleIdx="0" presStyleCnt="7" custScaleX="100892" custLinFactNeighborY="5225">
        <dgm:presLayoutVars>
          <dgm:chMax val="0"/>
          <dgm:chPref val="0"/>
          <dgm:bulletEnabled val="1"/>
        </dgm:presLayoutVars>
      </dgm:prSet>
      <dgm:spPr/>
    </dgm:pt>
    <dgm:pt modelId="{5C9A001D-32D5-47AE-917A-6A40D087833D}" type="pres">
      <dgm:prSet presAssocID="{28992C08-A315-4422-A594-B6D15E70E254}" presName="Parent" presStyleLbl="alignNode1" presStyleIdx="0" presStyleCnt="7" custScaleX="81715">
        <dgm:presLayoutVars>
          <dgm:chMax val="3"/>
          <dgm:chPref val="3"/>
          <dgm:bulletEnabled val="1"/>
        </dgm:presLayoutVars>
      </dgm:prSet>
      <dgm:spPr/>
    </dgm:pt>
    <dgm:pt modelId="{AE6687D2-9C35-4179-B1F5-64A045FD5CBF}" type="pres">
      <dgm:prSet presAssocID="{28992C08-A315-4422-A594-B6D15E70E254}" presName="Accent" presStyleLbl="parChTrans1D1" presStyleIdx="0" presStyleCnt="7"/>
      <dgm:spPr/>
    </dgm:pt>
    <dgm:pt modelId="{5FA815B6-65C7-492B-BA62-C79B5D661C33}" type="pres">
      <dgm:prSet presAssocID="{216B13D2-09DD-48B9-A28A-0E76021EA28A}" presName="sibTrans" presStyleCnt="0"/>
      <dgm:spPr/>
    </dgm:pt>
    <dgm:pt modelId="{773131F9-8CF4-4F85-9FF6-6D7205A8C2EE}" type="pres">
      <dgm:prSet presAssocID="{A0E57C61-1A5C-4F61-8512-875D7557788B}" presName="composite" presStyleCnt="0"/>
      <dgm:spPr/>
    </dgm:pt>
    <dgm:pt modelId="{3902FD89-4685-48F0-A810-9940408D5EBA}" type="pres">
      <dgm:prSet presAssocID="{A0E57C61-1A5C-4F61-8512-875D7557788B}" presName="FirstChild" presStyleLbl="revTx" presStyleIdx="1" presStyleCnt="7" custScaleX="100892" custLinFactNeighborY="5225">
        <dgm:presLayoutVars>
          <dgm:chMax val="0"/>
          <dgm:chPref val="0"/>
          <dgm:bulletEnabled val="1"/>
        </dgm:presLayoutVars>
      </dgm:prSet>
      <dgm:spPr/>
    </dgm:pt>
    <dgm:pt modelId="{8B097B80-8635-4132-86F2-40273AF1576F}" type="pres">
      <dgm:prSet presAssocID="{A0E57C61-1A5C-4F61-8512-875D7557788B}" presName="Parent" presStyleLbl="alignNode1" presStyleIdx="1" presStyleCnt="7" custScaleX="82011" custLinFactNeighborY="5225">
        <dgm:presLayoutVars>
          <dgm:chMax val="3"/>
          <dgm:chPref val="3"/>
          <dgm:bulletEnabled val="1"/>
        </dgm:presLayoutVars>
      </dgm:prSet>
      <dgm:spPr/>
    </dgm:pt>
    <dgm:pt modelId="{795EA436-C271-4A0B-8D45-1031531E6AE2}" type="pres">
      <dgm:prSet presAssocID="{A0E57C61-1A5C-4F61-8512-875D7557788B}" presName="Accent" presStyleLbl="parChTrans1D1" presStyleIdx="1" presStyleCnt="7"/>
      <dgm:spPr/>
    </dgm:pt>
    <dgm:pt modelId="{072B4FCF-2B7C-4F93-8FE8-2B2E7FCCACB7}" type="pres">
      <dgm:prSet presAssocID="{48FAF7CF-2F8C-4FC9-89BC-C2A64ED9A31F}" presName="sibTrans" presStyleCnt="0"/>
      <dgm:spPr/>
    </dgm:pt>
    <dgm:pt modelId="{EECC3B5D-6CF2-439A-92D9-E6670A998D2B}" type="pres">
      <dgm:prSet presAssocID="{E7216F1F-A7C2-4CC2-AF67-5BE11E3F2065}" presName="composite" presStyleCnt="0"/>
      <dgm:spPr/>
    </dgm:pt>
    <dgm:pt modelId="{2DE16079-CC76-454C-A4FC-3E71D3B2766C}" type="pres">
      <dgm:prSet presAssocID="{E7216F1F-A7C2-4CC2-AF67-5BE11E3F2065}" presName="FirstChild" presStyleLbl="revTx" presStyleIdx="2" presStyleCnt="7" custScaleX="100892" custLinFactNeighborY="5225">
        <dgm:presLayoutVars>
          <dgm:chMax val="0"/>
          <dgm:chPref val="0"/>
          <dgm:bulletEnabled val="1"/>
        </dgm:presLayoutVars>
      </dgm:prSet>
      <dgm:spPr/>
    </dgm:pt>
    <dgm:pt modelId="{B29F932A-A843-49B6-954A-1F18EA9A0A68}" type="pres">
      <dgm:prSet presAssocID="{E7216F1F-A7C2-4CC2-AF67-5BE11E3F2065}" presName="Parent" presStyleLbl="alignNode1" presStyleIdx="2" presStyleCnt="7" custScaleX="81715">
        <dgm:presLayoutVars>
          <dgm:chMax val="3"/>
          <dgm:chPref val="3"/>
          <dgm:bulletEnabled val="1"/>
        </dgm:presLayoutVars>
      </dgm:prSet>
      <dgm:spPr/>
    </dgm:pt>
    <dgm:pt modelId="{F723D0E0-402F-407F-9190-EAAC7FEC700F}" type="pres">
      <dgm:prSet presAssocID="{E7216F1F-A7C2-4CC2-AF67-5BE11E3F2065}" presName="Accent" presStyleLbl="parChTrans1D1" presStyleIdx="2" presStyleCnt="7"/>
      <dgm:spPr/>
    </dgm:pt>
    <dgm:pt modelId="{2E8FC5C1-558A-4D8B-ABBF-93E7D4C85DB9}" type="pres">
      <dgm:prSet presAssocID="{FB69869B-AD12-41B7-BF4A-607DDB740A11}" presName="sibTrans" presStyleCnt="0"/>
      <dgm:spPr/>
    </dgm:pt>
    <dgm:pt modelId="{139EAF17-184A-4399-9B6F-A5E994017B80}" type="pres">
      <dgm:prSet presAssocID="{4032AF62-E1CB-4B3F-AABE-BFF34018EA6A}" presName="composite" presStyleCnt="0"/>
      <dgm:spPr/>
    </dgm:pt>
    <dgm:pt modelId="{A711D97B-C375-4B0A-8471-C3EF77C242E5}" type="pres">
      <dgm:prSet presAssocID="{4032AF62-E1CB-4B3F-AABE-BFF34018EA6A}" presName="FirstChild" presStyleLbl="revTx" presStyleIdx="3" presStyleCnt="7" custScaleX="100892" custLinFactNeighborY="5225">
        <dgm:presLayoutVars>
          <dgm:chMax val="0"/>
          <dgm:chPref val="0"/>
          <dgm:bulletEnabled val="1"/>
        </dgm:presLayoutVars>
      </dgm:prSet>
      <dgm:spPr/>
    </dgm:pt>
    <dgm:pt modelId="{A5AD96AA-F5EB-4C60-8EE5-77AFE44E4579}" type="pres">
      <dgm:prSet presAssocID="{4032AF62-E1CB-4B3F-AABE-BFF34018EA6A}" presName="Parent" presStyleLbl="alignNode1" presStyleIdx="3" presStyleCnt="7" custScaleX="81715">
        <dgm:presLayoutVars>
          <dgm:chMax val="3"/>
          <dgm:chPref val="3"/>
          <dgm:bulletEnabled val="1"/>
        </dgm:presLayoutVars>
      </dgm:prSet>
      <dgm:spPr/>
    </dgm:pt>
    <dgm:pt modelId="{06B2979C-708D-49C7-98FF-ABBF58979E1E}" type="pres">
      <dgm:prSet presAssocID="{4032AF62-E1CB-4B3F-AABE-BFF34018EA6A}" presName="Accent" presStyleLbl="parChTrans1D1" presStyleIdx="3" presStyleCnt="7"/>
      <dgm:spPr/>
    </dgm:pt>
    <dgm:pt modelId="{81144E94-5AAA-4973-8117-BA9135BC27AB}" type="pres">
      <dgm:prSet presAssocID="{BFC4F381-473D-46EE-AA02-C0DE4986CCAD}" presName="sibTrans" presStyleCnt="0"/>
      <dgm:spPr/>
    </dgm:pt>
    <dgm:pt modelId="{9D8A2294-BFE4-4FAD-9F41-CB15426F6DD6}" type="pres">
      <dgm:prSet presAssocID="{90049058-4B35-4631-9575-176A52FC503C}" presName="composite" presStyleCnt="0"/>
      <dgm:spPr/>
    </dgm:pt>
    <dgm:pt modelId="{C8DD2F3E-6F50-405A-895F-51E3B6CAE9BD}" type="pres">
      <dgm:prSet presAssocID="{90049058-4B35-4631-9575-176A52FC503C}" presName="FirstChild" presStyleLbl="revTx" presStyleIdx="4" presStyleCnt="7" custScaleX="100892" custLinFactNeighborY="5225">
        <dgm:presLayoutVars>
          <dgm:chMax val="0"/>
          <dgm:chPref val="0"/>
          <dgm:bulletEnabled val="1"/>
        </dgm:presLayoutVars>
      </dgm:prSet>
      <dgm:spPr/>
    </dgm:pt>
    <dgm:pt modelId="{5F6747ED-145C-4FCC-BDA2-361E705019C2}" type="pres">
      <dgm:prSet presAssocID="{90049058-4B35-4631-9575-176A52FC503C}" presName="Parent" presStyleLbl="alignNode1" presStyleIdx="4" presStyleCnt="7" custScaleX="81715">
        <dgm:presLayoutVars>
          <dgm:chMax val="3"/>
          <dgm:chPref val="3"/>
          <dgm:bulletEnabled val="1"/>
        </dgm:presLayoutVars>
      </dgm:prSet>
      <dgm:spPr/>
    </dgm:pt>
    <dgm:pt modelId="{E05AFB64-339D-4CFE-A253-C8F92232F816}" type="pres">
      <dgm:prSet presAssocID="{90049058-4B35-4631-9575-176A52FC503C}" presName="Accent" presStyleLbl="parChTrans1D1" presStyleIdx="4" presStyleCnt="7"/>
      <dgm:spPr/>
    </dgm:pt>
    <dgm:pt modelId="{F6E09A25-08A5-48AD-B0B6-622C67D18250}" type="pres">
      <dgm:prSet presAssocID="{4E83C7A5-8316-4E14-8AC8-85C237A8AD34}" presName="sibTrans" presStyleCnt="0"/>
      <dgm:spPr/>
    </dgm:pt>
    <dgm:pt modelId="{C76AF1A3-9257-4687-ADDF-B682A74CAB60}" type="pres">
      <dgm:prSet presAssocID="{86AB6EB7-5A7B-4F65-A1DD-069D10B62B4D}" presName="composite" presStyleCnt="0"/>
      <dgm:spPr/>
    </dgm:pt>
    <dgm:pt modelId="{7EE12968-3083-4744-AC08-432A79D3DA40}" type="pres">
      <dgm:prSet presAssocID="{86AB6EB7-5A7B-4F65-A1DD-069D10B62B4D}" presName="FirstChild" presStyleLbl="revTx" presStyleIdx="5" presStyleCnt="7" custScaleX="102804" custLinFactNeighborY="5225">
        <dgm:presLayoutVars>
          <dgm:chMax val="0"/>
          <dgm:chPref val="0"/>
          <dgm:bulletEnabled val="1"/>
        </dgm:presLayoutVars>
      </dgm:prSet>
      <dgm:spPr/>
    </dgm:pt>
    <dgm:pt modelId="{CFF0EAE4-BED3-4888-9490-7BE13998CB1E}" type="pres">
      <dgm:prSet presAssocID="{86AB6EB7-5A7B-4F65-A1DD-069D10B62B4D}" presName="Parent" presStyleLbl="alignNode1" presStyleIdx="5" presStyleCnt="7" custScaleX="83103">
        <dgm:presLayoutVars>
          <dgm:chMax val="3"/>
          <dgm:chPref val="3"/>
          <dgm:bulletEnabled val="1"/>
        </dgm:presLayoutVars>
      </dgm:prSet>
      <dgm:spPr/>
    </dgm:pt>
    <dgm:pt modelId="{2BDDC7C4-30C6-402F-ACA5-D599AD23F446}" type="pres">
      <dgm:prSet presAssocID="{86AB6EB7-5A7B-4F65-A1DD-069D10B62B4D}" presName="Accent" presStyleLbl="parChTrans1D1" presStyleIdx="5" presStyleCnt="7"/>
      <dgm:spPr/>
    </dgm:pt>
    <dgm:pt modelId="{21D65293-C63E-4C66-877D-E4C6834276B4}" type="pres">
      <dgm:prSet presAssocID="{A5EF591E-660C-4A14-9B0D-170373D922E1}" presName="sibTrans" presStyleCnt="0"/>
      <dgm:spPr/>
    </dgm:pt>
    <dgm:pt modelId="{A95C2D92-F0F9-4D54-A90C-9C5D87597494}" type="pres">
      <dgm:prSet presAssocID="{80BB1C6B-6F30-48DB-90BE-5B4CC3BA4AC2}" presName="composite" presStyleCnt="0"/>
      <dgm:spPr/>
    </dgm:pt>
    <dgm:pt modelId="{5744B1FE-EB42-4EAC-9831-C0BFBA776D07}" type="pres">
      <dgm:prSet presAssocID="{80BB1C6B-6F30-48DB-90BE-5B4CC3BA4AC2}" presName="FirstChild" presStyleLbl="revTx" presStyleIdx="6" presStyleCnt="7" custScaleX="101511" custLinFactNeighborY="5225">
        <dgm:presLayoutVars>
          <dgm:chMax val="0"/>
          <dgm:chPref val="0"/>
          <dgm:bulletEnabled val="1"/>
        </dgm:presLayoutVars>
      </dgm:prSet>
      <dgm:spPr/>
    </dgm:pt>
    <dgm:pt modelId="{DB47A78E-25DA-4A9C-8D92-492FE9493D85}" type="pres">
      <dgm:prSet presAssocID="{80BB1C6B-6F30-48DB-90BE-5B4CC3BA4AC2}" presName="Parent" presStyleLbl="alignNode1" presStyleIdx="6" presStyleCnt="7" custScaleX="83896">
        <dgm:presLayoutVars>
          <dgm:chMax val="3"/>
          <dgm:chPref val="3"/>
          <dgm:bulletEnabled val="1"/>
        </dgm:presLayoutVars>
      </dgm:prSet>
      <dgm:spPr/>
    </dgm:pt>
    <dgm:pt modelId="{EEB6B4C9-44B4-4ED0-8DE2-3B4ED454571B}" type="pres">
      <dgm:prSet presAssocID="{80BB1C6B-6F30-48DB-90BE-5B4CC3BA4AC2}" presName="Accent" presStyleLbl="parChTrans1D1" presStyleIdx="6" presStyleCnt="7"/>
      <dgm:spPr/>
    </dgm:pt>
  </dgm:ptLst>
  <dgm:cxnLst>
    <dgm:cxn modelId="{AE980106-48CE-4343-B7D3-7AB4854C00DD}" srcId="{90049058-4B35-4631-9575-176A52FC503C}" destId="{CB73F954-FC9C-48EC-B175-91C23BDCAB1A}" srcOrd="0" destOrd="0" parTransId="{DB57AF8F-63ED-438E-B67B-86958BABABDE}" sibTransId="{AC3F28BD-4731-4363-B482-2B9EE1BC560A}"/>
    <dgm:cxn modelId="{85E00313-D3B0-4B23-B829-5EE7A92FD462}" srcId="{132CF820-5F0A-443E-815D-5E59BFB5FB0C}" destId="{80BB1C6B-6F30-48DB-90BE-5B4CC3BA4AC2}" srcOrd="6" destOrd="0" parTransId="{A96BB346-83F1-46EC-B226-330A0595199D}" sibTransId="{51A88ACA-1BB1-4D61-837F-436DA5B3149B}"/>
    <dgm:cxn modelId="{DEC94516-65A9-4B63-97C7-ABEBA928F8C2}" srcId="{132CF820-5F0A-443E-815D-5E59BFB5FB0C}" destId="{A0E57C61-1A5C-4F61-8512-875D7557788B}" srcOrd="1" destOrd="0" parTransId="{60DA5B39-07C6-4B7F-BB78-5942AD1AF737}" sibTransId="{48FAF7CF-2F8C-4FC9-89BC-C2A64ED9A31F}"/>
    <dgm:cxn modelId="{0D9B4418-C01A-4312-913B-99328F5A186B}" srcId="{28992C08-A315-4422-A594-B6D15E70E254}" destId="{385B6F44-CB42-43D0-8F6E-434A82C5A514}" srcOrd="0" destOrd="0" parTransId="{D61ACABC-C536-4A5C-896E-211F5737BEA7}" sibTransId="{0ED23B40-2E87-4FDC-876A-8BE0D067EED4}"/>
    <dgm:cxn modelId="{53C1E81D-F48F-40D2-A4CE-796BCA75BEEB}" type="presOf" srcId="{90049058-4B35-4631-9575-176A52FC503C}" destId="{5F6747ED-145C-4FCC-BDA2-361E705019C2}" srcOrd="0" destOrd="0" presId="urn:microsoft.com/office/officeart/2011/layout/TabList"/>
    <dgm:cxn modelId="{E26D2321-6840-4F67-AD29-143A050C0497}" type="presOf" srcId="{28992C08-A315-4422-A594-B6D15E70E254}" destId="{5C9A001D-32D5-47AE-917A-6A40D087833D}" srcOrd="0" destOrd="0" presId="urn:microsoft.com/office/officeart/2011/layout/TabList"/>
    <dgm:cxn modelId="{21313D24-8538-49C5-8B9D-98FB76792696}" type="presOf" srcId="{B524D46A-681B-4109-A91B-15DC4130527A}" destId="{2DE16079-CC76-454C-A4FC-3E71D3B2766C}" srcOrd="0" destOrd="0" presId="urn:microsoft.com/office/officeart/2011/layout/TabList"/>
    <dgm:cxn modelId="{81EE2026-BFE1-46E8-9055-8B0D36711F14}" type="presOf" srcId="{86AB6EB7-5A7B-4F65-A1DD-069D10B62B4D}" destId="{CFF0EAE4-BED3-4888-9490-7BE13998CB1E}" srcOrd="0" destOrd="0" presId="urn:microsoft.com/office/officeart/2011/layout/TabList"/>
    <dgm:cxn modelId="{E7D8785D-697B-4A46-AEC1-15E3A83611F5}" type="presOf" srcId="{F970BB9F-DC86-42B9-A42C-B7DD0175961E}" destId="{3902FD89-4685-48F0-A810-9940408D5EBA}" srcOrd="0" destOrd="0" presId="urn:microsoft.com/office/officeart/2011/layout/TabList"/>
    <dgm:cxn modelId="{0FCB7662-4C70-450F-B061-A5E7B23D6952}" type="presOf" srcId="{132CF820-5F0A-443E-815D-5E59BFB5FB0C}" destId="{23467D65-3137-48F1-ADC6-40E70D5F17C0}" srcOrd="0" destOrd="0" presId="urn:microsoft.com/office/officeart/2011/layout/TabList"/>
    <dgm:cxn modelId="{8EE62766-66BD-4F96-95A6-C025CF027EA7}" type="presOf" srcId="{80BB1C6B-6F30-48DB-90BE-5B4CC3BA4AC2}" destId="{DB47A78E-25DA-4A9C-8D92-492FE9493D85}" srcOrd="0" destOrd="0" presId="urn:microsoft.com/office/officeart/2011/layout/TabList"/>
    <dgm:cxn modelId="{B12CAF69-8D7E-4692-A5D5-935130F7B3DA}" type="presOf" srcId="{4032AF62-E1CB-4B3F-AABE-BFF34018EA6A}" destId="{A5AD96AA-F5EB-4C60-8EE5-77AFE44E4579}" srcOrd="0" destOrd="0" presId="urn:microsoft.com/office/officeart/2011/layout/TabList"/>
    <dgm:cxn modelId="{0EF6F649-0C71-44DB-8E9A-ED2895DB3FA7}" srcId="{132CF820-5F0A-443E-815D-5E59BFB5FB0C}" destId="{28992C08-A315-4422-A594-B6D15E70E254}" srcOrd="0" destOrd="0" parTransId="{530954BD-2A45-48D8-BFC2-9B3D74B855A6}" sibTransId="{216B13D2-09DD-48B9-A28A-0E76021EA28A}"/>
    <dgm:cxn modelId="{1E808270-780A-4782-A886-2698B35E1A2A}" srcId="{132CF820-5F0A-443E-815D-5E59BFB5FB0C}" destId="{4032AF62-E1CB-4B3F-AABE-BFF34018EA6A}" srcOrd="3" destOrd="0" parTransId="{22895736-CDD9-47C1-B625-C15238620EC4}" sibTransId="{BFC4F381-473D-46EE-AA02-C0DE4986CCAD}"/>
    <dgm:cxn modelId="{37B3CF71-2CDE-44E6-B83F-03E9F016F0EC}" type="presOf" srcId="{B66CFA00-09EC-4EF8-BEB5-C4951470E4C6}" destId="{5744B1FE-EB42-4EAC-9831-C0BFBA776D07}" srcOrd="0" destOrd="0" presId="urn:microsoft.com/office/officeart/2011/layout/TabList"/>
    <dgm:cxn modelId="{A6C5DA7C-9AEE-4490-A8DF-4ED90FA0EAE2}" srcId="{A0E57C61-1A5C-4F61-8512-875D7557788B}" destId="{F970BB9F-DC86-42B9-A42C-B7DD0175961E}" srcOrd="0" destOrd="0" parTransId="{069D13D8-75F1-4868-97DA-A4C72547D6F0}" sibTransId="{A61EFFD2-FBFA-458D-A178-947E5E73DB89}"/>
    <dgm:cxn modelId="{A20F0493-15AD-4218-9B3F-5C7D4604694C}" type="presOf" srcId="{A0E57C61-1A5C-4F61-8512-875D7557788B}" destId="{8B097B80-8635-4132-86F2-40273AF1576F}" srcOrd="0" destOrd="0" presId="urn:microsoft.com/office/officeart/2011/layout/TabList"/>
    <dgm:cxn modelId="{CA027A93-38F7-4D5B-9BF7-13256DD2A610}" srcId="{E7216F1F-A7C2-4CC2-AF67-5BE11E3F2065}" destId="{B524D46A-681B-4109-A91B-15DC4130527A}" srcOrd="0" destOrd="0" parTransId="{297337C6-BCEF-4460-8C09-1B7130BE5B6B}" sibTransId="{C561A436-F879-4C33-A4B0-F8A2FE969525}"/>
    <dgm:cxn modelId="{37017A94-43E6-4BF9-A88A-585D68A81BE0}" type="presOf" srcId="{854112B5-A5FE-43F9-BC1D-7478D7F2D884}" destId="{7EE12968-3083-4744-AC08-432A79D3DA40}" srcOrd="0" destOrd="0" presId="urn:microsoft.com/office/officeart/2011/layout/TabList"/>
    <dgm:cxn modelId="{E44BF5A2-BA16-45BA-8CCB-20A5251591E0}" type="presOf" srcId="{62EB6EA2-8A79-4DB1-9EAA-1B887DDE58B9}" destId="{A711D97B-C375-4B0A-8471-C3EF77C242E5}" srcOrd="0" destOrd="0" presId="urn:microsoft.com/office/officeart/2011/layout/TabList"/>
    <dgm:cxn modelId="{D4178BA7-8B04-4A7E-A52B-7A55B68A6539}" srcId="{80BB1C6B-6F30-48DB-90BE-5B4CC3BA4AC2}" destId="{B66CFA00-09EC-4EF8-BEB5-C4951470E4C6}" srcOrd="0" destOrd="0" parTransId="{7FC3D198-4558-4FD9-8AEF-080ABB583ACE}" sibTransId="{32C7DF29-53DC-424A-BF2A-2BDA8F2E5F1D}"/>
    <dgm:cxn modelId="{83A5A9B2-2A77-47AC-9A7D-0F613AE958C4}" srcId="{132CF820-5F0A-443E-815D-5E59BFB5FB0C}" destId="{E7216F1F-A7C2-4CC2-AF67-5BE11E3F2065}" srcOrd="2" destOrd="0" parTransId="{2FEEEF7C-A3EC-41D4-9E79-B0ADF2277F6D}" sibTransId="{FB69869B-AD12-41B7-BF4A-607DDB740A11}"/>
    <dgm:cxn modelId="{9DF5BEC5-D834-4219-8B12-50CD16DCEAA0}" type="presOf" srcId="{CB73F954-FC9C-48EC-B175-91C23BDCAB1A}" destId="{C8DD2F3E-6F50-405A-895F-51E3B6CAE9BD}" srcOrd="0" destOrd="0" presId="urn:microsoft.com/office/officeart/2011/layout/TabList"/>
    <dgm:cxn modelId="{32DF0BCB-86D2-43DB-9E5A-91C4F63A3085}" type="presOf" srcId="{E7216F1F-A7C2-4CC2-AF67-5BE11E3F2065}" destId="{B29F932A-A843-49B6-954A-1F18EA9A0A68}" srcOrd="0" destOrd="0" presId="urn:microsoft.com/office/officeart/2011/layout/TabList"/>
    <dgm:cxn modelId="{88D5FDDE-8F1C-4FDC-82C0-3EF7A820380A}" srcId="{86AB6EB7-5A7B-4F65-A1DD-069D10B62B4D}" destId="{854112B5-A5FE-43F9-BC1D-7478D7F2D884}" srcOrd="0" destOrd="0" parTransId="{75454CF2-4EF7-47A9-B23B-2D94AA04AE7F}" sibTransId="{BA129D81-82DE-4A91-9142-A3A550019805}"/>
    <dgm:cxn modelId="{BD8466E1-6CAF-46E3-B39B-DFB29D4FBF4E}" srcId="{132CF820-5F0A-443E-815D-5E59BFB5FB0C}" destId="{86AB6EB7-5A7B-4F65-A1DD-069D10B62B4D}" srcOrd="5" destOrd="0" parTransId="{872AC7CF-2F07-4C35-99EC-E29169D144A3}" sibTransId="{A5EF591E-660C-4A14-9B0D-170373D922E1}"/>
    <dgm:cxn modelId="{8693C9EB-C2C1-4E88-A43D-711A81C73383}" srcId="{132CF820-5F0A-443E-815D-5E59BFB5FB0C}" destId="{90049058-4B35-4631-9575-176A52FC503C}" srcOrd="4" destOrd="0" parTransId="{F90D909A-56D7-4EDA-9DB5-0799FBFDB4EF}" sibTransId="{4E83C7A5-8316-4E14-8AC8-85C237A8AD34}"/>
    <dgm:cxn modelId="{4574ADED-163F-4F41-9D6A-59F93899FEAF}" srcId="{4032AF62-E1CB-4B3F-AABE-BFF34018EA6A}" destId="{62EB6EA2-8A79-4DB1-9EAA-1B887DDE58B9}" srcOrd="0" destOrd="0" parTransId="{EAE30711-EABB-4A97-9934-8622F8FEBF95}" sibTransId="{A24539D8-BAA8-41A0-9897-7C6F084B36E5}"/>
    <dgm:cxn modelId="{222A32F1-3436-4AAE-B7F5-9D8B924C99F9}" type="presOf" srcId="{385B6F44-CB42-43D0-8F6E-434A82C5A514}" destId="{E6ED046B-B3C1-4C77-842D-A4F7E48C417B}" srcOrd="0" destOrd="0" presId="urn:microsoft.com/office/officeart/2011/layout/TabList"/>
    <dgm:cxn modelId="{483F46FB-4C75-4075-BC96-E184D5A63E03}" type="presParOf" srcId="{23467D65-3137-48F1-ADC6-40E70D5F17C0}" destId="{5E41540F-B445-42F2-A7D2-9E8435BF9626}" srcOrd="0" destOrd="0" presId="urn:microsoft.com/office/officeart/2011/layout/TabList"/>
    <dgm:cxn modelId="{BB0240C6-87DC-413C-B5D4-ED472EE19FA7}" type="presParOf" srcId="{5E41540F-B445-42F2-A7D2-9E8435BF9626}" destId="{E6ED046B-B3C1-4C77-842D-A4F7E48C417B}" srcOrd="0" destOrd="0" presId="urn:microsoft.com/office/officeart/2011/layout/TabList"/>
    <dgm:cxn modelId="{6895A74B-9328-4892-875C-1776A0F4BE0D}" type="presParOf" srcId="{5E41540F-B445-42F2-A7D2-9E8435BF9626}" destId="{5C9A001D-32D5-47AE-917A-6A40D087833D}" srcOrd="1" destOrd="0" presId="urn:microsoft.com/office/officeart/2011/layout/TabList"/>
    <dgm:cxn modelId="{928E2C9E-3316-42A7-8029-4E7BBE799C06}" type="presParOf" srcId="{5E41540F-B445-42F2-A7D2-9E8435BF9626}" destId="{AE6687D2-9C35-4179-B1F5-64A045FD5CBF}" srcOrd="2" destOrd="0" presId="urn:microsoft.com/office/officeart/2011/layout/TabList"/>
    <dgm:cxn modelId="{7684D772-6D4F-49DF-B38B-54CB094A9890}" type="presParOf" srcId="{23467D65-3137-48F1-ADC6-40E70D5F17C0}" destId="{5FA815B6-65C7-492B-BA62-C79B5D661C33}" srcOrd="1" destOrd="0" presId="urn:microsoft.com/office/officeart/2011/layout/TabList"/>
    <dgm:cxn modelId="{88ABE96A-60BC-48D5-9F1B-98C9B74B26D9}" type="presParOf" srcId="{23467D65-3137-48F1-ADC6-40E70D5F17C0}" destId="{773131F9-8CF4-4F85-9FF6-6D7205A8C2EE}" srcOrd="2" destOrd="0" presId="urn:microsoft.com/office/officeart/2011/layout/TabList"/>
    <dgm:cxn modelId="{6F55B82F-0EF6-443C-AFDF-AB444ED56849}" type="presParOf" srcId="{773131F9-8CF4-4F85-9FF6-6D7205A8C2EE}" destId="{3902FD89-4685-48F0-A810-9940408D5EBA}" srcOrd="0" destOrd="0" presId="urn:microsoft.com/office/officeart/2011/layout/TabList"/>
    <dgm:cxn modelId="{9BD55478-2A9A-4E01-9063-CA4FABDB62CF}" type="presParOf" srcId="{773131F9-8CF4-4F85-9FF6-6D7205A8C2EE}" destId="{8B097B80-8635-4132-86F2-40273AF1576F}" srcOrd="1" destOrd="0" presId="urn:microsoft.com/office/officeart/2011/layout/TabList"/>
    <dgm:cxn modelId="{D7F30745-21F7-4676-A202-451497800467}" type="presParOf" srcId="{773131F9-8CF4-4F85-9FF6-6D7205A8C2EE}" destId="{795EA436-C271-4A0B-8D45-1031531E6AE2}" srcOrd="2" destOrd="0" presId="urn:microsoft.com/office/officeart/2011/layout/TabList"/>
    <dgm:cxn modelId="{9EA30718-CCED-46A9-82E9-B1790A56C9BE}" type="presParOf" srcId="{23467D65-3137-48F1-ADC6-40E70D5F17C0}" destId="{072B4FCF-2B7C-4F93-8FE8-2B2E7FCCACB7}" srcOrd="3" destOrd="0" presId="urn:microsoft.com/office/officeart/2011/layout/TabList"/>
    <dgm:cxn modelId="{C2B839EC-DA51-41AE-BF8A-395A8B72B92F}" type="presParOf" srcId="{23467D65-3137-48F1-ADC6-40E70D5F17C0}" destId="{EECC3B5D-6CF2-439A-92D9-E6670A998D2B}" srcOrd="4" destOrd="0" presId="urn:microsoft.com/office/officeart/2011/layout/TabList"/>
    <dgm:cxn modelId="{265433A2-6007-4AE6-8D09-970BA41CD614}" type="presParOf" srcId="{EECC3B5D-6CF2-439A-92D9-E6670A998D2B}" destId="{2DE16079-CC76-454C-A4FC-3E71D3B2766C}" srcOrd="0" destOrd="0" presId="urn:microsoft.com/office/officeart/2011/layout/TabList"/>
    <dgm:cxn modelId="{4E5C98DE-2140-4601-B59E-8CF1F5E94EC9}" type="presParOf" srcId="{EECC3B5D-6CF2-439A-92D9-E6670A998D2B}" destId="{B29F932A-A843-49B6-954A-1F18EA9A0A68}" srcOrd="1" destOrd="0" presId="urn:microsoft.com/office/officeart/2011/layout/TabList"/>
    <dgm:cxn modelId="{39AD7C32-AB9C-429D-85A0-42FD10B83C4C}" type="presParOf" srcId="{EECC3B5D-6CF2-439A-92D9-E6670A998D2B}" destId="{F723D0E0-402F-407F-9190-EAAC7FEC700F}" srcOrd="2" destOrd="0" presId="urn:microsoft.com/office/officeart/2011/layout/TabList"/>
    <dgm:cxn modelId="{4FF89802-0477-4116-80E3-5EFEE8C0E862}" type="presParOf" srcId="{23467D65-3137-48F1-ADC6-40E70D5F17C0}" destId="{2E8FC5C1-558A-4D8B-ABBF-93E7D4C85DB9}" srcOrd="5" destOrd="0" presId="urn:microsoft.com/office/officeart/2011/layout/TabList"/>
    <dgm:cxn modelId="{1E1A40CB-B0A8-40D3-93DE-BCF100561C7F}" type="presParOf" srcId="{23467D65-3137-48F1-ADC6-40E70D5F17C0}" destId="{139EAF17-184A-4399-9B6F-A5E994017B80}" srcOrd="6" destOrd="0" presId="urn:microsoft.com/office/officeart/2011/layout/TabList"/>
    <dgm:cxn modelId="{B1742B6E-B925-41D1-816B-5094B71EF081}" type="presParOf" srcId="{139EAF17-184A-4399-9B6F-A5E994017B80}" destId="{A711D97B-C375-4B0A-8471-C3EF77C242E5}" srcOrd="0" destOrd="0" presId="urn:microsoft.com/office/officeart/2011/layout/TabList"/>
    <dgm:cxn modelId="{DA73AE02-B50C-4CB6-89FA-CFC2F8E01897}" type="presParOf" srcId="{139EAF17-184A-4399-9B6F-A5E994017B80}" destId="{A5AD96AA-F5EB-4C60-8EE5-77AFE44E4579}" srcOrd="1" destOrd="0" presId="urn:microsoft.com/office/officeart/2011/layout/TabList"/>
    <dgm:cxn modelId="{B18B34CC-8071-406C-ABC4-257D5B8B7385}" type="presParOf" srcId="{139EAF17-184A-4399-9B6F-A5E994017B80}" destId="{06B2979C-708D-49C7-98FF-ABBF58979E1E}" srcOrd="2" destOrd="0" presId="urn:microsoft.com/office/officeart/2011/layout/TabList"/>
    <dgm:cxn modelId="{1728B3AA-D55E-4A5C-97E4-A03FDDD46B4A}" type="presParOf" srcId="{23467D65-3137-48F1-ADC6-40E70D5F17C0}" destId="{81144E94-5AAA-4973-8117-BA9135BC27AB}" srcOrd="7" destOrd="0" presId="urn:microsoft.com/office/officeart/2011/layout/TabList"/>
    <dgm:cxn modelId="{91805C2E-AF2E-4558-8CF1-BE6CD22A6EDA}" type="presParOf" srcId="{23467D65-3137-48F1-ADC6-40E70D5F17C0}" destId="{9D8A2294-BFE4-4FAD-9F41-CB15426F6DD6}" srcOrd="8" destOrd="0" presId="urn:microsoft.com/office/officeart/2011/layout/TabList"/>
    <dgm:cxn modelId="{E82F18F7-7637-4D57-9BAE-7E8A7ED67CDE}" type="presParOf" srcId="{9D8A2294-BFE4-4FAD-9F41-CB15426F6DD6}" destId="{C8DD2F3E-6F50-405A-895F-51E3B6CAE9BD}" srcOrd="0" destOrd="0" presId="urn:microsoft.com/office/officeart/2011/layout/TabList"/>
    <dgm:cxn modelId="{696D41AB-48CB-420B-AD87-476C2AED5874}" type="presParOf" srcId="{9D8A2294-BFE4-4FAD-9F41-CB15426F6DD6}" destId="{5F6747ED-145C-4FCC-BDA2-361E705019C2}" srcOrd="1" destOrd="0" presId="urn:microsoft.com/office/officeart/2011/layout/TabList"/>
    <dgm:cxn modelId="{15247683-1951-4B76-9A4D-FDB7F731E52E}" type="presParOf" srcId="{9D8A2294-BFE4-4FAD-9F41-CB15426F6DD6}" destId="{E05AFB64-339D-4CFE-A253-C8F92232F816}" srcOrd="2" destOrd="0" presId="urn:microsoft.com/office/officeart/2011/layout/TabList"/>
    <dgm:cxn modelId="{934E2C69-327B-45EA-BBF0-8621D81037CF}" type="presParOf" srcId="{23467D65-3137-48F1-ADC6-40E70D5F17C0}" destId="{F6E09A25-08A5-48AD-B0B6-622C67D18250}" srcOrd="9" destOrd="0" presId="urn:microsoft.com/office/officeart/2011/layout/TabList"/>
    <dgm:cxn modelId="{00810329-B2B1-4C59-BF29-F0A3FC0ABE68}" type="presParOf" srcId="{23467D65-3137-48F1-ADC6-40E70D5F17C0}" destId="{C76AF1A3-9257-4687-ADDF-B682A74CAB60}" srcOrd="10" destOrd="0" presId="urn:microsoft.com/office/officeart/2011/layout/TabList"/>
    <dgm:cxn modelId="{7D224755-60A7-40CA-98B3-AD5C3C343708}" type="presParOf" srcId="{C76AF1A3-9257-4687-ADDF-B682A74CAB60}" destId="{7EE12968-3083-4744-AC08-432A79D3DA40}" srcOrd="0" destOrd="0" presId="urn:microsoft.com/office/officeart/2011/layout/TabList"/>
    <dgm:cxn modelId="{9AAE75BF-A190-42DF-9D61-26EDBA3A3759}" type="presParOf" srcId="{C76AF1A3-9257-4687-ADDF-B682A74CAB60}" destId="{CFF0EAE4-BED3-4888-9490-7BE13998CB1E}" srcOrd="1" destOrd="0" presId="urn:microsoft.com/office/officeart/2011/layout/TabList"/>
    <dgm:cxn modelId="{05D98E63-0115-41E1-9DF5-089C5A155F48}" type="presParOf" srcId="{C76AF1A3-9257-4687-ADDF-B682A74CAB60}" destId="{2BDDC7C4-30C6-402F-ACA5-D599AD23F446}" srcOrd="2" destOrd="0" presId="urn:microsoft.com/office/officeart/2011/layout/TabList"/>
    <dgm:cxn modelId="{41DAEE25-0850-46EC-AF4D-7B82DB7ED3AC}" type="presParOf" srcId="{23467D65-3137-48F1-ADC6-40E70D5F17C0}" destId="{21D65293-C63E-4C66-877D-E4C6834276B4}" srcOrd="11" destOrd="0" presId="urn:microsoft.com/office/officeart/2011/layout/TabList"/>
    <dgm:cxn modelId="{941D7A37-7479-4D2C-84D8-C31A7CF74837}" type="presParOf" srcId="{23467D65-3137-48F1-ADC6-40E70D5F17C0}" destId="{A95C2D92-F0F9-4D54-A90C-9C5D87597494}" srcOrd="12" destOrd="0" presId="urn:microsoft.com/office/officeart/2011/layout/TabList"/>
    <dgm:cxn modelId="{B39B7C1F-F22F-4D8F-982B-05B7837B4776}" type="presParOf" srcId="{A95C2D92-F0F9-4D54-A90C-9C5D87597494}" destId="{5744B1FE-EB42-4EAC-9831-C0BFBA776D07}" srcOrd="0" destOrd="0" presId="urn:microsoft.com/office/officeart/2011/layout/TabList"/>
    <dgm:cxn modelId="{36360F59-71C0-4778-AE64-09BD824AB6D3}" type="presParOf" srcId="{A95C2D92-F0F9-4D54-A90C-9C5D87597494}" destId="{DB47A78E-25DA-4A9C-8D92-492FE9493D85}" srcOrd="1" destOrd="0" presId="urn:microsoft.com/office/officeart/2011/layout/TabList"/>
    <dgm:cxn modelId="{E0A46510-082B-4F49-A470-00B51CD80B5A}" type="presParOf" srcId="{A95C2D92-F0F9-4D54-A90C-9C5D87597494}" destId="{EEB6B4C9-44B4-4ED0-8DE2-3B4ED454571B}"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291046"/>
          <a:ext cx="3613030" cy="50904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FUNDAMENTALS</a:t>
          </a:r>
        </a:p>
      </dsp:txBody>
      <dsp:txXfrm>
        <a:off x="3705" y="291046"/>
        <a:ext cx="3613030" cy="509048"/>
      </dsp:txXfrm>
    </dsp:sp>
    <dsp:sp modelId="{441603C2-CCE9-4E0C-A6E8-F2580D73872F}">
      <dsp:nvSpPr>
        <dsp:cNvPr id="0" name=""/>
        <dsp:cNvSpPr/>
      </dsp:nvSpPr>
      <dsp:spPr>
        <a:xfrm>
          <a:off x="3705" y="701999"/>
          <a:ext cx="3613030" cy="206424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Node.js Basics</a:t>
          </a:r>
          <a:endParaRPr lang="en-IN" sz="1800" kern="1200" dirty="0"/>
        </a:p>
        <a:p>
          <a:pPr marL="171450" lvl="1" indent="-171450" algn="l" defTabSz="800100">
            <a:lnSpc>
              <a:spcPct val="90000"/>
            </a:lnSpc>
            <a:spcBef>
              <a:spcPct val="0"/>
            </a:spcBef>
            <a:spcAft>
              <a:spcPct val="15000"/>
            </a:spcAft>
            <a:buFont typeface="+mj-lt"/>
            <a:buAutoNum type="arabicPeriod"/>
          </a:pPr>
          <a:r>
            <a:rPr lang="en-US" sz="1800" b="0" i="0" u="none" kern="1200" dirty="0"/>
            <a:t> </a:t>
          </a:r>
          <a:r>
            <a:rPr lang="en-US" sz="1800" b="0" i="0" u="none" kern="1200" dirty="0">
              <a:hlinkClick xmlns:r="http://schemas.openxmlformats.org/officeDocument/2006/relationships" r:id="" action="ppaction://hlinksldjump"/>
            </a:rPr>
            <a:t>Main Features of Node.js</a:t>
          </a:r>
          <a:endParaRPr lang="en-US"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hlinkClick xmlns:r="http://schemas.openxmlformats.org/officeDocument/2006/relationships" r:id="" action="ppaction://hlinksldjump"/>
            </a:rPr>
            <a:t> Project setup &amp; Modules</a:t>
          </a:r>
          <a:endParaRPr lang="en-IN"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Top built in modules</a:t>
          </a:r>
          <a:endParaRPr lang="en-IN" sz="1800" kern="1200" dirty="0"/>
        </a:p>
      </dsp:txBody>
      <dsp:txXfrm>
        <a:off x="3705" y="701999"/>
        <a:ext cx="3613030" cy="2064240"/>
      </dsp:txXfrm>
    </dsp:sp>
    <dsp:sp modelId="{7E169A81-AB17-4F76-B7DB-9D434BF15411}">
      <dsp:nvSpPr>
        <dsp:cNvPr id="0" name=""/>
        <dsp:cNvSpPr/>
      </dsp:nvSpPr>
      <dsp:spPr>
        <a:xfrm>
          <a:off x="4122559" y="291046"/>
          <a:ext cx="3613030" cy="50904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EXPRESS</a:t>
          </a:r>
        </a:p>
      </dsp:txBody>
      <dsp:txXfrm>
        <a:off x="4122559" y="291046"/>
        <a:ext cx="3613030" cy="509048"/>
      </dsp:txXfrm>
    </dsp:sp>
    <dsp:sp modelId="{DCCABA9E-4151-44D7-876B-1D17B9B31030}">
      <dsp:nvSpPr>
        <dsp:cNvPr id="0" name=""/>
        <dsp:cNvSpPr/>
      </dsp:nvSpPr>
      <dsp:spPr>
        <a:xfrm>
          <a:off x="4122559" y="701999"/>
          <a:ext cx="3613030" cy="206424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Express Basics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Middleware</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Types of Middleware's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hlinkClick xmlns:r="http://schemas.openxmlformats.org/officeDocument/2006/relationships" r:id="" action="ppaction://hlinksldjump"/>
            </a:rPr>
            <a:t> Routing - 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Routing - II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Template Engines</a:t>
          </a:r>
          <a:endParaRPr lang="en-IN" sz="1800" kern="1200" dirty="0"/>
        </a:p>
      </dsp:txBody>
      <dsp:txXfrm>
        <a:off x="4122559" y="701999"/>
        <a:ext cx="3613030" cy="2064240"/>
      </dsp:txXfrm>
    </dsp:sp>
    <dsp:sp modelId="{A5BA5CB6-7687-4008-9C78-5FBB77833E7B}">
      <dsp:nvSpPr>
        <dsp:cNvPr id="0" name=""/>
        <dsp:cNvSpPr/>
      </dsp:nvSpPr>
      <dsp:spPr>
        <a:xfrm>
          <a:off x="8241414" y="291046"/>
          <a:ext cx="3613030" cy="50904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i="0" u="none" kern="1200" dirty="0"/>
            <a:t>REST API</a:t>
          </a:r>
          <a:endParaRPr lang="en-IN" sz="1800" b="1" kern="1200" dirty="0"/>
        </a:p>
      </dsp:txBody>
      <dsp:txXfrm>
        <a:off x="8241414" y="291046"/>
        <a:ext cx="3613030" cy="509048"/>
      </dsp:txXfrm>
    </dsp:sp>
    <dsp:sp modelId="{90A222B9-56D3-4010-9CE7-1E6003E09F3B}">
      <dsp:nvSpPr>
        <dsp:cNvPr id="0" name=""/>
        <dsp:cNvSpPr/>
      </dsp:nvSpPr>
      <dsp:spPr>
        <a:xfrm>
          <a:off x="8241414" y="701999"/>
          <a:ext cx="3613030" cy="206424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REST API Basics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HTTP Methods &amp; Status Codes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US" sz="1800" b="0" i="0" u="none" kern="1200" dirty="0"/>
            <a:t> </a:t>
          </a:r>
          <a:r>
            <a:rPr lang="en-US" sz="1800" b="0" i="0" u="none" kern="1200" dirty="0">
              <a:hlinkClick xmlns:r="http://schemas.openxmlformats.org/officeDocument/2006/relationships" r:id="" action="ppaction://hlinksldjump"/>
            </a:rPr>
            <a:t>CORS, Serialization, Deserialization, Others</a:t>
          </a:r>
          <a:endParaRPr lang="en-US"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Authentication &amp; Authorization</a:t>
          </a:r>
          <a:endParaRPr lang="en-IN" sz="1800" kern="1200" dirty="0"/>
        </a:p>
      </dsp:txBody>
      <dsp:txXfrm>
        <a:off x="8241414" y="701999"/>
        <a:ext cx="3613030" cy="20642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291046"/>
          <a:ext cx="3613030" cy="50904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FUNDAMENTALS</a:t>
          </a:r>
        </a:p>
      </dsp:txBody>
      <dsp:txXfrm>
        <a:off x="3705" y="291046"/>
        <a:ext cx="3613030" cy="509048"/>
      </dsp:txXfrm>
    </dsp:sp>
    <dsp:sp modelId="{441603C2-CCE9-4E0C-A6E8-F2580D73872F}">
      <dsp:nvSpPr>
        <dsp:cNvPr id="0" name=""/>
        <dsp:cNvSpPr/>
      </dsp:nvSpPr>
      <dsp:spPr>
        <a:xfrm>
          <a:off x="3705" y="701999"/>
          <a:ext cx="3613030" cy="206424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Node.js Basics</a:t>
          </a:r>
          <a:endParaRPr lang="en-IN" sz="1800" kern="1200" dirty="0"/>
        </a:p>
        <a:p>
          <a:pPr marL="171450" lvl="1" indent="-171450" algn="l" defTabSz="800100">
            <a:lnSpc>
              <a:spcPct val="90000"/>
            </a:lnSpc>
            <a:spcBef>
              <a:spcPct val="0"/>
            </a:spcBef>
            <a:spcAft>
              <a:spcPct val="15000"/>
            </a:spcAft>
            <a:buFont typeface="+mj-lt"/>
            <a:buAutoNum type="arabicPeriod"/>
          </a:pPr>
          <a:r>
            <a:rPr lang="en-US" sz="1800" b="0" i="0" u="none" kern="1200" dirty="0"/>
            <a:t> </a:t>
          </a:r>
          <a:r>
            <a:rPr lang="en-US" sz="1800" b="0" i="0" u="none" kern="1200" dirty="0">
              <a:hlinkClick xmlns:r="http://schemas.openxmlformats.org/officeDocument/2006/relationships" r:id="" action="ppaction://hlinksldjump"/>
            </a:rPr>
            <a:t>Main Features of Node.js</a:t>
          </a:r>
          <a:endParaRPr lang="en-US"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hlinkClick xmlns:r="http://schemas.openxmlformats.org/officeDocument/2006/relationships" r:id="" action="ppaction://hlinksldjump"/>
            </a:rPr>
            <a:t> Project setup &amp; Modules</a:t>
          </a:r>
          <a:endParaRPr lang="en-IN"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Top built in modules</a:t>
          </a:r>
          <a:endParaRPr lang="en-IN" sz="1800" kern="1200" dirty="0"/>
        </a:p>
      </dsp:txBody>
      <dsp:txXfrm>
        <a:off x="3705" y="701999"/>
        <a:ext cx="3613030" cy="2064240"/>
      </dsp:txXfrm>
    </dsp:sp>
    <dsp:sp modelId="{7E169A81-AB17-4F76-B7DB-9D434BF15411}">
      <dsp:nvSpPr>
        <dsp:cNvPr id="0" name=""/>
        <dsp:cNvSpPr/>
      </dsp:nvSpPr>
      <dsp:spPr>
        <a:xfrm>
          <a:off x="4122559" y="291046"/>
          <a:ext cx="3613030" cy="50904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EXPRESS</a:t>
          </a:r>
        </a:p>
      </dsp:txBody>
      <dsp:txXfrm>
        <a:off x="4122559" y="291046"/>
        <a:ext cx="3613030" cy="509048"/>
      </dsp:txXfrm>
    </dsp:sp>
    <dsp:sp modelId="{DCCABA9E-4151-44D7-876B-1D17B9B31030}">
      <dsp:nvSpPr>
        <dsp:cNvPr id="0" name=""/>
        <dsp:cNvSpPr/>
      </dsp:nvSpPr>
      <dsp:spPr>
        <a:xfrm>
          <a:off x="4122559" y="701999"/>
          <a:ext cx="3613030" cy="206424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Express Basics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Middleware</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Types of Middleware's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hlinkClick xmlns:r="http://schemas.openxmlformats.org/officeDocument/2006/relationships" r:id="" action="ppaction://hlinksldjump"/>
            </a:rPr>
            <a:t> Routing - 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Routing - II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Template Engines</a:t>
          </a:r>
          <a:endParaRPr lang="en-IN" sz="1800" kern="1200" dirty="0"/>
        </a:p>
      </dsp:txBody>
      <dsp:txXfrm>
        <a:off x="4122559" y="701999"/>
        <a:ext cx="3613030" cy="2064240"/>
      </dsp:txXfrm>
    </dsp:sp>
    <dsp:sp modelId="{A5BA5CB6-7687-4008-9C78-5FBB77833E7B}">
      <dsp:nvSpPr>
        <dsp:cNvPr id="0" name=""/>
        <dsp:cNvSpPr/>
      </dsp:nvSpPr>
      <dsp:spPr>
        <a:xfrm>
          <a:off x="8241414" y="291046"/>
          <a:ext cx="3613030" cy="50904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i="0" u="none" kern="1200" dirty="0"/>
            <a:t>REST API</a:t>
          </a:r>
          <a:endParaRPr lang="en-IN" sz="1800" b="1" kern="1200" dirty="0"/>
        </a:p>
      </dsp:txBody>
      <dsp:txXfrm>
        <a:off x="8241414" y="291046"/>
        <a:ext cx="3613030" cy="509048"/>
      </dsp:txXfrm>
    </dsp:sp>
    <dsp:sp modelId="{90A222B9-56D3-4010-9CE7-1E6003E09F3B}">
      <dsp:nvSpPr>
        <dsp:cNvPr id="0" name=""/>
        <dsp:cNvSpPr/>
      </dsp:nvSpPr>
      <dsp:spPr>
        <a:xfrm>
          <a:off x="8241414" y="701999"/>
          <a:ext cx="3613030" cy="206424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REST API Basics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HTTP Methods &amp; Status Codes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US" sz="1800" b="0" i="0" u="none" kern="1200" dirty="0"/>
            <a:t> </a:t>
          </a:r>
          <a:r>
            <a:rPr lang="en-US" sz="1800" b="0" i="0" u="none" kern="1200" dirty="0">
              <a:hlinkClick xmlns:r="http://schemas.openxmlformats.org/officeDocument/2006/relationships" r:id="" action="ppaction://hlinksldjump"/>
            </a:rPr>
            <a:t>CORS, Serialization, Deserialization, Others</a:t>
          </a:r>
          <a:endParaRPr lang="en-US"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Authentication &amp; Authorization</a:t>
          </a:r>
          <a:endParaRPr lang="en-IN" sz="1800" kern="1200" dirty="0"/>
        </a:p>
      </dsp:txBody>
      <dsp:txXfrm>
        <a:off x="8241414" y="701999"/>
        <a:ext cx="3613030" cy="20642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317819"/>
          <a:ext cx="3613030" cy="45705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NODE - OTHERS</a:t>
          </a:r>
        </a:p>
      </dsp:txBody>
      <dsp:txXfrm>
        <a:off x="3705" y="317819"/>
        <a:ext cx="3613030" cy="457059"/>
      </dsp:txXfrm>
    </dsp:sp>
    <dsp:sp modelId="{441603C2-CCE9-4E0C-A6E8-F2580D73872F}">
      <dsp:nvSpPr>
        <dsp:cNvPr id="0" name=""/>
        <dsp:cNvSpPr/>
      </dsp:nvSpPr>
      <dsp:spPr>
        <a:xfrm>
          <a:off x="3705" y="675226"/>
          <a:ext cx="3613030" cy="206424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15 </a:t>
          </a:r>
          <a:r>
            <a:rPr lang="en-IN" sz="1800" b="0" i="0" u="none" kern="1200" dirty="0">
              <a:hlinkClick xmlns:r="http://schemas.openxmlformats.org/officeDocument/2006/relationships" r:id="" action="ppaction://hlinksldjump"/>
            </a:rPr>
            <a:t>Error Handling &amp; Debugging</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Security, Performance &amp; Deployment</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Testing &amp; Web Socket</a:t>
          </a:r>
          <a:endParaRPr lang="en-IN" sz="1800" kern="1200" dirty="0"/>
        </a:p>
      </dsp:txBody>
      <dsp:txXfrm>
        <a:off x="3705" y="675226"/>
        <a:ext cx="3613030" cy="2064240"/>
      </dsp:txXfrm>
    </dsp:sp>
    <dsp:sp modelId="{7E169A81-AB17-4F76-B7DB-9D434BF15411}">
      <dsp:nvSpPr>
        <dsp:cNvPr id="0" name=""/>
        <dsp:cNvSpPr/>
      </dsp:nvSpPr>
      <dsp:spPr>
        <a:xfrm>
          <a:off x="4122559" y="317819"/>
          <a:ext cx="3613030" cy="457059"/>
        </a:xfrm>
        <a:prstGeom prst="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MONGO-DB</a:t>
          </a:r>
        </a:p>
      </dsp:txBody>
      <dsp:txXfrm>
        <a:off x="4122559" y="317819"/>
        <a:ext cx="3613030" cy="457059"/>
      </dsp:txXfrm>
    </dsp:sp>
    <dsp:sp modelId="{DCCABA9E-4151-44D7-876B-1D17B9B31030}">
      <dsp:nvSpPr>
        <dsp:cNvPr id="0" name=""/>
        <dsp:cNvSpPr/>
      </dsp:nvSpPr>
      <dsp:spPr>
        <a:xfrm>
          <a:off x="4122559" y="675226"/>
          <a:ext cx="3613030" cy="2064240"/>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18. </a:t>
          </a:r>
          <a:r>
            <a:rPr lang="en-IN" sz="1800" b="0" i="0" u="none" kern="1200" dirty="0">
              <a:hlinkClick xmlns:r="http://schemas.openxmlformats.org/officeDocument/2006/relationships" r:id="" action="ppaction://hlinksldjump"/>
            </a:rPr>
            <a:t>MongoDB  Basics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t> </a:t>
          </a:r>
          <a:r>
            <a:rPr lang="en-US" sz="1800" b="0" i="0" u="none" kern="1200" dirty="0">
              <a:hlinkClick xmlns:r="http://schemas.openxmlformats.org/officeDocument/2006/relationships" r:id="" action="ppaction://hlinksldjump"/>
            </a:rPr>
            <a:t>Setup &amp; CRUD operations</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hlinkClick xmlns:r="http://schemas.openxmlformats.org/officeDocument/2006/relationships" r:id="" action="ppaction://hlinksldjump"/>
            </a:rPr>
            <a:t> Query Operators &amp; Projection</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Indexes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Mongoose </a:t>
          </a:r>
          <a:endParaRPr lang="en-IN" sz="1800" kern="1200" dirty="0"/>
        </a:p>
      </dsp:txBody>
      <dsp:txXfrm>
        <a:off x="4122559" y="675226"/>
        <a:ext cx="3613030" cy="2064240"/>
      </dsp:txXfrm>
    </dsp:sp>
    <dsp:sp modelId="{A5BA5CB6-7687-4008-9C78-5FBB77833E7B}">
      <dsp:nvSpPr>
        <dsp:cNvPr id="0" name=""/>
        <dsp:cNvSpPr/>
      </dsp:nvSpPr>
      <dsp:spPr>
        <a:xfrm>
          <a:off x="8241414" y="317819"/>
          <a:ext cx="3613030" cy="457059"/>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a:off x="8241414" y="317819"/>
        <a:ext cx="3613030" cy="457059"/>
      </dsp:txXfrm>
    </dsp:sp>
    <dsp:sp modelId="{90A222B9-56D3-4010-9CE7-1E6003E09F3B}">
      <dsp:nvSpPr>
        <dsp:cNvPr id="0" name=""/>
        <dsp:cNvSpPr/>
      </dsp:nvSpPr>
      <dsp:spPr>
        <a:xfrm>
          <a:off x="8241414" y="675226"/>
          <a:ext cx="3613030" cy="2064240"/>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23</a:t>
          </a:r>
          <a:r>
            <a:rPr lang="en-IN" sz="1800" b="0" i="0" u="none" kern="1200" dirty="0">
              <a:hlinkClick xmlns:r="http://schemas.openxmlformats.org/officeDocument/2006/relationships" r:id="" action="ppaction://hlinksldjump"/>
            </a:rPr>
            <a:t>. Application based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t> </a:t>
          </a:r>
          <a:r>
            <a:rPr lang="en-IN" sz="1800" b="0" i="0" u="none" kern="1200" dirty="0">
              <a:hlinkClick xmlns:r="http://schemas.openxmlformats.org/officeDocument/2006/relationships" r:id="" action="ppaction://hlinksldjump"/>
            </a:rPr>
            <a:t>Scenario based short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hlinkClick xmlns:r="http://schemas.openxmlformats.org/officeDocument/2006/relationships" r:id="" action="ppaction://hlinksldjump"/>
            </a:rPr>
            <a:t> JavaScript Essentials for Node</a:t>
          </a:r>
          <a:endParaRPr lang="en-IN" sz="1800" b="0" i="0" u="none" kern="1200" dirty="0"/>
        </a:p>
        <a:p>
          <a:pPr marL="171450" lvl="1" indent="-171450" algn="l" defTabSz="800100">
            <a:lnSpc>
              <a:spcPct val="90000"/>
            </a:lnSpc>
            <a:spcBef>
              <a:spcPct val="0"/>
            </a:spcBef>
            <a:spcAft>
              <a:spcPct val="15000"/>
            </a:spcAft>
            <a:buFont typeface="+mj-lt"/>
            <a:buAutoNum type="arabicPeriod" startAt="24"/>
          </a:pPr>
          <a:endParaRPr lang="en-IN" sz="1800" b="0" i="0" u="none" kern="1200" dirty="0"/>
        </a:p>
      </dsp:txBody>
      <dsp:txXfrm>
        <a:off x="8241414" y="675226"/>
        <a:ext cx="3613030" cy="20642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CD27C-52EF-4C7E-8B9A-05F39D30033B}">
      <dsp:nvSpPr>
        <dsp:cNvPr id="0" name=""/>
        <dsp:cNvSpPr/>
      </dsp:nvSpPr>
      <dsp:spPr>
        <a:xfrm>
          <a:off x="173008" y="4146290"/>
          <a:ext cx="10292195"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9428EE-8184-49C0-BEDF-DBDF574144E1}">
      <dsp:nvSpPr>
        <dsp:cNvPr id="0" name=""/>
        <dsp:cNvSpPr/>
      </dsp:nvSpPr>
      <dsp:spPr>
        <a:xfrm>
          <a:off x="173008" y="3097452"/>
          <a:ext cx="10292195"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19C4B8-B7EC-4C0D-99BF-593BBD9D1330}">
      <dsp:nvSpPr>
        <dsp:cNvPr id="0" name=""/>
        <dsp:cNvSpPr/>
      </dsp:nvSpPr>
      <dsp:spPr>
        <a:xfrm>
          <a:off x="173008" y="2048614"/>
          <a:ext cx="10292195"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E2B2E2-5F81-4D62-899E-D8515C010530}">
      <dsp:nvSpPr>
        <dsp:cNvPr id="0" name=""/>
        <dsp:cNvSpPr/>
      </dsp:nvSpPr>
      <dsp:spPr>
        <a:xfrm>
          <a:off x="173008" y="999775"/>
          <a:ext cx="10292195"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A7B6DF-C5D3-4C9D-ABC9-D01921DD238E}">
      <dsp:nvSpPr>
        <dsp:cNvPr id="0" name=""/>
        <dsp:cNvSpPr/>
      </dsp:nvSpPr>
      <dsp:spPr>
        <a:xfrm>
          <a:off x="3317186" y="882"/>
          <a:ext cx="6679809" cy="99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Express.js provides a lightweight framework that simplifies the process of building web applications in Node.js. </a:t>
          </a:r>
          <a:endParaRPr lang="en-IN" sz="1800" kern="1200" dirty="0"/>
        </a:p>
      </dsp:txBody>
      <dsp:txXfrm>
        <a:off x="3317186" y="882"/>
        <a:ext cx="6679809" cy="998893"/>
      </dsp:txXfrm>
    </dsp:sp>
    <dsp:sp modelId="{9CBC0050-7323-4002-90C4-4E8872AC4844}">
      <dsp:nvSpPr>
        <dsp:cNvPr id="0" name=""/>
        <dsp:cNvSpPr/>
      </dsp:nvSpPr>
      <dsp:spPr>
        <a:xfrm>
          <a:off x="-173008" y="882"/>
          <a:ext cx="3368003" cy="998893"/>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i="0" kern="1200" dirty="0"/>
            <a:t> 1. Simplified Web Development</a:t>
          </a:r>
          <a:endParaRPr lang="en-IN" sz="1800" b="1" kern="1200" dirty="0"/>
        </a:p>
      </dsp:txBody>
      <dsp:txXfrm>
        <a:off x="-124237" y="49653"/>
        <a:ext cx="3270461" cy="950122"/>
      </dsp:txXfrm>
    </dsp:sp>
    <dsp:sp modelId="{153E024D-051F-431A-9CC7-FEF8135C4F14}">
      <dsp:nvSpPr>
        <dsp:cNvPr id="0" name=""/>
        <dsp:cNvSpPr/>
      </dsp:nvSpPr>
      <dsp:spPr>
        <a:xfrm>
          <a:off x="3317186" y="1049720"/>
          <a:ext cx="6679809" cy="99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Easy integration of middleware functions into application's request-response cycle. </a:t>
          </a:r>
          <a:endParaRPr lang="en-IN" sz="1800" kern="1200" dirty="0"/>
        </a:p>
      </dsp:txBody>
      <dsp:txXfrm>
        <a:off x="3317186" y="1049720"/>
        <a:ext cx="6679809" cy="998893"/>
      </dsp:txXfrm>
    </dsp:sp>
    <dsp:sp modelId="{20436E95-C413-4BFF-ABAF-F71C8E8EA5BC}">
      <dsp:nvSpPr>
        <dsp:cNvPr id="0" name=""/>
        <dsp:cNvSpPr/>
      </dsp:nvSpPr>
      <dsp:spPr>
        <a:xfrm>
          <a:off x="-173008" y="1049720"/>
          <a:ext cx="3368003" cy="998893"/>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2. </a:t>
          </a:r>
          <a:r>
            <a:rPr lang="en-IN" sz="1800" b="1" i="0" kern="1200" dirty="0"/>
            <a:t>Middleware Support</a:t>
          </a:r>
          <a:endParaRPr lang="en-IN" sz="1800" b="1" kern="1200" dirty="0"/>
        </a:p>
      </dsp:txBody>
      <dsp:txXfrm>
        <a:off x="-124237" y="1098491"/>
        <a:ext cx="3270461" cy="950122"/>
      </dsp:txXfrm>
    </dsp:sp>
    <dsp:sp modelId="{567F1307-F201-42C4-8437-D33BB5C44FB0}">
      <dsp:nvSpPr>
        <dsp:cNvPr id="0" name=""/>
        <dsp:cNvSpPr/>
      </dsp:nvSpPr>
      <dsp:spPr>
        <a:xfrm>
          <a:off x="3317186" y="2098558"/>
          <a:ext cx="6679809" cy="99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Defining routes for handling different HTTP methods (GET, POST, PUT, DELETE, etc.) and URL patterns is easy.</a:t>
          </a:r>
          <a:endParaRPr lang="en-IN" sz="1800" kern="1200" dirty="0"/>
        </a:p>
      </dsp:txBody>
      <dsp:txXfrm>
        <a:off x="3317186" y="2098558"/>
        <a:ext cx="6679809" cy="998893"/>
      </dsp:txXfrm>
    </dsp:sp>
    <dsp:sp modelId="{8ADBFAF5-A113-48E0-8A7B-C8DE7A759A8C}">
      <dsp:nvSpPr>
        <dsp:cNvPr id="0" name=""/>
        <dsp:cNvSpPr/>
      </dsp:nvSpPr>
      <dsp:spPr>
        <a:xfrm>
          <a:off x="-173008" y="2098558"/>
          <a:ext cx="3368003" cy="998893"/>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3. </a:t>
          </a:r>
          <a:r>
            <a:rPr lang="en-IN" sz="1800" b="1" i="0" kern="1200" dirty="0"/>
            <a:t>Flexible Routing System</a:t>
          </a:r>
          <a:endParaRPr lang="en-IN" sz="1800" b="1" kern="1200" dirty="0"/>
        </a:p>
      </dsp:txBody>
      <dsp:txXfrm>
        <a:off x="-124237" y="2147329"/>
        <a:ext cx="3270461" cy="950122"/>
      </dsp:txXfrm>
    </dsp:sp>
    <dsp:sp modelId="{DEF8A728-5FCC-408D-A791-4A0C7031D986}">
      <dsp:nvSpPr>
        <dsp:cNvPr id="0" name=""/>
        <dsp:cNvSpPr/>
      </dsp:nvSpPr>
      <dsp:spPr>
        <a:xfrm>
          <a:off x="3317186" y="3147397"/>
          <a:ext cx="6679809" cy="99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Express.js supports various template engines making it easy to generate dynamic HTML content on the server side.</a:t>
          </a:r>
          <a:endParaRPr lang="en-IN" sz="1800" kern="1200" dirty="0"/>
        </a:p>
      </dsp:txBody>
      <dsp:txXfrm>
        <a:off x="3317186" y="3147397"/>
        <a:ext cx="6679809" cy="998893"/>
      </dsp:txXfrm>
    </dsp:sp>
    <dsp:sp modelId="{2302F807-4B11-4A84-9F13-7FE0EC30F531}">
      <dsp:nvSpPr>
        <dsp:cNvPr id="0" name=""/>
        <dsp:cNvSpPr/>
      </dsp:nvSpPr>
      <dsp:spPr>
        <a:xfrm>
          <a:off x="-173008" y="3147397"/>
          <a:ext cx="3368003" cy="998893"/>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4. </a:t>
          </a:r>
          <a:r>
            <a:rPr lang="en-IN" sz="1800" b="1" i="0" kern="1200" dirty="0"/>
            <a:t>Template Engine Integration</a:t>
          </a:r>
          <a:endParaRPr lang="en-IN" sz="1800" b="1" kern="1200" dirty="0"/>
        </a:p>
      </dsp:txBody>
      <dsp:txXfrm>
        <a:off x="-124237" y="3196168"/>
        <a:ext cx="3270461" cy="95012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C935C-5716-4571-B80C-CC6E4B0C5D93}">
      <dsp:nvSpPr>
        <dsp:cNvPr id="0" name=""/>
        <dsp:cNvSpPr/>
      </dsp:nvSpPr>
      <dsp:spPr>
        <a:xfrm>
          <a:off x="2036253" y="2477908"/>
          <a:ext cx="686632" cy="1762646"/>
        </a:xfrm>
        <a:custGeom>
          <a:avLst/>
          <a:gdLst/>
          <a:ahLst/>
          <a:cxnLst/>
          <a:rect l="0" t="0" r="0" b="0"/>
          <a:pathLst>
            <a:path>
              <a:moveTo>
                <a:pt x="0" y="0"/>
              </a:moveTo>
              <a:lnTo>
                <a:pt x="343316" y="0"/>
              </a:lnTo>
              <a:lnTo>
                <a:pt x="343316" y="1762646"/>
              </a:lnTo>
              <a:lnTo>
                <a:pt x="686632" y="1762646"/>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chemeClr val="tx1"/>
            </a:solidFill>
          </a:endParaRPr>
        </a:p>
      </dsp:txBody>
      <dsp:txXfrm>
        <a:off x="2332278" y="3311939"/>
        <a:ext cx="94583" cy="94583"/>
      </dsp:txXfrm>
    </dsp:sp>
    <dsp:sp modelId="{8DC80BB6-3B0A-4A8D-BCFE-D933A2E3167E}">
      <dsp:nvSpPr>
        <dsp:cNvPr id="0" name=""/>
        <dsp:cNvSpPr/>
      </dsp:nvSpPr>
      <dsp:spPr>
        <a:xfrm>
          <a:off x="2036253" y="2477908"/>
          <a:ext cx="686632" cy="881323"/>
        </a:xfrm>
        <a:custGeom>
          <a:avLst/>
          <a:gdLst/>
          <a:ahLst/>
          <a:cxnLst/>
          <a:rect l="0" t="0" r="0" b="0"/>
          <a:pathLst>
            <a:path>
              <a:moveTo>
                <a:pt x="0" y="0"/>
              </a:moveTo>
              <a:lnTo>
                <a:pt x="343316" y="0"/>
              </a:lnTo>
              <a:lnTo>
                <a:pt x="343316" y="881323"/>
              </a:lnTo>
              <a:lnTo>
                <a:pt x="686632" y="88132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chemeClr val="tx1"/>
            </a:solidFill>
          </a:endParaRPr>
        </a:p>
      </dsp:txBody>
      <dsp:txXfrm>
        <a:off x="2351639" y="2890639"/>
        <a:ext cx="55861" cy="55861"/>
      </dsp:txXfrm>
    </dsp:sp>
    <dsp:sp modelId="{F51DFC0D-82DE-4314-A3D3-AC89096967F6}">
      <dsp:nvSpPr>
        <dsp:cNvPr id="0" name=""/>
        <dsp:cNvSpPr/>
      </dsp:nvSpPr>
      <dsp:spPr>
        <a:xfrm>
          <a:off x="2036253" y="2432188"/>
          <a:ext cx="686632" cy="91440"/>
        </a:xfrm>
        <a:custGeom>
          <a:avLst/>
          <a:gdLst/>
          <a:ahLst/>
          <a:cxnLst/>
          <a:rect l="0" t="0" r="0" b="0"/>
          <a:pathLst>
            <a:path>
              <a:moveTo>
                <a:pt x="0" y="45720"/>
              </a:moveTo>
              <a:lnTo>
                <a:pt x="686632" y="4572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chemeClr val="tx1"/>
            </a:solidFill>
          </a:endParaRPr>
        </a:p>
      </dsp:txBody>
      <dsp:txXfrm>
        <a:off x="2362404" y="2460742"/>
        <a:ext cx="34331" cy="34331"/>
      </dsp:txXfrm>
    </dsp:sp>
    <dsp:sp modelId="{9A081392-04D3-4AC9-83E4-2CD75257E8C3}">
      <dsp:nvSpPr>
        <dsp:cNvPr id="0" name=""/>
        <dsp:cNvSpPr/>
      </dsp:nvSpPr>
      <dsp:spPr>
        <a:xfrm>
          <a:off x="2036253" y="1596584"/>
          <a:ext cx="686632" cy="881323"/>
        </a:xfrm>
        <a:custGeom>
          <a:avLst/>
          <a:gdLst/>
          <a:ahLst/>
          <a:cxnLst/>
          <a:rect l="0" t="0" r="0" b="0"/>
          <a:pathLst>
            <a:path>
              <a:moveTo>
                <a:pt x="0" y="881323"/>
              </a:moveTo>
              <a:lnTo>
                <a:pt x="343316" y="881323"/>
              </a:lnTo>
              <a:lnTo>
                <a:pt x="343316" y="0"/>
              </a:lnTo>
              <a:lnTo>
                <a:pt x="686632"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chemeClr val="tx1"/>
            </a:solidFill>
          </a:endParaRPr>
        </a:p>
      </dsp:txBody>
      <dsp:txXfrm>
        <a:off x="2351639" y="2009315"/>
        <a:ext cx="55861" cy="55861"/>
      </dsp:txXfrm>
    </dsp:sp>
    <dsp:sp modelId="{89A63906-B082-4E0E-BFAD-F97E97EDEE58}">
      <dsp:nvSpPr>
        <dsp:cNvPr id="0" name=""/>
        <dsp:cNvSpPr/>
      </dsp:nvSpPr>
      <dsp:spPr>
        <a:xfrm>
          <a:off x="2036253" y="715261"/>
          <a:ext cx="686632" cy="1762646"/>
        </a:xfrm>
        <a:custGeom>
          <a:avLst/>
          <a:gdLst/>
          <a:ahLst/>
          <a:cxnLst/>
          <a:rect l="0" t="0" r="0" b="0"/>
          <a:pathLst>
            <a:path>
              <a:moveTo>
                <a:pt x="0" y="1762646"/>
              </a:moveTo>
              <a:lnTo>
                <a:pt x="343316" y="1762646"/>
              </a:lnTo>
              <a:lnTo>
                <a:pt x="343316" y="0"/>
              </a:lnTo>
              <a:lnTo>
                <a:pt x="686632"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chemeClr val="tx1"/>
            </a:solidFill>
          </a:endParaRPr>
        </a:p>
      </dsp:txBody>
      <dsp:txXfrm>
        <a:off x="2332278" y="1549292"/>
        <a:ext cx="94583" cy="94583"/>
      </dsp:txXfrm>
    </dsp:sp>
    <dsp:sp modelId="{9CD32713-DA38-4D27-BD00-245C4A4A5E49}">
      <dsp:nvSpPr>
        <dsp:cNvPr id="0" name=""/>
        <dsp:cNvSpPr/>
      </dsp:nvSpPr>
      <dsp:spPr>
        <a:xfrm>
          <a:off x="0" y="1520733"/>
          <a:ext cx="2158158" cy="191434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5 Types of Middlewares</a:t>
          </a:r>
          <a:endParaRPr lang="en-IN" sz="2400" kern="1200" dirty="0">
            <a:solidFill>
              <a:schemeClr val="tx1"/>
            </a:solidFill>
          </a:endParaRPr>
        </a:p>
      </dsp:txBody>
      <dsp:txXfrm>
        <a:off x="93451" y="1614184"/>
        <a:ext cx="1971256" cy="1727446"/>
      </dsp:txXfrm>
    </dsp:sp>
    <dsp:sp modelId="{091F1B74-E2BD-41A4-A0BF-742DC3ED1A78}">
      <dsp:nvSpPr>
        <dsp:cNvPr id="0" name=""/>
        <dsp:cNvSpPr/>
      </dsp:nvSpPr>
      <dsp:spPr>
        <a:xfrm>
          <a:off x="2722886" y="392299"/>
          <a:ext cx="4159080" cy="645922"/>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chemeClr val="tx1"/>
              </a:solidFill>
            </a:rPr>
            <a:t>   1. Application-level middleware</a:t>
          </a:r>
          <a:endParaRPr lang="en-IN" sz="1800" kern="1200" dirty="0">
            <a:solidFill>
              <a:schemeClr val="tx1"/>
            </a:solidFill>
          </a:endParaRPr>
        </a:p>
      </dsp:txBody>
      <dsp:txXfrm>
        <a:off x="2754417" y="423830"/>
        <a:ext cx="4096018" cy="582860"/>
      </dsp:txXfrm>
    </dsp:sp>
    <dsp:sp modelId="{13FE8BDD-87F6-4866-B934-3A838A3292C4}">
      <dsp:nvSpPr>
        <dsp:cNvPr id="0" name=""/>
        <dsp:cNvSpPr/>
      </dsp:nvSpPr>
      <dsp:spPr>
        <a:xfrm>
          <a:off x="2722886" y="1273623"/>
          <a:ext cx="4159080" cy="645922"/>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chemeClr val="tx1"/>
              </a:solidFill>
            </a:rPr>
            <a:t>   2. Router-level middleware </a:t>
          </a:r>
        </a:p>
      </dsp:txBody>
      <dsp:txXfrm>
        <a:off x="2754417" y="1305154"/>
        <a:ext cx="4096018" cy="582860"/>
      </dsp:txXfrm>
    </dsp:sp>
    <dsp:sp modelId="{34D4B61A-884D-4E85-ACE5-F72F756A46E4}">
      <dsp:nvSpPr>
        <dsp:cNvPr id="0" name=""/>
        <dsp:cNvSpPr/>
      </dsp:nvSpPr>
      <dsp:spPr>
        <a:xfrm>
          <a:off x="2722886" y="2154946"/>
          <a:ext cx="4159080" cy="645922"/>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sz="1800" b="0" kern="1200" dirty="0">
              <a:solidFill>
                <a:schemeClr val="tx1"/>
              </a:solidFill>
            </a:rPr>
            <a:t>   3. </a:t>
          </a:r>
          <a:r>
            <a:rPr lang="en-IN" sz="1800" b="0" kern="1200" dirty="0">
              <a:solidFill>
                <a:schemeClr val="tx1"/>
              </a:solidFill>
            </a:rPr>
            <a:t>Error-handling middleware</a:t>
          </a:r>
          <a:endParaRPr lang="en-US" sz="1800" b="0" kern="1200" dirty="0">
            <a:solidFill>
              <a:schemeClr val="tx1"/>
            </a:solidFill>
          </a:endParaRPr>
        </a:p>
      </dsp:txBody>
      <dsp:txXfrm>
        <a:off x="2754417" y="2186477"/>
        <a:ext cx="4096018" cy="582860"/>
      </dsp:txXfrm>
    </dsp:sp>
    <dsp:sp modelId="{AF6EA621-04B4-422C-840D-D30BD7594C7D}">
      <dsp:nvSpPr>
        <dsp:cNvPr id="0" name=""/>
        <dsp:cNvSpPr/>
      </dsp:nvSpPr>
      <dsp:spPr>
        <a:xfrm>
          <a:off x="2722886" y="3036270"/>
          <a:ext cx="4159080" cy="645922"/>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sz="1800" b="0" kern="1200" dirty="0">
              <a:solidFill>
                <a:schemeClr val="tx1"/>
              </a:solidFill>
            </a:rPr>
            <a:t>   4. Built-in middleware</a:t>
          </a:r>
        </a:p>
      </dsp:txBody>
      <dsp:txXfrm>
        <a:off x="2754417" y="3067801"/>
        <a:ext cx="4096018" cy="582860"/>
      </dsp:txXfrm>
    </dsp:sp>
    <dsp:sp modelId="{AD64FD56-3FEB-42C2-8D09-6638551EB74D}">
      <dsp:nvSpPr>
        <dsp:cNvPr id="0" name=""/>
        <dsp:cNvSpPr/>
      </dsp:nvSpPr>
      <dsp:spPr>
        <a:xfrm>
          <a:off x="2722886" y="3917593"/>
          <a:ext cx="4159080" cy="645922"/>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kern="1200" dirty="0">
              <a:solidFill>
                <a:schemeClr val="tx1"/>
              </a:solidFill>
            </a:rPr>
            <a:t>   5</a:t>
          </a:r>
          <a:r>
            <a:rPr lang="en-US" sz="1800" b="0" kern="1200" dirty="0">
              <a:solidFill>
                <a:schemeClr val="tx1"/>
              </a:solidFill>
            </a:rPr>
            <a:t>. Third-party middleware</a:t>
          </a:r>
          <a:endParaRPr lang="en-IN" sz="1800" b="0" kern="1200" dirty="0">
            <a:solidFill>
              <a:schemeClr val="tx1"/>
            </a:solidFill>
          </a:endParaRPr>
        </a:p>
      </dsp:txBody>
      <dsp:txXfrm>
        <a:off x="2754417" y="3949124"/>
        <a:ext cx="4096018" cy="5828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6BFDC-023B-4AEB-B146-F10126BB4E4E}">
      <dsp:nvSpPr>
        <dsp:cNvPr id="0" name=""/>
        <dsp:cNvSpPr/>
      </dsp:nvSpPr>
      <dsp:spPr>
        <a:xfrm>
          <a:off x="209732" y="4606858"/>
          <a:ext cx="10011954"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1341C3-7E58-4443-9BAD-BE50EF4DFA26}">
      <dsp:nvSpPr>
        <dsp:cNvPr id="0" name=""/>
        <dsp:cNvSpPr/>
      </dsp:nvSpPr>
      <dsp:spPr>
        <a:xfrm>
          <a:off x="209732" y="3677279"/>
          <a:ext cx="10011954"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5C9D9C-592C-41CB-9D4B-7FD93BD87147}">
      <dsp:nvSpPr>
        <dsp:cNvPr id="0" name=""/>
        <dsp:cNvSpPr/>
      </dsp:nvSpPr>
      <dsp:spPr>
        <a:xfrm>
          <a:off x="209732" y="2747701"/>
          <a:ext cx="10011954"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D7E763-C261-400B-A7E9-981EAE282597}">
      <dsp:nvSpPr>
        <dsp:cNvPr id="0" name=""/>
        <dsp:cNvSpPr/>
      </dsp:nvSpPr>
      <dsp:spPr>
        <a:xfrm>
          <a:off x="209732" y="1818122"/>
          <a:ext cx="10011954"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4E43A8-314D-4A3B-B79D-976F0D84B3D3}">
      <dsp:nvSpPr>
        <dsp:cNvPr id="0" name=""/>
        <dsp:cNvSpPr/>
      </dsp:nvSpPr>
      <dsp:spPr>
        <a:xfrm>
          <a:off x="209732" y="888544"/>
          <a:ext cx="10011954"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3F3A14-B1AE-49CC-BE24-5BAC1A69FDCD}">
      <dsp:nvSpPr>
        <dsp:cNvPr id="0" name=""/>
        <dsp:cNvSpPr/>
      </dsp:nvSpPr>
      <dsp:spPr>
        <a:xfrm>
          <a:off x="3261334" y="3231"/>
          <a:ext cx="6511856" cy="88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Middleware applied to all routes; commonly used for logging, authentication, etc.</a:t>
          </a:r>
          <a:endParaRPr lang="en-IN" sz="1800" kern="1200" dirty="0"/>
        </a:p>
      </dsp:txBody>
      <dsp:txXfrm>
        <a:off x="3261334" y="3231"/>
        <a:ext cx="6511856" cy="885312"/>
      </dsp:txXfrm>
    </dsp:sp>
    <dsp:sp modelId="{D9763529-CFC4-4D61-8F52-ABE8DCD45F8E}">
      <dsp:nvSpPr>
        <dsp:cNvPr id="0" name=""/>
        <dsp:cNvSpPr/>
      </dsp:nvSpPr>
      <dsp:spPr>
        <a:xfrm>
          <a:off x="-209732" y="3231"/>
          <a:ext cx="3442037" cy="885312"/>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   1. Application-level middleware</a:t>
          </a:r>
        </a:p>
      </dsp:txBody>
      <dsp:txXfrm>
        <a:off x="-166507" y="46456"/>
        <a:ext cx="3355587" cy="842087"/>
      </dsp:txXfrm>
    </dsp:sp>
    <dsp:sp modelId="{B54956FF-CF63-4F85-A2DB-36DFB3DB4099}">
      <dsp:nvSpPr>
        <dsp:cNvPr id="0" name=""/>
        <dsp:cNvSpPr/>
      </dsp:nvSpPr>
      <dsp:spPr>
        <a:xfrm>
          <a:off x="3261334" y="932810"/>
          <a:ext cx="6511856" cy="88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a:t>Middleware specific to certain routes; applied using or .</a:t>
          </a:r>
          <a:endParaRPr lang="en-IN" sz="1800" b="0" kern="1200" dirty="0"/>
        </a:p>
      </dsp:txBody>
      <dsp:txXfrm>
        <a:off x="3261334" y="932810"/>
        <a:ext cx="6511856" cy="885312"/>
      </dsp:txXfrm>
    </dsp:sp>
    <dsp:sp modelId="{162EF84B-E9CB-4815-8D14-D4B781977320}">
      <dsp:nvSpPr>
        <dsp:cNvPr id="0" name=""/>
        <dsp:cNvSpPr/>
      </dsp:nvSpPr>
      <dsp:spPr>
        <a:xfrm>
          <a:off x="-209732" y="932810"/>
          <a:ext cx="3442037" cy="885312"/>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   2. Router-level middleware </a:t>
          </a:r>
        </a:p>
      </dsp:txBody>
      <dsp:txXfrm>
        <a:off x="-166507" y="976035"/>
        <a:ext cx="3355587" cy="842087"/>
      </dsp:txXfrm>
    </dsp:sp>
    <dsp:sp modelId="{D1C39C5C-F1DA-4B1E-A468-817C269FFD40}">
      <dsp:nvSpPr>
        <dsp:cNvPr id="0" name=""/>
        <dsp:cNvSpPr/>
      </dsp:nvSpPr>
      <dsp:spPr>
        <a:xfrm>
          <a:off x="3261334" y="1862388"/>
          <a:ext cx="6511856" cy="88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Pre-packaged middleware included with Express.js, like for serving static files.</a:t>
          </a:r>
          <a:endParaRPr lang="en-US" sz="1800" b="0" kern="1200" dirty="0"/>
        </a:p>
      </dsp:txBody>
      <dsp:txXfrm>
        <a:off x="3261334" y="1862388"/>
        <a:ext cx="6511856" cy="885312"/>
      </dsp:txXfrm>
    </dsp:sp>
    <dsp:sp modelId="{04B07425-40BE-4054-8424-AF716A3E58EF}">
      <dsp:nvSpPr>
        <dsp:cNvPr id="0" name=""/>
        <dsp:cNvSpPr/>
      </dsp:nvSpPr>
      <dsp:spPr>
        <a:xfrm>
          <a:off x="-209732" y="1862388"/>
          <a:ext cx="3442037" cy="885312"/>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kern="1200" dirty="0"/>
            <a:t>   3. Built-in middleware</a:t>
          </a:r>
        </a:p>
      </dsp:txBody>
      <dsp:txXfrm>
        <a:off x="-166507" y="1905613"/>
        <a:ext cx="3355587" cy="842087"/>
      </dsp:txXfrm>
    </dsp:sp>
    <dsp:sp modelId="{C5B83B07-B72B-48AA-BCFD-1E463D866638}">
      <dsp:nvSpPr>
        <dsp:cNvPr id="0" name=""/>
        <dsp:cNvSpPr/>
      </dsp:nvSpPr>
      <dsp:spPr>
        <a:xfrm>
          <a:off x="3261334" y="2791967"/>
          <a:ext cx="6511856" cy="88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Middleware for handling errors; declared after other middleware, triggered on errors.</a:t>
          </a:r>
          <a:endParaRPr lang="en-US" sz="1800" b="0" kern="1200" dirty="0"/>
        </a:p>
      </dsp:txBody>
      <dsp:txXfrm>
        <a:off x="3261334" y="2791967"/>
        <a:ext cx="6511856" cy="885312"/>
      </dsp:txXfrm>
    </dsp:sp>
    <dsp:sp modelId="{A9C5B679-58DF-4013-8511-AEA64537BC4E}">
      <dsp:nvSpPr>
        <dsp:cNvPr id="0" name=""/>
        <dsp:cNvSpPr/>
      </dsp:nvSpPr>
      <dsp:spPr>
        <a:xfrm>
          <a:off x="-209732" y="2791967"/>
          <a:ext cx="3442037" cy="885312"/>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kern="1200" dirty="0"/>
            <a:t>   4. </a:t>
          </a:r>
          <a:r>
            <a:rPr lang="en-IN" sz="1800" b="1" kern="1200" dirty="0"/>
            <a:t>Error-handling middleware </a:t>
          </a:r>
          <a:endParaRPr lang="en-US" sz="1800" b="1" kern="1200" dirty="0"/>
        </a:p>
      </dsp:txBody>
      <dsp:txXfrm>
        <a:off x="-166507" y="2835192"/>
        <a:ext cx="3355587" cy="842087"/>
      </dsp:txXfrm>
    </dsp:sp>
    <dsp:sp modelId="{6EB898E5-92A9-46E3-97F6-059C46159C9D}">
      <dsp:nvSpPr>
        <dsp:cNvPr id="0" name=""/>
        <dsp:cNvSpPr/>
      </dsp:nvSpPr>
      <dsp:spPr>
        <a:xfrm>
          <a:off x="3261334" y="3721545"/>
          <a:ext cx="6511856" cy="88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Middleware developed by others, not part of Express.js core; adds various functionalities.</a:t>
          </a:r>
          <a:endParaRPr lang="en-IN" sz="1800" b="0" kern="1200" dirty="0"/>
        </a:p>
      </dsp:txBody>
      <dsp:txXfrm>
        <a:off x="3261334" y="3721545"/>
        <a:ext cx="6511856" cy="885312"/>
      </dsp:txXfrm>
    </dsp:sp>
    <dsp:sp modelId="{8E8C0F23-4A6E-4EFE-983B-85AC40BFCABD}">
      <dsp:nvSpPr>
        <dsp:cNvPr id="0" name=""/>
        <dsp:cNvSpPr/>
      </dsp:nvSpPr>
      <dsp:spPr>
        <a:xfrm>
          <a:off x="-209732" y="3721545"/>
          <a:ext cx="3442037" cy="885312"/>
        </a:xfrm>
        <a:prstGeom prst="round2SameRect">
          <a:avLst>
            <a:gd name="adj1" fmla="val 16670"/>
            <a:gd name="adj2" fmla="val 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   5</a:t>
          </a:r>
          <a:r>
            <a:rPr lang="en-US" sz="1800" b="1" kern="1200" dirty="0"/>
            <a:t>. Third-party middleware</a:t>
          </a:r>
          <a:endParaRPr lang="en-IN" sz="1800" b="1" kern="1200" dirty="0"/>
        </a:p>
      </dsp:txBody>
      <dsp:txXfrm>
        <a:off x="-166507" y="3764770"/>
        <a:ext cx="3355587" cy="84208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E9606-5598-402A-9308-11A81050DF0D}">
      <dsp:nvSpPr>
        <dsp:cNvPr id="0" name=""/>
        <dsp:cNvSpPr/>
      </dsp:nvSpPr>
      <dsp:spPr>
        <a:xfrm>
          <a:off x="84289" y="4805704"/>
          <a:ext cx="1091087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BCD27C-52EF-4C7E-8B9A-05F39D30033B}">
      <dsp:nvSpPr>
        <dsp:cNvPr id="0" name=""/>
        <dsp:cNvSpPr/>
      </dsp:nvSpPr>
      <dsp:spPr>
        <a:xfrm>
          <a:off x="91998" y="3836002"/>
          <a:ext cx="1091087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9428EE-8184-49C0-BEDF-DBDF574144E1}">
      <dsp:nvSpPr>
        <dsp:cNvPr id="0" name=""/>
        <dsp:cNvSpPr/>
      </dsp:nvSpPr>
      <dsp:spPr>
        <a:xfrm>
          <a:off x="91998" y="2866300"/>
          <a:ext cx="1091087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19C4B8-B7EC-4C0D-99BF-593BBD9D1330}">
      <dsp:nvSpPr>
        <dsp:cNvPr id="0" name=""/>
        <dsp:cNvSpPr/>
      </dsp:nvSpPr>
      <dsp:spPr>
        <a:xfrm>
          <a:off x="91998" y="1896598"/>
          <a:ext cx="1091087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E2B2E2-5F81-4D62-899E-D8515C010530}">
      <dsp:nvSpPr>
        <dsp:cNvPr id="0" name=""/>
        <dsp:cNvSpPr/>
      </dsp:nvSpPr>
      <dsp:spPr>
        <a:xfrm>
          <a:off x="91998" y="926896"/>
          <a:ext cx="1091087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A7B6DF-C5D3-4C9D-ABC9-D01921DD238E}">
      <dsp:nvSpPr>
        <dsp:cNvPr id="0" name=""/>
        <dsp:cNvSpPr/>
      </dsp:nvSpPr>
      <dsp:spPr>
        <a:xfrm>
          <a:off x="3272821" y="3371"/>
          <a:ext cx="7386059" cy="9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Middleware allows you to modularize your application's functionality into </a:t>
          </a:r>
          <a:r>
            <a:rPr lang="en-US" sz="1800" b="1" i="0" kern="1200" dirty="0"/>
            <a:t>smaller, self-contained units</a:t>
          </a:r>
          <a:r>
            <a:rPr lang="en-US" sz="1800" b="0" i="0" kern="1200" dirty="0"/>
            <a:t>. Each middleware function can handle a specific task or concern, such as logging, authentication, or error handling. </a:t>
          </a:r>
          <a:endParaRPr lang="en-IN" sz="1800" kern="1200" dirty="0"/>
        </a:p>
      </dsp:txBody>
      <dsp:txXfrm>
        <a:off x="3272821" y="3371"/>
        <a:ext cx="7386059" cy="923525"/>
      </dsp:txXfrm>
    </dsp:sp>
    <dsp:sp modelId="{9CBC0050-7323-4002-90C4-4E8872AC4844}">
      <dsp:nvSpPr>
        <dsp:cNvPr id="0" name=""/>
        <dsp:cNvSpPr/>
      </dsp:nvSpPr>
      <dsp:spPr>
        <a:xfrm>
          <a:off x="-91998" y="3371"/>
          <a:ext cx="3204821" cy="923525"/>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i="0" kern="1200" dirty="0"/>
            <a:t> 1. Modularity</a:t>
          </a:r>
          <a:endParaRPr lang="en-IN" sz="1800" b="1" kern="1200" dirty="0"/>
        </a:p>
      </dsp:txBody>
      <dsp:txXfrm>
        <a:off x="-46907" y="48462"/>
        <a:ext cx="3114639" cy="878434"/>
      </dsp:txXfrm>
    </dsp:sp>
    <dsp:sp modelId="{153E024D-051F-431A-9CC7-FEF8135C4F14}">
      <dsp:nvSpPr>
        <dsp:cNvPr id="0" name=""/>
        <dsp:cNvSpPr/>
      </dsp:nvSpPr>
      <dsp:spPr>
        <a:xfrm>
          <a:off x="3272821" y="973073"/>
          <a:ext cx="7386059" cy="9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err="1"/>
            <a:t>Middlewares</a:t>
          </a:r>
          <a:r>
            <a:rPr lang="en-US" sz="1800" b="0" i="0" kern="1200" dirty="0"/>
            <a:t> can be reused at </a:t>
          </a:r>
          <a:r>
            <a:rPr lang="en-US" sz="1800" b="1" i="0" kern="1200" dirty="0"/>
            <a:t>multiple places</a:t>
          </a:r>
          <a:r>
            <a:rPr lang="en-US" sz="1800" b="0" i="0" kern="1200" dirty="0"/>
            <a:t> and that makes application code easier to maintain.</a:t>
          </a:r>
          <a:endParaRPr lang="en-IN" sz="1800" kern="1200" dirty="0"/>
        </a:p>
      </dsp:txBody>
      <dsp:txXfrm>
        <a:off x="3272821" y="973073"/>
        <a:ext cx="7386059" cy="923525"/>
      </dsp:txXfrm>
    </dsp:sp>
    <dsp:sp modelId="{20436E95-C413-4BFF-ABAF-F71C8E8EA5BC}">
      <dsp:nvSpPr>
        <dsp:cNvPr id="0" name=""/>
        <dsp:cNvSpPr/>
      </dsp:nvSpPr>
      <dsp:spPr>
        <a:xfrm>
          <a:off x="-91998" y="973073"/>
          <a:ext cx="3204821" cy="923525"/>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2. </a:t>
          </a:r>
          <a:r>
            <a:rPr lang="en-IN" sz="1800" b="1" i="0" kern="1200" dirty="0"/>
            <a:t>Reusability</a:t>
          </a:r>
          <a:endParaRPr lang="en-IN" sz="1800" b="1" kern="1200" dirty="0"/>
        </a:p>
      </dsp:txBody>
      <dsp:txXfrm>
        <a:off x="-46907" y="1018164"/>
        <a:ext cx="3114639" cy="878434"/>
      </dsp:txXfrm>
    </dsp:sp>
    <dsp:sp modelId="{567F1307-F201-42C4-8437-D33BB5C44FB0}">
      <dsp:nvSpPr>
        <dsp:cNvPr id="0" name=""/>
        <dsp:cNvSpPr/>
      </dsp:nvSpPr>
      <dsp:spPr>
        <a:xfrm>
          <a:off x="3272821" y="1942775"/>
          <a:ext cx="7386059" cy="9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Middleware functions have access to both the request (req) and response (res) objects which enables you to perform </a:t>
          </a:r>
          <a:r>
            <a:rPr lang="en-US" sz="1800" b="1" i="0" kern="1200" dirty="0"/>
            <a:t>validations on request</a:t>
          </a:r>
          <a:r>
            <a:rPr lang="en-US" sz="1800" b="0" i="0" kern="1200" dirty="0"/>
            <a:t> or modify the response before sending it back to the client.</a:t>
          </a:r>
          <a:endParaRPr lang="en-IN" sz="1800" kern="1200" dirty="0"/>
        </a:p>
      </dsp:txBody>
      <dsp:txXfrm>
        <a:off x="3272821" y="1942775"/>
        <a:ext cx="7386059" cy="923525"/>
      </dsp:txXfrm>
    </dsp:sp>
    <dsp:sp modelId="{8ADBFAF5-A113-48E0-8A7B-C8DE7A759A8C}">
      <dsp:nvSpPr>
        <dsp:cNvPr id="0" name=""/>
        <dsp:cNvSpPr/>
      </dsp:nvSpPr>
      <dsp:spPr>
        <a:xfrm>
          <a:off x="-91998" y="1942775"/>
          <a:ext cx="3204821" cy="923525"/>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3. </a:t>
          </a:r>
          <a:r>
            <a:rPr lang="en-IN" sz="1800" b="1" i="0" kern="1200" dirty="0"/>
            <a:t>Improved Request Handling</a:t>
          </a:r>
          <a:endParaRPr lang="en-IN" sz="1800" b="1" kern="1200" dirty="0"/>
        </a:p>
      </dsp:txBody>
      <dsp:txXfrm>
        <a:off x="-46907" y="1987866"/>
        <a:ext cx="3114639" cy="878434"/>
      </dsp:txXfrm>
    </dsp:sp>
    <dsp:sp modelId="{DEF8A728-5FCC-408D-A791-4A0C7031D986}">
      <dsp:nvSpPr>
        <dsp:cNvPr id="0" name=""/>
        <dsp:cNvSpPr/>
      </dsp:nvSpPr>
      <dsp:spPr>
        <a:xfrm>
          <a:off x="3272821" y="2912477"/>
          <a:ext cx="7386059" cy="9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Middleware functions can be applied globally to all routes or selectively to specific routes, allowing you to control the flow of request processing in your application.</a:t>
          </a:r>
          <a:endParaRPr lang="en-IN" sz="1800" kern="1200" dirty="0"/>
        </a:p>
      </dsp:txBody>
      <dsp:txXfrm>
        <a:off x="3272821" y="2912477"/>
        <a:ext cx="7386059" cy="923525"/>
      </dsp:txXfrm>
    </dsp:sp>
    <dsp:sp modelId="{2302F807-4B11-4A84-9F13-7FE0EC30F531}">
      <dsp:nvSpPr>
        <dsp:cNvPr id="0" name=""/>
        <dsp:cNvSpPr/>
      </dsp:nvSpPr>
      <dsp:spPr>
        <a:xfrm>
          <a:off x="-91998" y="2912477"/>
          <a:ext cx="3204821" cy="923525"/>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4. </a:t>
          </a:r>
          <a:r>
            <a:rPr lang="en-IN" sz="1800" b="1" i="0" kern="1200" dirty="0"/>
            <a:t>Flexible Control Flow</a:t>
          </a:r>
          <a:endParaRPr lang="en-IN" sz="1800" b="1" kern="1200" dirty="0"/>
        </a:p>
      </dsp:txBody>
      <dsp:txXfrm>
        <a:off x="-46907" y="2957568"/>
        <a:ext cx="3114639" cy="878434"/>
      </dsp:txXfrm>
    </dsp:sp>
    <dsp:sp modelId="{D1E4953E-BCAC-4B76-978D-E51F8805CB34}">
      <dsp:nvSpPr>
        <dsp:cNvPr id="0" name=""/>
        <dsp:cNvSpPr/>
      </dsp:nvSpPr>
      <dsp:spPr>
        <a:xfrm>
          <a:off x="3281099" y="3882179"/>
          <a:ext cx="7354086" cy="9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kern="1200" dirty="0"/>
            <a:t>Express.js offers a wide range of third-party middleware packages that provide additional functionality. For</a:t>
          </a:r>
          <a:r>
            <a:rPr lang="en-US" sz="1800" b="0" kern="1200" dirty="0"/>
            <a:t> </a:t>
          </a:r>
          <a:r>
            <a:rPr lang="en-US" sz="1800" b="0" kern="1200" dirty="0" err="1"/>
            <a:t>eg</a:t>
          </a:r>
          <a:r>
            <a:rPr lang="en-US" sz="1800" b="0" kern="1200" dirty="0"/>
            <a:t>: </a:t>
          </a:r>
          <a:r>
            <a:rPr lang="en-IN" sz="1800" b="0" i="0" kern="1200" dirty="0"/>
            <a:t>body-parser, </a:t>
          </a:r>
          <a:r>
            <a:rPr lang="en-IN" sz="1800" b="0" i="0" kern="1200" dirty="0" err="1"/>
            <a:t>cors</a:t>
          </a:r>
          <a:r>
            <a:rPr lang="en-IN" sz="1800" b="0" i="0" kern="1200" dirty="0"/>
            <a:t> etc.</a:t>
          </a:r>
          <a:endParaRPr lang="en-IN" sz="1800" b="0" kern="1200" dirty="0"/>
        </a:p>
      </dsp:txBody>
      <dsp:txXfrm>
        <a:off x="3281099" y="3882179"/>
        <a:ext cx="7354086" cy="923525"/>
      </dsp:txXfrm>
    </dsp:sp>
    <dsp:sp modelId="{772D470F-DD90-44DF-AC0F-8B6436578B59}">
      <dsp:nvSpPr>
        <dsp:cNvPr id="0" name=""/>
        <dsp:cNvSpPr/>
      </dsp:nvSpPr>
      <dsp:spPr>
        <a:xfrm>
          <a:off x="-84289" y="3882179"/>
          <a:ext cx="3173985" cy="923525"/>
        </a:xfrm>
        <a:prstGeom prst="round2SameRect">
          <a:avLst>
            <a:gd name="adj1" fmla="val 16670"/>
            <a:gd name="adj2" fmla="val 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 5. Third-party Middleware’s</a:t>
          </a:r>
        </a:p>
      </dsp:txBody>
      <dsp:txXfrm>
        <a:off x="-39198" y="3927270"/>
        <a:ext cx="3083803" cy="87843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657E1-B505-4B9A-ACE7-AC7639BCB62F}">
      <dsp:nvSpPr>
        <dsp:cNvPr id="0" name=""/>
        <dsp:cNvSpPr/>
      </dsp:nvSpPr>
      <dsp:spPr>
        <a:xfrm>
          <a:off x="538377" y="554"/>
          <a:ext cx="2898506" cy="64855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dirty="0"/>
            <a:t>1. Import Express</a:t>
          </a:r>
          <a:endParaRPr lang="en-IN" sz="1700" b="0" kern="1200" dirty="0"/>
        </a:p>
      </dsp:txBody>
      <dsp:txXfrm>
        <a:off x="557373" y="19550"/>
        <a:ext cx="2860514" cy="610567"/>
      </dsp:txXfrm>
    </dsp:sp>
    <dsp:sp modelId="{043D6A14-8BBC-4A61-BA29-9DA809FB2E67}">
      <dsp:nvSpPr>
        <dsp:cNvPr id="0" name=""/>
        <dsp:cNvSpPr/>
      </dsp:nvSpPr>
      <dsp:spPr>
        <a:xfrm rot="5400000">
          <a:off x="1866025" y="665328"/>
          <a:ext cx="243209" cy="291851"/>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0" kern="1200"/>
        </a:p>
      </dsp:txBody>
      <dsp:txXfrm rot="-5400000">
        <a:off x="1900075" y="689649"/>
        <a:ext cx="175111" cy="170246"/>
      </dsp:txXfrm>
    </dsp:sp>
    <dsp:sp modelId="{B140540D-7A15-49D5-AF0E-E07383DB2596}">
      <dsp:nvSpPr>
        <dsp:cNvPr id="0" name=""/>
        <dsp:cNvSpPr/>
      </dsp:nvSpPr>
      <dsp:spPr>
        <a:xfrm>
          <a:off x="538377" y="973393"/>
          <a:ext cx="2898506" cy="64855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dirty="0"/>
            <a:t>2. Set Middleware's</a:t>
          </a:r>
          <a:endParaRPr lang="en-IN" sz="1700" b="0" kern="1200" dirty="0"/>
        </a:p>
      </dsp:txBody>
      <dsp:txXfrm>
        <a:off x="557373" y="992389"/>
        <a:ext cx="2860514" cy="610567"/>
      </dsp:txXfrm>
    </dsp:sp>
    <dsp:sp modelId="{EC7CE8A2-D4B2-445B-A922-16C04BA54D1C}">
      <dsp:nvSpPr>
        <dsp:cNvPr id="0" name=""/>
        <dsp:cNvSpPr/>
      </dsp:nvSpPr>
      <dsp:spPr>
        <a:xfrm rot="5400000">
          <a:off x="1866025" y="1638167"/>
          <a:ext cx="243209" cy="291851"/>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0" kern="1200"/>
        </a:p>
      </dsp:txBody>
      <dsp:txXfrm rot="-5400000">
        <a:off x="1900075" y="1662488"/>
        <a:ext cx="175111" cy="170246"/>
      </dsp:txXfrm>
    </dsp:sp>
    <dsp:sp modelId="{5240ED94-7D80-4C02-9DD0-26D03F5390B8}">
      <dsp:nvSpPr>
        <dsp:cNvPr id="0" name=""/>
        <dsp:cNvSpPr/>
      </dsp:nvSpPr>
      <dsp:spPr>
        <a:xfrm>
          <a:off x="538377" y="1946233"/>
          <a:ext cx="2898506" cy="64855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dirty="0"/>
            <a:t>3. Import Controllers</a:t>
          </a:r>
          <a:endParaRPr lang="en-IN" sz="1700" b="0" kern="1200" dirty="0"/>
        </a:p>
      </dsp:txBody>
      <dsp:txXfrm>
        <a:off x="557373" y="1965229"/>
        <a:ext cx="2860514" cy="610567"/>
      </dsp:txXfrm>
    </dsp:sp>
    <dsp:sp modelId="{5E9079B8-7BE1-4AF3-9BCF-2BA6B6F6E5FD}">
      <dsp:nvSpPr>
        <dsp:cNvPr id="0" name=""/>
        <dsp:cNvSpPr/>
      </dsp:nvSpPr>
      <dsp:spPr>
        <a:xfrm rot="5400000">
          <a:off x="1866025" y="2611007"/>
          <a:ext cx="243209" cy="291851"/>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0" kern="1200"/>
        </a:p>
      </dsp:txBody>
      <dsp:txXfrm rot="-5400000">
        <a:off x="1900075" y="2635328"/>
        <a:ext cx="175111" cy="170246"/>
      </dsp:txXfrm>
    </dsp:sp>
    <dsp:sp modelId="{54EF50FE-295D-46B4-ADA0-9EA25CCA35EE}">
      <dsp:nvSpPr>
        <dsp:cNvPr id="0" name=""/>
        <dsp:cNvSpPr/>
      </dsp:nvSpPr>
      <dsp:spPr>
        <a:xfrm>
          <a:off x="538377" y="2919073"/>
          <a:ext cx="2898506" cy="648559"/>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4. Define Routes for different endpoints</a:t>
          </a:r>
        </a:p>
      </dsp:txBody>
      <dsp:txXfrm>
        <a:off x="557373" y="2938069"/>
        <a:ext cx="2860514" cy="610567"/>
      </dsp:txXfrm>
    </dsp:sp>
    <dsp:sp modelId="{A048577E-09DA-412C-8FC1-F7A6BDE2FDE5}">
      <dsp:nvSpPr>
        <dsp:cNvPr id="0" name=""/>
        <dsp:cNvSpPr/>
      </dsp:nvSpPr>
      <dsp:spPr>
        <a:xfrm rot="5400000">
          <a:off x="1866025" y="3583847"/>
          <a:ext cx="243209" cy="291851"/>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0" kern="1200"/>
        </a:p>
      </dsp:txBody>
      <dsp:txXfrm rot="-5400000">
        <a:off x="1900075" y="3608168"/>
        <a:ext cx="175111" cy="170246"/>
      </dsp:txXfrm>
    </dsp:sp>
    <dsp:sp modelId="{2E61C539-4DDB-4712-A773-BF4CECC8EA3C}">
      <dsp:nvSpPr>
        <dsp:cNvPr id="0" name=""/>
        <dsp:cNvSpPr/>
      </dsp:nvSpPr>
      <dsp:spPr>
        <a:xfrm>
          <a:off x="538377" y="3891912"/>
          <a:ext cx="2898506" cy="648559"/>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dirty="0"/>
            <a:t>5. Start the server</a:t>
          </a:r>
          <a:endParaRPr lang="en-IN" sz="1700" b="0" kern="1200" dirty="0"/>
        </a:p>
      </dsp:txBody>
      <dsp:txXfrm>
        <a:off x="557373" y="3910908"/>
        <a:ext cx="2860514" cy="61056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E0509-7C84-4052-8FAD-2F5B0FD5D3E9}">
      <dsp:nvSpPr>
        <dsp:cNvPr id="0" name=""/>
        <dsp:cNvSpPr/>
      </dsp:nvSpPr>
      <dsp:spPr>
        <a:xfrm>
          <a:off x="2993584" y="2459340"/>
          <a:ext cx="598073" cy="1928787"/>
        </a:xfrm>
        <a:custGeom>
          <a:avLst/>
          <a:gdLst/>
          <a:ahLst/>
          <a:cxnLst/>
          <a:rect l="0" t="0" r="0" b="0"/>
          <a:pathLst>
            <a:path>
              <a:moveTo>
                <a:pt x="0" y="0"/>
              </a:moveTo>
              <a:lnTo>
                <a:pt x="299036" y="0"/>
              </a:lnTo>
              <a:lnTo>
                <a:pt x="299036" y="1928787"/>
              </a:lnTo>
              <a:lnTo>
                <a:pt x="598073" y="192878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97EB29-1E49-4953-8889-1CED7456600B}">
      <dsp:nvSpPr>
        <dsp:cNvPr id="0" name=""/>
        <dsp:cNvSpPr/>
      </dsp:nvSpPr>
      <dsp:spPr>
        <a:xfrm>
          <a:off x="2993584" y="2459340"/>
          <a:ext cx="598073" cy="642929"/>
        </a:xfrm>
        <a:custGeom>
          <a:avLst/>
          <a:gdLst/>
          <a:ahLst/>
          <a:cxnLst/>
          <a:rect l="0" t="0" r="0" b="0"/>
          <a:pathLst>
            <a:path>
              <a:moveTo>
                <a:pt x="0" y="0"/>
              </a:moveTo>
              <a:lnTo>
                <a:pt x="299036" y="0"/>
              </a:lnTo>
              <a:lnTo>
                <a:pt x="299036" y="642929"/>
              </a:lnTo>
              <a:lnTo>
                <a:pt x="598073" y="64292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426E99-9430-43DE-9B58-8D6C1957C99E}">
      <dsp:nvSpPr>
        <dsp:cNvPr id="0" name=""/>
        <dsp:cNvSpPr/>
      </dsp:nvSpPr>
      <dsp:spPr>
        <a:xfrm>
          <a:off x="2993584" y="1816410"/>
          <a:ext cx="598073" cy="642929"/>
        </a:xfrm>
        <a:custGeom>
          <a:avLst/>
          <a:gdLst/>
          <a:ahLst/>
          <a:cxnLst/>
          <a:rect l="0" t="0" r="0" b="0"/>
          <a:pathLst>
            <a:path>
              <a:moveTo>
                <a:pt x="0" y="642929"/>
              </a:moveTo>
              <a:lnTo>
                <a:pt x="299036" y="642929"/>
              </a:lnTo>
              <a:lnTo>
                <a:pt x="299036" y="0"/>
              </a:lnTo>
              <a:lnTo>
                <a:pt x="59807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4A67DC-FFE7-4B73-8D22-2A3212A28D29}">
      <dsp:nvSpPr>
        <dsp:cNvPr id="0" name=""/>
        <dsp:cNvSpPr/>
      </dsp:nvSpPr>
      <dsp:spPr>
        <a:xfrm>
          <a:off x="2993584" y="530552"/>
          <a:ext cx="598073" cy="1928787"/>
        </a:xfrm>
        <a:custGeom>
          <a:avLst/>
          <a:gdLst/>
          <a:ahLst/>
          <a:cxnLst/>
          <a:rect l="0" t="0" r="0" b="0"/>
          <a:pathLst>
            <a:path>
              <a:moveTo>
                <a:pt x="0" y="1928787"/>
              </a:moveTo>
              <a:lnTo>
                <a:pt x="299036" y="1928787"/>
              </a:lnTo>
              <a:lnTo>
                <a:pt x="299036" y="0"/>
              </a:lnTo>
              <a:lnTo>
                <a:pt x="59807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4D8A9E-A586-45F7-8B79-2DAB22BE13C4}">
      <dsp:nvSpPr>
        <dsp:cNvPr id="0" name=""/>
        <dsp:cNvSpPr/>
      </dsp:nvSpPr>
      <dsp:spPr>
        <a:xfrm>
          <a:off x="3215" y="2003308"/>
          <a:ext cx="2990368" cy="912062"/>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Router methods</a:t>
          </a:r>
          <a:endParaRPr lang="en-IN" sz="2400" b="1" kern="1200" dirty="0"/>
        </a:p>
      </dsp:txBody>
      <dsp:txXfrm>
        <a:off x="47738" y="2047831"/>
        <a:ext cx="2901322" cy="823016"/>
      </dsp:txXfrm>
    </dsp:sp>
    <dsp:sp modelId="{7FA7D749-55DD-45AD-8CC5-51069EFB0C02}">
      <dsp:nvSpPr>
        <dsp:cNvPr id="0" name=""/>
        <dsp:cNvSpPr/>
      </dsp:nvSpPr>
      <dsp:spPr>
        <a:xfrm>
          <a:off x="3591657" y="74520"/>
          <a:ext cx="2990368" cy="91206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router.get</a:t>
          </a:r>
          <a:r>
            <a:rPr lang="en-IN" sz="1800" b="0" i="0" kern="1200" dirty="0"/>
            <a:t>(path, callback)</a:t>
          </a:r>
          <a:endParaRPr lang="en-IN" sz="1800" b="0" kern="1200" dirty="0"/>
        </a:p>
      </dsp:txBody>
      <dsp:txXfrm>
        <a:off x="3636180" y="119043"/>
        <a:ext cx="2901322" cy="823016"/>
      </dsp:txXfrm>
    </dsp:sp>
    <dsp:sp modelId="{55A17914-CE6B-4B30-B6AE-09EC5FBF0482}">
      <dsp:nvSpPr>
        <dsp:cNvPr id="0" name=""/>
        <dsp:cNvSpPr/>
      </dsp:nvSpPr>
      <dsp:spPr>
        <a:xfrm>
          <a:off x="3591657" y="1360379"/>
          <a:ext cx="2990368" cy="91206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router.post</a:t>
          </a:r>
          <a:r>
            <a:rPr lang="en-IN" sz="1800" b="0" i="0" kern="1200" dirty="0"/>
            <a:t>(path, callback)</a:t>
          </a:r>
          <a:endParaRPr lang="en-IN" sz="1800" b="0" kern="1200" dirty="0"/>
        </a:p>
      </dsp:txBody>
      <dsp:txXfrm>
        <a:off x="3636180" y="1404902"/>
        <a:ext cx="2901322" cy="823016"/>
      </dsp:txXfrm>
    </dsp:sp>
    <dsp:sp modelId="{5D5F5076-A74C-4BF2-8470-4EC94B5AA819}">
      <dsp:nvSpPr>
        <dsp:cNvPr id="0" name=""/>
        <dsp:cNvSpPr/>
      </dsp:nvSpPr>
      <dsp:spPr>
        <a:xfrm>
          <a:off x="3591657" y="2646238"/>
          <a:ext cx="2990368" cy="91206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router.put</a:t>
          </a:r>
          <a:r>
            <a:rPr lang="en-IN" sz="1800" b="0" i="0" kern="1200" dirty="0"/>
            <a:t>(path, callback)</a:t>
          </a:r>
          <a:endParaRPr lang="en-IN" sz="1800" b="0" kern="1200" dirty="0"/>
        </a:p>
      </dsp:txBody>
      <dsp:txXfrm>
        <a:off x="3636180" y="2690761"/>
        <a:ext cx="2901322" cy="823016"/>
      </dsp:txXfrm>
    </dsp:sp>
    <dsp:sp modelId="{F4CCD109-FC3A-4DE8-8B4B-427F11B542C4}">
      <dsp:nvSpPr>
        <dsp:cNvPr id="0" name=""/>
        <dsp:cNvSpPr/>
      </dsp:nvSpPr>
      <dsp:spPr>
        <a:xfrm>
          <a:off x="3591657" y="3932096"/>
          <a:ext cx="2990368" cy="91206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router.delete</a:t>
          </a:r>
          <a:r>
            <a:rPr lang="en-IN" sz="1800" b="0" i="0" kern="1200" dirty="0"/>
            <a:t>(path, callback)</a:t>
          </a:r>
          <a:endParaRPr lang="en-IN" sz="1800" b="0" kern="1200" dirty="0"/>
        </a:p>
      </dsp:txBody>
      <dsp:txXfrm>
        <a:off x="3636180" y="3976619"/>
        <a:ext cx="2901322" cy="82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B0D30-2104-45A9-8DC7-CDE6EB9CE756}">
      <dsp:nvSpPr>
        <dsp:cNvPr id="0" name=""/>
        <dsp:cNvSpPr/>
      </dsp:nvSpPr>
      <dsp:spPr>
        <a:xfrm>
          <a:off x="720557" y="2340262"/>
          <a:ext cx="1896056" cy="851938"/>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www.example.com</a:t>
          </a:r>
          <a:endParaRPr lang="en-IN" sz="1800" kern="1200" dirty="0"/>
        </a:p>
      </dsp:txBody>
      <dsp:txXfrm>
        <a:off x="745509" y="2365214"/>
        <a:ext cx="1846152" cy="802034"/>
      </dsp:txXfrm>
    </dsp:sp>
    <dsp:sp modelId="{CB86C0F9-B05F-4F78-9AB6-B9B680D4CB43}">
      <dsp:nvSpPr>
        <dsp:cNvPr id="0" name=""/>
        <dsp:cNvSpPr/>
      </dsp:nvSpPr>
      <dsp:spPr>
        <a:xfrm rot="17545305">
          <a:off x="2370763" y="2386101"/>
          <a:ext cx="794889" cy="25463"/>
        </a:xfrm>
        <a:custGeom>
          <a:avLst/>
          <a:gdLst/>
          <a:ahLst/>
          <a:cxnLst/>
          <a:rect l="0" t="0" r="0" b="0"/>
          <a:pathLst>
            <a:path>
              <a:moveTo>
                <a:pt x="0" y="12731"/>
              </a:moveTo>
              <a:lnTo>
                <a:pt x="794889" y="1273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748336" y="2378961"/>
        <a:ext cx="39744" cy="39744"/>
      </dsp:txXfrm>
    </dsp:sp>
    <dsp:sp modelId="{9F0C1F1F-183F-45D0-9822-CFAE12032195}">
      <dsp:nvSpPr>
        <dsp:cNvPr id="0" name=""/>
        <dsp:cNvSpPr/>
      </dsp:nvSpPr>
      <dsp:spPr>
        <a:xfrm>
          <a:off x="2919802" y="1605465"/>
          <a:ext cx="1703876" cy="851938"/>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/users</a:t>
          </a:r>
          <a:endParaRPr lang="en-IN" sz="1800" kern="1200" dirty="0"/>
        </a:p>
      </dsp:txBody>
      <dsp:txXfrm>
        <a:off x="2944754" y="1630417"/>
        <a:ext cx="1653972" cy="802034"/>
      </dsp:txXfrm>
    </dsp:sp>
    <dsp:sp modelId="{B2D7CC09-E19D-41AF-AECC-AF224E936F95}">
      <dsp:nvSpPr>
        <dsp:cNvPr id="0" name=""/>
        <dsp:cNvSpPr/>
      </dsp:nvSpPr>
      <dsp:spPr>
        <a:xfrm rot="18253249">
          <a:off x="4488392" y="1763079"/>
          <a:ext cx="618288" cy="25463"/>
        </a:xfrm>
        <a:custGeom>
          <a:avLst/>
          <a:gdLst/>
          <a:ahLst/>
          <a:cxnLst/>
          <a:rect l="0" t="0" r="0" b="0"/>
          <a:pathLst>
            <a:path>
              <a:moveTo>
                <a:pt x="0" y="12731"/>
              </a:moveTo>
              <a:lnTo>
                <a:pt x="618288" y="127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82079" y="1760353"/>
        <a:ext cx="30914" cy="30914"/>
      </dsp:txXfrm>
    </dsp:sp>
    <dsp:sp modelId="{8C7326C1-9B6E-4E98-AE06-BFFBDEEB88F0}">
      <dsp:nvSpPr>
        <dsp:cNvPr id="0" name=""/>
        <dsp:cNvSpPr/>
      </dsp:nvSpPr>
      <dsp:spPr>
        <a:xfrm>
          <a:off x="4971394" y="1094217"/>
          <a:ext cx="1703876" cy="85193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/profile</a:t>
          </a:r>
          <a:endParaRPr lang="en-IN" sz="1800" kern="1200" dirty="0"/>
        </a:p>
      </dsp:txBody>
      <dsp:txXfrm>
        <a:off x="4996346" y="1119169"/>
        <a:ext cx="1653972" cy="802034"/>
      </dsp:txXfrm>
    </dsp:sp>
    <dsp:sp modelId="{B97D6204-A6AA-45BE-9EE6-C354E2693D1C}">
      <dsp:nvSpPr>
        <dsp:cNvPr id="0" name=""/>
        <dsp:cNvSpPr/>
      </dsp:nvSpPr>
      <dsp:spPr>
        <a:xfrm rot="4054695">
          <a:off x="2370763" y="3120898"/>
          <a:ext cx="794889" cy="25463"/>
        </a:xfrm>
        <a:custGeom>
          <a:avLst/>
          <a:gdLst/>
          <a:ahLst/>
          <a:cxnLst/>
          <a:rect l="0" t="0" r="0" b="0"/>
          <a:pathLst>
            <a:path>
              <a:moveTo>
                <a:pt x="0" y="12731"/>
              </a:moveTo>
              <a:lnTo>
                <a:pt x="794889" y="1273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748336" y="3113757"/>
        <a:ext cx="39744" cy="39744"/>
      </dsp:txXfrm>
    </dsp:sp>
    <dsp:sp modelId="{7429F138-4095-43F0-9469-D7A9035148BD}">
      <dsp:nvSpPr>
        <dsp:cNvPr id="0" name=""/>
        <dsp:cNvSpPr/>
      </dsp:nvSpPr>
      <dsp:spPr>
        <a:xfrm>
          <a:off x="2919802" y="3075059"/>
          <a:ext cx="1703876" cy="851938"/>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/products</a:t>
          </a:r>
          <a:endParaRPr lang="en-IN" sz="1800" kern="1200" dirty="0"/>
        </a:p>
      </dsp:txBody>
      <dsp:txXfrm>
        <a:off x="2944754" y="3100011"/>
        <a:ext cx="1653972" cy="802034"/>
      </dsp:txXfrm>
    </dsp:sp>
    <dsp:sp modelId="{C5A0B541-6EE6-4D60-BE36-CB664AD2A627}">
      <dsp:nvSpPr>
        <dsp:cNvPr id="0" name=""/>
        <dsp:cNvSpPr/>
      </dsp:nvSpPr>
      <dsp:spPr>
        <a:xfrm rot="18302489">
          <a:off x="4496287" y="3243364"/>
          <a:ext cx="598317" cy="25463"/>
        </a:xfrm>
        <a:custGeom>
          <a:avLst/>
          <a:gdLst/>
          <a:ahLst/>
          <a:cxnLst/>
          <a:rect l="0" t="0" r="0" b="0"/>
          <a:pathLst>
            <a:path>
              <a:moveTo>
                <a:pt x="0" y="12731"/>
              </a:moveTo>
              <a:lnTo>
                <a:pt x="598317" y="127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80488" y="3241138"/>
        <a:ext cx="29915" cy="29915"/>
      </dsp:txXfrm>
    </dsp:sp>
    <dsp:sp modelId="{623E956D-C389-453D-9E13-1637942CA9FD}">
      <dsp:nvSpPr>
        <dsp:cNvPr id="0" name=""/>
        <dsp:cNvSpPr/>
      </dsp:nvSpPr>
      <dsp:spPr>
        <a:xfrm>
          <a:off x="4967214" y="2585194"/>
          <a:ext cx="1703876" cy="85193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/features</a:t>
          </a:r>
          <a:endParaRPr lang="en-IN" sz="1800" kern="1200" dirty="0"/>
        </a:p>
      </dsp:txBody>
      <dsp:txXfrm>
        <a:off x="4992166" y="2610146"/>
        <a:ext cx="1653972" cy="802034"/>
      </dsp:txXfrm>
    </dsp:sp>
    <dsp:sp modelId="{C9E0FF4F-85A1-40B1-B14D-6260E10E8DA7}">
      <dsp:nvSpPr>
        <dsp:cNvPr id="0" name=""/>
        <dsp:cNvSpPr/>
      </dsp:nvSpPr>
      <dsp:spPr>
        <a:xfrm rot="3297511">
          <a:off x="4496287" y="3733229"/>
          <a:ext cx="598317" cy="25463"/>
        </a:xfrm>
        <a:custGeom>
          <a:avLst/>
          <a:gdLst/>
          <a:ahLst/>
          <a:cxnLst/>
          <a:rect l="0" t="0" r="0" b="0"/>
          <a:pathLst>
            <a:path>
              <a:moveTo>
                <a:pt x="0" y="12731"/>
              </a:moveTo>
              <a:lnTo>
                <a:pt x="598317" y="127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80488" y="3731002"/>
        <a:ext cx="29915" cy="29915"/>
      </dsp:txXfrm>
    </dsp:sp>
    <dsp:sp modelId="{23233E25-455D-4D60-8EC7-5593B4BC4105}">
      <dsp:nvSpPr>
        <dsp:cNvPr id="0" name=""/>
        <dsp:cNvSpPr/>
      </dsp:nvSpPr>
      <dsp:spPr>
        <a:xfrm>
          <a:off x="4967214" y="3564923"/>
          <a:ext cx="1703876" cy="85193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/ratings</a:t>
          </a:r>
          <a:endParaRPr lang="en-IN" sz="1800" kern="1200" dirty="0"/>
        </a:p>
      </dsp:txBody>
      <dsp:txXfrm>
        <a:off x="4992166" y="3589875"/>
        <a:ext cx="1653972" cy="80203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C935C-5716-4571-B80C-CC6E4B0C5D93}">
      <dsp:nvSpPr>
        <dsp:cNvPr id="0" name=""/>
        <dsp:cNvSpPr/>
      </dsp:nvSpPr>
      <dsp:spPr>
        <a:xfrm>
          <a:off x="2532036" y="2254206"/>
          <a:ext cx="1234561" cy="1877991"/>
        </a:xfrm>
        <a:custGeom>
          <a:avLst/>
          <a:gdLst/>
          <a:ahLst/>
          <a:cxnLst/>
          <a:rect l="0" t="0" r="0" b="0"/>
          <a:pathLst>
            <a:path>
              <a:moveTo>
                <a:pt x="0" y="0"/>
              </a:moveTo>
              <a:lnTo>
                <a:pt x="617280" y="0"/>
              </a:lnTo>
              <a:lnTo>
                <a:pt x="617280" y="1877991"/>
              </a:lnTo>
              <a:lnTo>
                <a:pt x="1234561" y="187799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093130" y="3137016"/>
        <a:ext cx="112372" cy="112372"/>
      </dsp:txXfrm>
    </dsp:sp>
    <dsp:sp modelId="{8DC80BB6-3B0A-4A8D-BCFE-D933A2E3167E}">
      <dsp:nvSpPr>
        <dsp:cNvPr id="0" name=""/>
        <dsp:cNvSpPr/>
      </dsp:nvSpPr>
      <dsp:spPr>
        <a:xfrm>
          <a:off x="2532036" y="2254206"/>
          <a:ext cx="1234561" cy="938995"/>
        </a:xfrm>
        <a:custGeom>
          <a:avLst/>
          <a:gdLst/>
          <a:ahLst/>
          <a:cxnLst/>
          <a:rect l="0" t="0" r="0" b="0"/>
          <a:pathLst>
            <a:path>
              <a:moveTo>
                <a:pt x="0" y="0"/>
              </a:moveTo>
              <a:lnTo>
                <a:pt x="617280" y="0"/>
              </a:lnTo>
              <a:lnTo>
                <a:pt x="617280" y="938995"/>
              </a:lnTo>
              <a:lnTo>
                <a:pt x="1234561" y="9389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110539" y="2684927"/>
        <a:ext cx="77554" cy="77554"/>
      </dsp:txXfrm>
    </dsp:sp>
    <dsp:sp modelId="{F51DFC0D-82DE-4314-A3D3-AC89096967F6}">
      <dsp:nvSpPr>
        <dsp:cNvPr id="0" name=""/>
        <dsp:cNvSpPr/>
      </dsp:nvSpPr>
      <dsp:spPr>
        <a:xfrm>
          <a:off x="2532036" y="2208486"/>
          <a:ext cx="1234561" cy="91440"/>
        </a:xfrm>
        <a:custGeom>
          <a:avLst/>
          <a:gdLst/>
          <a:ahLst/>
          <a:cxnLst/>
          <a:rect l="0" t="0" r="0" b="0"/>
          <a:pathLst>
            <a:path>
              <a:moveTo>
                <a:pt x="0" y="45720"/>
              </a:moveTo>
              <a:lnTo>
                <a:pt x="1234561"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118452" y="2223342"/>
        <a:ext cx="61728" cy="61728"/>
      </dsp:txXfrm>
    </dsp:sp>
    <dsp:sp modelId="{9A081392-04D3-4AC9-83E4-2CD75257E8C3}">
      <dsp:nvSpPr>
        <dsp:cNvPr id="0" name=""/>
        <dsp:cNvSpPr/>
      </dsp:nvSpPr>
      <dsp:spPr>
        <a:xfrm>
          <a:off x="2532036" y="1315210"/>
          <a:ext cx="1234561" cy="938995"/>
        </a:xfrm>
        <a:custGeom>
          <a:avLst/>
          <a:gdLst/>
          <a:ahLst/>
          <a:cxnLst/>
          <a:rect l="0" t="0" r="0" b="0"/>
          <a:pathLst>
            <a:path>
              <a:moveTo>
                <a:pt x="0" y="938995"/>
              </a:moveTo>
              <a:lnTo>
                <a:pt x="617280" y="938995"/>
              </a:lnTo>
              <a:lnTo>
                <a:pt x="617280" y="0"/>
              </a:lnTo>
              <a:lnTo>
                <a:pt x="123456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110539" y="1745931"/>
        <a:ext cx="77554" cy="77554"/>
      </dsp:txXfrm>
    </dsp:sp>
    <dsp:sp modelId="{89A63906-B082-4E0E-BFAD-F97E97EDEE58}">
      <dsp:nvSpPr>
        <dsp:cNvPr id="0" name=""/>
        <dsp:cNvSpPr/>
      </dsp:nvSpPr>
      <dsp:spPr>
        <a:xfrm>
          <a:off x="2532036" y="376214"/>
          <a:ext cx="1234561" cy="1877991"/>
        </a:xfrm>
        <a:custGeom>
          <a:avLst/>
          <a:gdLst/>
          <a:ahLst/>
          <a:cxnLst/>
          <a:rect l="0" t="0" r="0" b="0"/>
          <a:pathLst>
            <a:path>
              <a:moveTo>
                <a:pt x="0" y="1877991"/>
              </a:moveTo>
              <a:lnTo>
                <a:pt x="617280" y="1877991"/>
              </a:lnTo>
              <a:lnTo>
                <a:pt x="617280" y="0"/>
              </a:lnTo>
              <a:lnTo>
                <a:pt x="123456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093130" y="1259024"/>
        <a:ext cx="112372" cy="112372"/>
      </dsp:txXfrm>
    </dsp:sp>
    <dsp:sp modelId="{9CD32713-DA38-4D27-BD00-245C4A4A5E49}">
      <dsp:nvSpPr>
        <dsp:cNvPr id="0" name=""/>
        <dsp:cNvSpPr/>
      </dsp:nvSpPr>
      <dsp:spPr>
        <a:xfrm>
          <a:off x="907546" y="1490588"/>
          <a:ext cx="1721742" cy="1527235"/>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Template Engines</a:t>
          </a:r>
          <a:endParaRPr lang="en-IN" sz="1800" kern="1200" dirty="0"/>
        </a:p>
      </dsp:txBody>
      <dsp:txXfrm>
        <a:off x="982099" y="1565141"/>
        <a:ext cx="1572636" cy="1378129"/>
      </dsp:txXfrm>
    </dsp:sp>
    <dsp:sp modelId="{091F1B74-E2BD-41A4-A0BF-742DC3ED1A78}">
      <dsp:nvSpPr>
        <dsp:cNvPr id="0" name=""/>
        <dsp:cNvSpPr/>
      </dsp:nvSpPr>
      <dsp:spPr>
        <a:xfrm>
          <a:off x="3766597" y="616"/>
          <a:ext cx="2821834" cy="75119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kern="1200" dirty="0"/>
            <a:t> 1. EJS(Embedded JavaScript)</a:t>
          </a:r>
          <a:endParaRPr lang="en-IN" sz="1800" kern="1200" dirty="0"/>
        </a:p>
      </dsp:txBody>
      <dsp:txXfrm>
        <a:off x="3803267" y="37286"/>
        <a:ext cx="2748494" cy="677856"/>
      </dsp:txXfrm>
    </dsp:sp>
    <dsp:sp modelId="{13FE8BDD-87F6-4866-B934-3A838A3292C4}">
      <dsp:nvSpPr>
        <dsp:cNvPr id="0" name=""/>
        <dsp:cNvSpPr/>
      </dsp:nvSpPr>
      <dsp:spPr>
        <a:xfrm>
          <a:off x="3766597" y="939612"/>
          <a:ext cx="2821834" cy="75119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kern="1200" dirty="0"/>
            <a:t> 2. Handlebars</a:t>
          </a:r>
          <a:endParaRPr lang="en-IN" sz="1800" kern="1200" dirty="0"/>
        </a:p>
      </dsp:txBody>
      <dsp:txXfrm>
        <a:off x="3803267" y="976282"/>
        <a:ext cx="2748494" cy="677856"/>
      </dsp:txXfrm>
    </dsp:sp>
    <dsp:sp modelId="{34D4B61A-884D-4E85-ACE5-F72F756A46E4}">
      <dsp:nvSpPr>
        <dsp:cNvPr id="0" name=""/>
        <dsp:cNvSpPr/>
      </dsp:nvSpPr>
      <dsp:spPr>
        <a:xfrm>
          <a:off x="3766597" y="1878608"/>
          <a:ext cx="2821834" cy="75119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sz="1800" b="0" kern="1200" dirty="0"/>
            <a:t> 3. </a:t>
          </a:r>
          <a:r>
            <a:rPr lang="en-IN" sz="1800" b="0" kern="1200" dirty="0"/>
            <a:t>Pug (formerly Jade)</a:t>
          </a:r>
          <a:endParaRPr lang="en-IN" sz="1800" kern="1200" dirty="0"/>
        </a:p>
      </dsp:txBody>
      <dsp:txXfrm>
        <a:off x="3803267" y="1915278"/>
        <a:ext cx="2748494" cy="677856"/>
      </dsp:txXfrm>
    </dsp:sp>
    <dsp:sp modelId="{AF6EA621-04B4-422C-840D-D30BD7594C7D}">
      <dsp:nvSpPr>
        <dsp:cNvPr id="0" name=""/>
        <dsp:cNvSpPr/>
      </dsp:nvSpPr>
      <dsp:spPr>
        <a:xfrm>
          <a:off x="3766597" y="2817604"/>
          <a:ext cx="2821834" cy="75119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sz="1800" b="0" kern="1200" dirty="0"/>
            <a:t> 4. </a:t>
          </a:r>
          <a:r>
            <a:rPr lang="en-IN" sz="1800" b="0" kern="1200" dirty="0"/>
            <a:t>Mustache</a:t>
          </a:r>
          <a:endParaRPr lang="en-IN" sz="1800" kern="1200" dirty="0"/>
        </a:p>
      </dsp:txBody>
      <dsp:txXfrm>
        <a:off x="3803267" y="2854274"/>
        <a:ext cx="2748494" cy="677856"/>
      </dsp:txXfrm>
    </dsp:sp>
    <dsp:sp modelId="{AD64FD56-3FEB-42C2-8D09-6638551EB74D}">
      <dsp:nvSpPr>
        <dsp:cNvPr id="0" name=""/>
        <dsp:cNvSpPr/>
      </dsp:nvSpPr>
      <dsp:spPr>
        <a:xfrm>
          <a:off x="3766597" y="3756599"/>
          <a:ext cx="2821834" cy="75119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kern="1200" dirty="0"/>
            <a:t> 5. </a:t>
          </a:r>
          <a:r>
            <a:rPr lang="en-IN" sz="1800" b="0" kern="1200" dirty="0" err="1"/>
            <a:t>Nunjucks</a:t>
          </a:r>
          <a:endParaRPr lang="en-IN" sz="1800" kern="1200" dirty="0"/>
        </a:p>
      </dsp:txBody>
      <dsp:txXfrm>
        <a:off x="3803267" y="3793269"/>
        <a:ext cx="2748494" cy="6778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317819"/>
          <a:ext cx="3613030" cy="45705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NODE - OTHERS</a:t>
          </a:r>
        </a:p>
      </dsp:txBody>
      <dsp:txXfrm>
        <a:off x="3705" y="317819"/>
        <a:ext cx="3613030" cy="457059"/>
      </dsp:txXfrm>
    </dsp:sp>
    <dsp:sp modelId="{441603C2-CCE9-4E0C-A6E8-F2580D73872F}">
      <dsp:nvSpPr>
        <dsp:cNvPr id="0" name=""/>
        <dsp:cNvSpPr/>
      </dsp:nvSpPr>
      <dsp:spPr>
        <a:xfrm>
          <a:off x="3705" y="675226"/>
          <a:ext cx="3613030" cy="206424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15 </a:t>
          </a:r>
          <a:r>
            <a:rPr lang="en-IN" sz="1800" b="0" i="0" u="none" kern="1200" dirty="0">
              <a:hlinkClick xmlns:r="http://schemas.openxmlformats.org/officeDocument/2006/relationships" r:id="" action="ppaction://hlinksldjump"/>
            </a:rPr>
            <a:t>Error Handling &amp; Debugging</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Security, Performance &amp; Deployment</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Testing &amp; Web Socket</a:t>
          </a:r>
          <a:endParaRPr lang="en-IN" sz="1800" kern="1200" dirty="0"/>
        </a:p>
      </dsp:txBody>
      <dsp:txXfrm>
        <a:off x="3705" y="675226"/>
        <a:ext cx="3613030" cy="2064240"/>
      </dsp:txXfrm>
    </dsp:sp>
    <dsp:sp modelId="{7E169A81-AB17-4F76-B7DB-9D434BF15411}">
      <dsp:nvSpPr>
        <dsp:cNvPr id="0" name=""/>
        <dsp:cNvSpPr/>
      </dsp:nvSpPr>
      <dsp:spPr>
        <a:xfrm>
          <a:off x="4122559" y="317819"/>
          <a:ext cx="3613030" cy="457059"/>
        </a:xfrm>
        <a:prstGeom prst="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MONGO-DB</a:t>
          </a:r>
        </a:p>
      </dsp:txBody>
      <dsp:txXfrm>
        <a:off x="4122559" y="317819"/>
        <a:ext cx="3613030" cy="457059"/>
      </dsp:txXfrm>
    </dsp:sp>
    <dsp:sp modelId="{DCCABA9E-4151-44D7-876B-1D17B9B31030}">
      <dsp:nvSpPr>
        <dsp:cNvPr id="0" name=""/>
        <dsp:cNvSpPr/>
      </dsp:nvSpPr>
      <dsp:spPr>
        <a:xfrm>
          <a:off x="4122559" y="675226"/>
          <a:ext cx="3613030" cy="2064240"/>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18. </a:t>
          </a:r>
          <a:r>
            <a:rPr lang="en-IN" sz="1800" b="0" i="0" u="none" kern="1200" dirty="0">
              <a:hlinkClick xmlns:r="http://schemas.openxmlformats.org/officeDocument/2006/relationships" r:id="" action="ppaction://hlinksldjump"/>
            </a:rPr>
            <a:t>MongoDB  Basics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t> </a:t>
          </a:r>
          <a:r>
            <a:rPr lang="en-US" sz="1800" b="0" i="0" u="none" kern="1200" dirty="0">
              <a:hlinkClick xmlns:r="http://schemas.openxmlformats.org/officeDocument/2006/relationships" r:id="" action="ppaction://hlinksldjump"/>
            </a:rPr>
            <a:t>Setup &amp; CRUD operations</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hlinkClick xmlns:r="http://schemas.openxmlformats.org/officeDocument/2006/relationships" r:id="" action="ppaction://hlinksldjump"/>
            </a:rPr>
            <a:t> Query Operators &amp; Projection</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Indexes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Mongoose </a:t>
          </a:r>
          <a:endParaRPr lang="en-IN" sz="1800" kern="1200" dirty="0"/>
        </a:p>
      </dsp:txBody>
      <dsp:txXfrm>
        <a:off x="4122559" y="675226"/>
        <a:ext cx="3613030" cy="2064240"/>
      </dsp:txXfrm>
    </dsp:sp>
    <dsp:sp modelId="{A5BA5CB6-7687-4008-9C78-5FBB77833E7B}">
      <dsp:nvSpPr>
        <dsp:cNvPr id="0" name=""/>
        <dsp:cNvSpPr/>
      </dsp:nvSpPr>
      <dsp:spPr>
        <a:xfrm>
          <a:off x="8241414" y="317819"/>
          <a:ext cx="3613030" cy="457059"/>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a:off x="8241414" y="317819"/>
        <a:ext cx="3613030" cy="457059"/>
      </dsp:txXfrm>
    </dsp:sp>
    <dsp:sp modelId="{90A222B9-56D3-4010-9CE7-1E6003E09F3B}">
      <dsp:nvSpPr>
        <dsp:cNvPr id="0" name=""/>
        <dsp:cNvSpPr/>
      </dsp:nvSpPr>
      <dsp:spPr>
        <a:xfrm>
          <a:off x="8241414" y="675226"/>
          <a:ext cx="3613030" cy="2064240"/>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23</a:t>
          </a:r>
          <a:r>
            <a:rPr lang="en-IN" sz="1800" b="0" i="0" u="none" kern="1200" dirty="0">
              <a:hlinkClick xmlns:r="http://schemas.openxmlformats.org/officeDocument/2006/relationships" r:id="" action="ppaction://hlinksldjump"/>
            </a:rPr>
            <a:t>. Application based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t> </a:t>
          </a:r>
          <a:r>
            <a:rPr lang="en-IN" sz="1800" b="0" i="0" u="none" kern="1200" dirty="0">
              <a:hlinkClick xmlns:r="http://schemas.openxmlformats.org/officeDocument/2006/relationships" r:id="" action="ppaction://hlinksldjump"/>
            </a:rPr>
            <a:t>Scenario based short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hlinkClick xmlns:r="http://schemas.openxmlformats.org/officeDocument/2006/relationships" r:id="" action="ppaction://hlinksldjump"/>
            </a:rPr>
            <a:t> JavaScript Essentials for Node</a:t>
          </a:r>
          <a:endParaRPr lang="en-IN" sz="1800" b="0" i="0" u="none" kern="1200" dirty="0"/>
        </a:p>
        <a:p>
          <a:pPr marL="171450" lvl="1" indent="-171450" algn="l" defTabSz="800100">
            <a:lnSpc>
              <a:spcPct val="90000"/>
            </a:lnSpc>
            <a:spcBef>
              <a:spcPct val="0"/>
            </a:spcBef>
            <a:spcAft>
              <a:spcPct val="15000"/>
            </a:spcAft>
            <a:buFont typeface="+mj-lt"/>
            <a:buAutoNum type="arabicPeriod" startAt="24"/>
          </a:pPr>
          <a:endParaRPr lang="en-IN" sz="1800" b="0" i="0" u="none" kern="1200" dirty="0"/>
        </a:p>
      </dsp:txBody>
      <dsp:txXfrm>
        <a:off x="8241414" y="675226"/>
        <a:ext cx="3613030" cy="20642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A6693-2A87-46E6-A1E9-987952B0B7E6}">
      <dsp:nvSpPr>
        <dsp:cNvPr id="0" name=""/>
        <dsp:cNvSpPr/>
      </dsp:nvSpPr>
      <dsp:spPr>
        <a:xfrm>
          <a:off x="0" y="99744"/>
          <a:ext cx="6004982" cy="63880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 Install EJS: </a:t>
          </a:r>
          <a:r>
            <a:rPr lang="en-US" sz="1800" kern="1200" dirty="0" err="1"/>
            <a:t>npm</a:t>
          </a:r>
          <a:r>
            <a:rPr lang="en-US" sz="1800" kern="1200" dirty="0"/>
            <a:t> install </a:t>
          </a:r>
          <a:r>
            <a:rPr lang="en-US" sz="1800" kern="1200" dirty="0" err="1"/>
            <a:t>ejs</a:t>
          </a:r>
          <a:r>
            <a:rPr lang="en-US" sz="1800" kern="1200" dirty="0"/>
            <a:t>.</a:t>
          </a:r>
          <a:endParaRPr lang="en-IN" sz="1800" kern="1200" dirty="0"/>
        </a:p>
      </dsp:txBody>
      <dsp:txXfrm>
        <a:off x="18710" y="118454"/>
        <a:ext cx="5014004" cy="601384"/>
      </dsp:txXfrm>
    </dsp:sp>
    <dsp:sp modelId="{82942FAF-8EE7-4A4E-A94C-1A22FA6594D5}">
      <dsp:nvSpPr>
        <dsp:cNvPr id="0" name=""/>
        <dsp:cNvSpPr/>
      </dsp:nvSpPr>
      <dsp:spPr>
        <a:xfrm>
          <a:off x="448423" y="1054466"/>
          <a:ext cx="6004982" cy="638804"/>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2. Create html template file </a:t>
          </a:r>
          <a:r>
            <a:rPr lang="en-US" sz="1800" kern="1200" dirty="0" err="1"/>
            <a:t>index.ejs</a:t>
          </a:r>
          <a:r>
            <a:rPr lang="en-US" sz="1800" kern="1200" dirty="0"/>
            <a:t>.</a:t>
          </a:r>
          <a:endParaRPr lang="en-IN" sz="1800" kern="1200" dirty="0"/>
        </a:p>
      </dsp:txBody>
      <dsp:txXfrm>
        <a:off x="467133" y="1073176"/>
        <a:ext cx="4974247" cy="601384"/>
      </dsp:txXfrm>
    </dsp:sp>
    <dsp:sp modelId="{05615B78-927B-4CC0-A19F-4D5A18AD268E}">
      <dsp:nvSpPr>
        <dsp:cNvPr id="0" name=""/>
        <dsp:cNvSpPr/>
      </dsp:nvSpPr>
      <dsp:spPr>
        <a:xfrm>
          <a:off x="896847" y="2009188"/>
          <a:ext cx="6004982" cy="638804"/>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3. Create server file and s</a:t>
          </a:r>
          <a:r>
            <a:rPr lang="en-US" sz="1800" b="0" i="0" kern="1200" dirty="0"/>
            <a:t>et the view engine to EJS</a:t>
          </a:r>
          <a:r>
            <a:rPr lang="en-US" sz="1800" kern="1200" dirty="0"/>
            <a:t> .</a:t>
          </a:r>
          <a:endParaRPr lang="en-IN" sz="1800" kern="1200" dirty="0"/>
        </a:p>
      </dsp:txBody>
      <dsp:txXfrm>
        <a:off x="915557" y="2027898"/>
        <a:ext cx="4974247" cy="601384"/>
      </dsp:txXfrm>
    </dsp:sp>
    <dsp:sp modelId="{6138794D-765E-4574-BE85-F09C8B8B105C}">
      <dsp:nvSpPr>
        <dsp:cNvPr id="0" name=""/>
        <dsp:cNvSpPr/>
      </dsp:nvSpPr>
      <dsp:spPr>
        <a:xfrm>
          <a:off x="1345271" y="2963910"/>
          <a:ext cx="6004982" cy="638804"/>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4. S</a:t>
          </a:r>
          <a:r>
            <a:rPr lang="en-IN" sz="1800" b="0" i="0" kern="1200" dirty="0" err="1"/>
            <a:t>pecify</a:t>
          </a:r>
          <a:r>
            <a:rPr lang="en-IN" sz="1800" b="0" i="0" kern="1200" dirty="0"/>
            <a:t> the views directory.</a:t>
          </a:r>
          <a:endParaRPr lang="en-IN" sz="1800" kern="1200" dirty="0"/>
        </a:p>
      </dsp:txBody>
      <dsp:txXfrm>
        <a:off x="1363981" y="2982620"/>
        <a:ext cx="4974247" cy="601384"/>
      </dsp:txXfrm>
    </dsp:sp>
    <dsp:sp modelId="{8A15ECBA-FE84-454B-A022-255D3315B055}">
      <dsp:nvSpPr>
        <dsp:cNvPr id="0" name=""/>
        <dsp:cNvSpPr/>
      </dsp:nvSpPr>
      <dsp:spPr>
        <a:xfrm>
          <a:off x="1793695" y="3918632"/>
          <a:ext cx="6004982" cy="638804"/>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dirty="0"/>
            <a:t>5. Render EJS templates </a:t>
          </a:r>
          <a:r>
            <a:rPr lang="en-IN" sz="1800" b="1" i="0" kern="1200" dirty="0"/>
            <a:t>using </a:t>
          </a:r>
          <a:r>
            <a:rPr lang="en-IN" sz="1800" b="1" i="0" kern="1200" dirty="0" err="1"/>
            <a:t>res.render</a:t>
          </a:r>
          <a:r>
            <a:rPr lang="en-IN" sz="1800" b="1" i="0" kern="1200" dirty="0"/>
            <a:t>() method</a:t>
          </a:r>
          <a:r>
            <a:rPr lang="en-IN" sz="1800" b="0" i="0" kern="1200" dirty="0"/>
            <a:t>.</a:t>
          </a:r>
          <a:endParaRPr lang="en-IN" sz="1800" kern="1200" dirty="0"/>
        </a:p>
      </dsp:txBody>
      <dsp:txXfrm>
        <a:off x="1812405" y="3937342"/>
        <a:ext cx="4974247" cy="601384"/>
      </dsp:txXfrm>
    </dsp:sp>
    <dsp:sp modelId="{F9693DE5-09D2-483B-A97D-9672B132E1D6}">
      <dsp:nvSpPr>
        <dsp:cNvPr id="0" name=""/>
        <dsp:cNvSpPr/>
      </dsp:nvSpPr>
      <dsp:spPr>
        <a:xfrm>
          <a:off x="5460091" y="612419"/>
          <a:ext cx="544890" cy="544890"/>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5582691" y="612419"/>
        <a:ext cx="299690" cy="410030"/>
      </dsp:txXfrm>
    </dsp:sp>
    <dsp:sp modelId="{8096735D-9643-49A6-8D89-5F7CFFB6D728}">
      <dsp:nvSpPr>
        <dsp:cNvPr id="0" name=""/>
        <dsp:cNvSpPr/>
      </dsp:nvSpPr>
      <dsp:spPr>
        <a:xfrm>
          <a:off x="5908515" y="1567141"/>
          <a:ext cx="544890" cy="544890"/>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6031115" y="1567141"/>
        <a:ext cx="299690" cy="410030"/>
      </dsp:txXfrm>
    </dsp:sp>
    <dsp:sp modelId="{7664E97C-C5D9-4D24-AE49-B5C6E59FD4C2}">
      <dsp:nvSpPr>
        <dsp:cNvPr id="0" name=""/>
        <dsp:cNvSpPr/>
      </dsp:nvSpPr>
      <dsp:spPr>
        <a:xfrm>
          <a:off x="6356939" y="2507891"/>
          <a:ext cx="544890" cy="544890"/>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479539" y="2507891"/>
        <a:ext cx="299690" cy="410030"/>
      </dsp:txXfrm>
    </dsp:sp>
    <dsp:sp modelId="{0BB4E54C-8DF0-4B05-BD97-6651EA665FAD}">
      <dsp:nvSpPr>
        <dsp:cNvPr id="0" name=""/>
        <dsp:cNvSpPr/>
      </dsp:nvSpPr>
      <dsp:spPr>
        <a:xfrm>
          <a:off x="6805363" y="3471928"/>
          <a:ext cx="544890" cy="544890"/>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927963" y="3471928"/>
        <a:ext cx="299690" cy="41003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291046"/>
          <a:ext cx="3613030" cy="50904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FUNDAMENTALS</a:t>
          </a:r>
        </a:p>
      </dsp:txBody>
      <dsp:txXfrm>
        <a:off x="3705" y="291046"/>
        <a:ext cx="3613030" cy="509048"/>
      </dsp:txXfrm>
    </dsp:sp>
    <dsp:sp modelId="{441603C2-CCE9-4E0C-A6E8-F2580D73872F}">
      <dsp:nvSpPr>
        <dsp:cNvPr id="0" name=""/>
        <dsp:cNvSpPr/>
      </dsp:nvSpPr>
      <dsp:spPr>
        <a:xfrm>
          <a:off x="3705" y="701999"/>
          <a:ext cx="3613030" cy="206424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Node.js Basics</a:t>
          </a:r>
          <a:endParaRPr lang="en-IN" sz="1800" kern="1200" dirty="0"/>
        </a:p>
        <a:p>
          <a:pPr marL="171450" lvl="1" indent="-171450" algn="l" defTabSz="800100">
            <a:lnSpc>
              <a:spcPct val="90000"/>
            </a:lnSpc>
            <a:spcBef>
              <a:spcPct val="0"/>
            </a:spcBef>
            <a:spcAft>
              <a:spcPct val="15000"/>
            </a:spcAft>
            <a:buFont typeface="+mj-lt"/>
            <a:buAutoNum type="arabicPeriod"/>
          </a:pPr>
          <a:r>
            <a:rPr lang="en-US" sz="1800" b="0" i="0" u="none" kern="1200" dirty="0"/>
            <a:t> </a:t>
          </a:r>
          <a:r>
            <a:rPr lang="en-US" sz="1800" b="0" i="0" u="none" kern="1200" dirty="0">
              <a:hlinkClick xmlns:r="http://schemas.openxmlformats.org/officeDocument/2006/relationships" r:id="" action="ppaction://hlinksldjump"/>
            </a:rPr>
            <a:t>Main Features of Node.js</a:t>
          </a:r>
          <a:endParaRPr lang="en-US"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hlinkClick xmlns:r="http://schemas.openxmlformats.org/officeDocument/2006/relationships" r:id="" action="ppaction://hlinksldjump"/>
            </a:rPr>
            <a:t> Project setup &amp; Modules</a:t>
          </a:r>
          <a:endParaRPr lang="en-IN"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Top built in modules</a:t>
          </a:r>
          <a:endParaRPr lang="en-IN" sz="1800" kern="1200" dirty="0"/>
        </a:p>
      </dsp:txBody>
      <dsp:txXfrm>
        <a:off x="3705" y="701999"/>
        <a:ext cx="3613030" cy="2064240"/>
      </dsp:txXfrm>
    </dsp:sp>
    <dsp:sp modelId="{7E169A81-AB17-4F76-B7DB-9D434BF15411}">
      <dsp:nvSpPr>
        <dsp:cNvPr id="0" name=""/>
        <dsp:cNvSpPr/>
      </dsp:nvSpPr>
      <dsp:spPr>
        <a:xfrm>
          <a:off x="4122559" y="291046"/>
          <a:ext cx="3613030" cy="50904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EXPRESS</a:t>
          </a:r>
        </a:p>
      </dsp:txBody>
      <dsp:txXfrm>
        <a:off x="4122559" y="291046"/>
        <a:ext cx="3613030" cy="509048"/>
      </dsp:txXfrm>
    </dsp:sp>
    <dsp:sp modelId="{DCCABA9E-4151-44D7-876B-1D17B9B31030}">
      <dsp:nvSpPr>
        <dsp:cNvPr id="0" name=""/>
        <dsp:cNvSpPr/>
      </dsp:nvSpPr>
      <dsp:spPr>
        <a:xfrm>
          <a:off x="4122559" y="701999"/>
          <a:ext cx="3613030" cy="206424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Express Basics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Middleware</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Types of Middleware's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hlinkClick xmlns:r="http://schemas.openxmlformats.org/officeDocument/2006/relationships" r:id="" action="ppaction://hlinksldjump"/>
            </a:rPr>
            <a:t> Routing - 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Routing - II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Template Engines</a:t>
          </a:r>
          <a:endParaRPr lang="en-IN" sz="1800" kern="1200" dirty="0"/>
        </a:p>
      </dsp:txBody>
      <dsp:txXfrm>
        <a:off x="4122559" y="701999"/>
        <a:ext cx="3613030" cy="2064240"/>
      </dsp:txXfrm>
    </dsp:sp>
    <dsp:sp modelId="{A5BA5CB6-7687-4008-9C78-5FBB77833E7B}">
      <dsp:nvSpPr>
        <dsp:cNvPr id="0" name=""/>
        <dsp:cNvSpPr/>
      </dsp:nvSpPr>
      <dsp:spPr>
        <a:xfrm>
          <a:off x="8241414" y="291046"/>
          <a:ext cx="3613030" cy="50904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i="0" u="none" kern="1200" dirty="0"/>
            <a:t>REST API</a:t>
          </a:r>
          <a:endParaRPr lang="en-IN" sz="1800" b="1" kern="1200" dirty="0"/>
        </a:p>
      </dsp:txBody>
      <dsp:txXfrm>
        <a:off x="8241414" y="291046"/>
        <a:ext cx="3613030" cy="509048"/>
      </dsp:txXfrm>
    </dsp:sp>
    <dsp:sp modelId="{90A222B9-56D3-4010-9CE7-1E6003E09F3B}">
      <dsp:nvSpPr>
        <dsp:cNvPr id="0" name=""/>
        <dsp:cNvSpPr/>
      </dsp:nvSpPr>
      <dsp:spPr>
        <a:xfrm>
          <a:off x="8241414" y="701999"/>
          <a:ext cx="3613030" cy="206424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REST API Basics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HTTP Methods &amp; Status Codes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US" sz="1800" b="0" i="0" u="none" kern="1200" dirty="0"/>
            <a:t> </a:t>
          </a:r>
          <a:r>
            <a:rPr lang="en-US" sz="1800" b="0" i="0" u="none" kern="1200" dirty="0">
              <a:hlinkClick xmlns:r="http://schemas.openxmlformats.org/officeDocument/2006/relationships" r:id="" action="ppaction://hlinksldjump"/>
            </a:rPr>
            <a:t>CORS, Serialization, Deserialization, Others</a:t>
          </a:r>
          <a:endParaRPr lang="en-US"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Authentication &amp; Authorization</a:t>
          </a:r>
          <a:endParaRPr lang="en-IN" sz="1800" kern="1200" dirty="0"/>
        </a:p>
      </dsp:txBody>
      <dsp:txXfrm>
        <a:off x="8241414" y="701999"/>
        <a:ext cx="3613030" cy="20642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317819"/>
          <a:ext cx="3613030" cy="45705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NODE - OTHERS</a:t>
          </a:r>
        </a:p>
      </dsp:txBody>
      <dsp:txXfrm>
        <a:off x="3705" y="317819"/>
        <a:ext cx="3613030" cy="457059"/>
      </dsp:txXfrm>
    </dsp:sp>
    <dsp:sp modelId="{441603C2-CCE9-4E0C-A6E8-F2580D73872F}">
      <dsp:nvSpPr>
        <dsp:cNvPr id="0" name=""/>
        <dsp:cNvSpPr/>
      </dsp:nvSpPr>
      <dsp:spPr>
        <a:xfrm>
          <a:off x="3705" y="675226"/>
          <a:ext cx="3613030" cy="206424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15 </a:t>
          </a:r>
          <a:r>
            <a:rPr lang="en-IN" sz="1800" b="0" i="0" u="none" kern="1200" dirty="0">
              <a:hlinkClick xmlns:r="http://schemas.openxmlformats.org/officeDocument/2006/relationships" r:id="" action="ppaction://hlinksldjump"/>
            </a:rPr>
            <a:t>Error Handling &amp; Debugging</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Security, Performance &amp; Deployment</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Testing &amp; Web Socket</a:t>
          </a:r>
          <a:endParaRPr lang="en-IN" sz="1800" kern="1200" dirty="0"/>
        </a:p>
      </dsp:txBody>
      <dsp:txXfrm>
        <a:off x="3705" y="675226"/>
        <a:ext cx="3613030" cy="2064240"/>
      </dsp:txXfrm>
    </dsp:sp>
    <dsp:sp modelId="{7E169A81-AB17-4F76-B7DB-9D434BF15411}">
      <dsp:nvSpPr>
        <dsp:cNvPr id="0" name=""/>
        <dsp:cNvSpPr/>
      </dsp:nvSpPr>
      <dsp:spPr>
        <a:xfrm>
          <a:off x="4122559" y="317819"/>
          <a:ext cx="3613030" cy="457059"/>
        </a:xfrm>
        <a:prstGeom prst="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MONGO-DB</a:t>
          </a:r>
        </a:p>
      </dsp:txBody>
      <dsp:txXfrm>
        <a:off x="4122559" y="317819"/>
        <a:ext cx="3613030" cy="457059"/>
      </dsp:txXfrm>
    </dsp:sp>
    <dsp:sp modelId="{DCCABA9E-4151-44D7-876B-1D17B9B31030}">
      <dsp:nvSpPr>
        <dsp:cNvPr id="0" name=""/>
        <dsp:cNvSpPr/>
      </dsp:nvSpPr>
      <dsp:spPr>
        <a:xfrm>
          <a:off x="4122559" y="675226"/>
          <a:ext cx="3613030" cy="2064240"/>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18. </a:t>
          </a:r>
          <a:r>
            <a:rPr lang="en-IN" sz="1800" b="0" i="0" u="none" kern="1200" dirty="0">
              <a:hlinkClick xmlns:r="http://schemas.openxmlformats.org/officeDocument/2006/relationships" r:id="" action="ppaction://hlinksldjump"/>
            </a:rPr>
            <a:t>MongoDB  Basics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t> </a:t>
          </a:r>
          <a:r>
            <a:rPr lang="en-US" sz="1800" b="0" i="0" u="none" kern="1200" dirty="0">
              <a:hlinkClick xmlns:r="http://schemas.openxmlformats.org/officeDocument/2006/relationships" r:id="" action="ppaction://hlinksldjump"/>
            </a:rPr>
            <a:t>Setup &amp; CRUD operations</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hlinkClick xmlns:r="http://schemas.openxmlformats.org/officeDocument/2006/relationships" r:id="" action="ppaction://hlinksldjump"/>
            </a:rPr>
            <a:t> Query Operators &amp; Projection</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Indexes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Mongoose </a:t>
          </a:r>
          <a:endParaRPr lang="en-IN" sz="1800" kern="1200" dirty="0"/>
        </a:p>
      </dsp:txBody>
      <dsp:txXfrm>
        <a:off x="4122559" y="675226"/>
        <a:ext cx="3613030" cy="2064240"/>
      </dsp:txXfrm>
    </dsp:sp>
    <dsp:sp modelId="{A5BA5CB6-7687-4008-9C78-5FBB77833E7B}">
      <dsp:nvSpPr>
        <dsp:cNvPr id="0" name=""/>
        <dsp:cNvSpPr/>
      </dsp:nvSpPr>
      <dsp:spPr>
        <a:xfrm>
          <a:off x="8241414" y="317819"/>
          <a:ext cx="3613030" cy="457059"/>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a:off x="8241414" y="317819"/>
        <a:ext cx="3613030" cy="457059"/>
      </dsp:txXfrm>
    </dsp:sp>
    <dsp:sp modelId="{90A222B9-56D3-4010-9CE7-1E6003E09F3B}">
      <dsp:nvSpPr>
        <dsp:cNvPr id="0" name=""/>
        <dsp:cNvSpPr/>
      </dsp:nvSpPr>
      <dsp:spPr>
        <a:xfrm>
          <a:off x="8241414" y="675226"/>
          <a:ext cx="3613030" cy="2064240"/>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23</a:t>
          </a:r>
          <a:r>
            <a:rPr lang="en-IN" sz="1800" b="0" i="0" u="none" kern="1200" dirty="0">
              <a:hlinkClick xmlns:r="http://schemas.openxmlformats.org/officeDocument/2006/relationships" r:id="" action="ppaction://hlinksldjump"/>
            </a:rPr>
            <a:t>. Application based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t> </a:t>
          </a:r>
          <a:r>
            <a:rPr lang="en-IN" sz="1800" b="0" i="0" u="none" kern="1200" dirty="0">
              <a:hlinkClick xmlns:r="http://schemas.openxmlformats.org/officeDocument/2006/relationships" r:id="" action="ppaction://hlinksldjump"/>
            </a:rPr>
            <a:t>Scenario based short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hlinkClick xmlns:r="http://schemas.openxmlformats.org/officeDocument/2006/relationships" r:id="" action="ppaction://hlinksldjump"/>
            </a:rPr>
            <a:t> JavaScript Essentials for Node</a:t>
          </a:r>
          <a:endParaRPr lang="en-IN" sz="1800" b="0" i="0" u="none" kern="1200" dirty="0"/>
        </a:p>
        <a:p>
          <a:pPr marL="171450" lvl="1" indent="-171450" algn="l" defTabSz="800100">
            <a:lnSpc>
              <a:spcPct val="90000"/>
            </a:lnSpc>
            <a:spcBef>
              <a:spcPct val="0"/>
            </a:spcBef>
            <a:spcAft>
              <a:spcPct val="15000"/>
            </a:spcAft>
            <a:buFont typeface="+mj-lt"/>
            <a:buAutoNum type="arabicPeriod" startAt="24"/>
          </a:pPr>
          <a:endParaRPr lang="en-IN" sz="1800" b="0" i="0" u="none" kern="1200" dirty="0"/>
        </a:p>
      </dsp:txBody>
      <dsp:txXfrm>
        <a:off x="8241414" y="675226"/>
        <a:ext cx="3613030" cy="20642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8AA82-EF44-46EE-9864-45884AD1E811}">
      <dsp:nvSpPr>
        <dsp:cNvPr id="0" name=""/>
        <dsp:cNvSpPr/>
      </dsp:nvSpPr>
      <dsp:spPr>
        <a:xfrm>
          <a:off x="53" y="143673"/>
          <a:ext cx="5127263" cy="115566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HTTP Request</a:t>
          </a:r>
          <a:endParaRPr lang="en-IN" sz="3200" kern="1200" dirty="0"/>
        </a:p>
      </dsp:txBody>
      <dsp:txXfrm>
        <a:off x="53" y="143673"/>
        <a:ext cx="5127263" cy="1155660"/>
      </dsp:txXfrm>
    </dsp:sp>
    <dsp:sp modelId="{28D59113-BBA2-4597-8992-B8D506FEA86A}">
      <dsp:nvSpPr>
        <dsp:cNvPr id="0" name=""/>
        <dsp:cNvSpPr/>
      </dsp:nvSpPr>
      <dsp:spPr>
        <a:xfrm>
          <a:off x="53" y="1255372"/>
          <a:ext cx="5127263" cy="267637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IN" sz="1800" kern="1200" dirty="0"/>
        </a:p>
        <a:p>
          <a:pPr marL="171450" lvl="1" indent="-171450" algn="l" defTabSz="800100">
            <a:lnSpc>
              <a:spcPct val="90000"/>
            </a:lnSpc>
            <a:spcBef>
              <a:spcPct val="0"/>
            </a:spcBef>
            <a:spcAft>
              <a:spcPct val="15000"/>
            </a:spcAft>
            <a:buChar char="•"/>
          </a:pPr>
          <a:r>
            <a:rPr lang="en-US" sz="1800" kern="1200" dirty="0"/>
            <a:t>An HTTP (Hypertext Transfer Protocol) request is a message sent by a client (such as a web browser or a mobile app) to a server, requesting a particular action or resource.</a:t>
          </a:r>
          <a:endParaRPr lang="en-IN" sz="1800" kern="1200" dirty="0"/>
        </a:p>
        <a:p>
          <a:pPr marL="171450" lvl="1" indent="-171450" algn="l" defTabSz="800100">
            <a:lnSpc>
              <a:spcPct val="90000"/>
            </a:lnSpc>
            <a:spcBef>
              <a:spcPct val="0"/>
            </a:spcBef>
            <a:spcAft>
              <a:spcPct val="15000"/>
            </a:spcAft>
            <a:buChar char="•"/>
          </a:pPr>
          <a:endParaRPr lang="en-IN" sz="1800" kern="1200" dirty="0"/>
        </a:p>
        <a:p>
          <a:pPr marL="171450" lvl="1" indent="-171450" algn="l" defTabSz="800100">
            <a:lnSpc>
              <a:spcPct val="90000"/>
            </a:lnSpc>
            <a:spcBef>
              <a:spcPct val="0"/>
            </a:spcBef>
            <a:spcAft>
              <a:spcPct val="15000"/>
            </a:spcAft>
            <a:buChar char="•"/>
          </a:pPr>
          <a:r>
            <a:rPr lang="en-US" sz="1800" kern="1200" dirty="0"/>
            <a:t>It contains HTTP Action(GET, POST…), URL, Request Body, Request Header.</a:t>
          </a:r>
          <a:endParaRPr lang="en-IN" sz="1800" kern="1200" dirty="0"/>
        </a:p>
        <a:p>
          <a:pPr marL="171450" lvl="1" indent="-171450" algn="l" defTabSz="800100">
            <a:lnSpc>
              <a:spcPct val="90000"/>
            </a:lnSpc>
            <a:spcBef>
              <a:spcPct val="0"/>
            </a:spcBef>
            <a:spcAft>
              <a:spcPct val="15000"/>
            </a:spcAft>
            <a:buChar char="•"/>
          </a:pPr>
          <a:endParaRPr lang="en-IN" sz="1800" kern="1200" dirty="0"/>
        </a:p>
      </dsp:txBody>
      <dsp:txXfrm>
        <a:off x="53" y="1255372"/>
        <a:ext cx="5127263" cy="2676375"/>
      </dsp:txXfrm>
    </dsp:sp>
    <dsp:sp modelId="{708A711E-50F9-4AF4-AD08-988FCB824A2D}">
      <dsp:nvSpPr>
        <dsp:cNvPr id="0" name=""/>
        <dsp:cNvSpPr/>
      </dsp:nvSpPr>
      <dsp:spPr>
        <a:xfrm>
          <a:off x="5845134" y="143673"/>
          <a:ext cx="5127263" cy="115566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HTTP Response</a:t>
          </a:r>
          <a:endParaRPr lang="en-IN" sz="3200" kern="1200" dirty="0"/>
        </a:p>
      </dsp:txBody>
      <dsp:txXfrm>
        <a:off x="5845134" y="143673"/>
        <a:ext cx="5127263" cy="1155660"/>
      </dsp:txXfrm>
    </dsp:sp>
    <dsp:sp modelId="{39AAB3CC-6154-472E-81A7-C20FAB82F198}">
      <dsp:nvSpPr>
        <dsp:cNvPr id="0" name=""/>
        <dsp:cNvSpPr/>
      </dsp:nvSpPr>
      <dsp:spPr>
        <a:xfrm>
          <a:off x="5845134" y="1255372"/>
          <a:ext cx="5127263" cy="267637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IN" sz="1800" kern="1200" dirty="0"/>
        </a:p>
        <a:p>
          <a:pPr marL="171450" lvl="1" indent="-171450" algn="l" defTabSz="800100">
            <a:lnSpc>
              <a:spcPct val="90000"/>
            </a:lnSpc>
            <a:spcBef>
              <a:spcPct val="0"/>
            </a:spcBef>
            <a:spcAft>
              <a:spcPct val="15000"/>
            </a:spcAft>
            <a:buChar char="•"/>
          </a:pPr>
          <a:r>
            <a:rPr lang="en-US" sz="1800" kern="1200" dirty="0"/>
            <a:t>An HTTP response is a message sent by a server back to the client in response to an HTTP request.</a:t>
          </a:r>
          <a:endParaRPr lang="en-IN" sz="1800" kern="1200" dirty="0"/>
        </a:p>
        <a:p>
          <a:pPr marL="171450" lvl="1" indent="-171450" algn="l" defTabSz="800100">
            <a:lnSpc>
              <a:spcPct val="90000"/>
            </a:lnSpc>
            <a:spcBef>
              <a:spcPct val="0"/>
            </a:spcBef>
            <a:spcAft>
              <a:spcPct val="15000"/>
            </a:spcAft>
            <a:buChar char="•"/>
          </a:pPr>
          <a:endParaRPr lang="en-IN" sz="1800" kern="1200" dirty="0"/>
        </a:p>
        <a:p>
          <a:pPr marL="171450" lvl="1" indent="-171450" algn="l" defTabSz="800100">
            <a:lnSpc>
              <a:spcPct val="90000"/>
            </a:lnSpc>
            <a:spcBef>
              <a:spcPct val="0"/>
            </a:spcBef>
            <a:spcAft>
              <a:spcPct val="15000"/>
            </a:spcAft>
            <a:buChar char="•"/>
          </a:pPr>
          <a:r>
            <a:rPr lang="en-US" sz="1800" kern="1200" dirty="0"/>
            <a:t>It includes status code, content type, content.</a:t>
          </a:r>
          <a:endParaRPr lang="en-IN" sz="1800" kern="1200" dirty="0"/>
        </a:p>
      </dsp:txBody>
      <dsp:txXfrm>
        <a:off x="5845134" y="1255372"/>
        <a:ext cx="5127263" cy="267637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0BF1B-6061-4091-BED8-38EF2E235061}">
      <dsp:nvSpPr>
        <dsp:cNvPr id="0" name=""/>
        <dsp:cNvSpPr/>
      </dsp:nvSpPr>
      <dsp:spPr>
        <a:xfrm>
          <a:off x="2412542" y="2134956"/>
          <a:ext cx="1521591" cy="1521591"/>
        </a:xfrm>
        <a:prstGeom prst="ellipse">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t>REST guidelines</a:t>
          </a:r>
        </a:p>
      </dsp:txBody>
      <dsp:txXfrm>
        <a:off x="2635374" y="2357788"/>
        <a:ext cx="1075927" cy="1075927"/>
      </dsp:txXfrm>
    </dsp:sp>
    <dsp:sp modelId="{AC1043F0-CADA-4125-B29C-2F7CFE2E1582}">
      <dsp:nvSpPr>
        <dsp:cNvPr id="0" name=""/>
        <dsp:cNvSpPr/>
      </dsp:nvSpPr>
      <dsp:spPr>
        <a:xfrm rot="16200000">
          <a:off x="3011831" y="1580698"/>
          <a:ext cx="323013" cy="517340"/>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3060283" y="1732618"/>
        <a:ext cx="226109" cy="310404"/>
      </dsp:txXfrm>
    </dsp:sp>
    <dsp:sp modelId="{2F095C0B-CC93-4AFF-9F93-30F9CBCB8593}">
      <dsp:nvSpPr>
        <dsp:cNvPr id="0" name=""/>
        <dsp:cNvSpPr/>
      </dsp:nvSpPr>
      <dsp:spPr>
        <a:xfrm>
          <a:off x="2412542" y="3905"/>
          <a:ext cx="1521591" cy="1521591"/>
        </a:xfrm>
        <a:prstGeom prst="ellips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1. </a:t>
          </a:r>
          <a:r>
            <a:rPr lang="en-US" sz="1800" b="0" i="0" kern="1200" dirty="0"/>
            <a:t>Separation of Client and Server </a:t>
          </a:r>
          <a:endParaRPr lang="en-IN" sz="1800" b="0" i="0" kern="1200" dirty="0"/>
        </a:p>
        <a:p>
          <a:pPr marL="0" lvl="0" indent="0" algn="ctr" defTabSz="800100">
            <a:lnSpc>
              <a:spcPct val="90000"/>
            </a:lnSpc>
            <a:spcBef>
              <a:spcPct val="0"/>
            </a:spcBef>
            <a:spcAft>
              <a:spcPct val="35000"/>
            </a:spcAft>
            <a:buNone/>
          </a:pPr>
          <a:endParaRPr lang="en-IN" sz="1800" b="0" kern="1200" dirty="0"/>
        </a:p>
      </dsp:txBody>
      <dsp:txXfrm>
        <a:off x="2635374" y="226737"/>
        <a:ext cx="1075927" cy="1075927"/>
      </dsp:txXfrm>
    </dsp:sp>
    <dsp:sp modelId="{029B795C-B45E-4846-91B9-6613953C2D64}">
      <dsp:nvSpPr>
        <dsp:cNvPr id="0" name=""/>
        <dsp:cNvSpPr/>
      </dsp:nvSpPr>
      <dsp:spPr>
        <a:xfrm rot="20520000">
          <a:off x="4016512" y="2310641"/>
          <a:ext cx="323013" cy="517340"/>
        </a:xfrm>
        <a:prstGeom prst="rightArrow">
          <a:avLst>
            <a:gd name="adj1" fmla="val 60000"/>
            <a:gd name="adj2" fmla="val 50000"/>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4018883" y="2429081"/>
        <a:ext cx="226109" cy="310404"/>
      </dsp:txXfrm>
    </dsp:sp>
    <dsp:sp modelId="{9DC91242-FE39-4CC8-B051-33A6BF177507}">
      <dsp:nvSpPr>
        <dsp:cNvPr id="0" name=""/>
        <dsp:cNvSpPr/>
      </dsp:nvSpPr>
      <dsp:spPr>
        <a:xfrm>
          <a:off x="4439293" y="1476425"/>
          <a:ext cx="1521591" cy="1521591"/>
        </a:xfrm>
        <a:prstGeom prst="ellipse">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2. </a:t>
          </a:r>
          <a:r>
            <a:rPr kumimoji="0" lang="en-US" sz="1800" b="0" i="0" u="none" strike="noStrike" kern="1200" cap="none" spc="0" normalizeH="0" baseline="0" noProof="0" dirty="0">
              <a:ln>
                <a:noFill/>
              </a:ln>
              <a:solidFill>
                <a:prstClr val="black"/>
              </a:solidFill>
              <a:effectLst/>
              <a:uLnTx/>
              <a:uFillTx/>
              <a:latin typeface="+mn-lt"/>
              <a:ea typeface="+mn-ea"/>
              <a:cs typeface="+mn-cs"/>
            </a:rPr>
            <a:t>Stateless</a:t>
          </a:r>
          <a:endParaRPr lang="en-IN" sz="1800" b="0" kern="1200" dirty="0"/>
        </a:p>
      </dsp:txBody>
      <dsp:txXfrm>
        <a:off x="4662125" y="1699257"/>
        <a:ext cx="1075927" cy="1075927"/>
      </dsp:txXfrm>
    </dsp:sp>
    <dsp:sp modelId="{AA9B9311-FE09-4F68-8BE1-E07068D702E9}">
      <dsp:nvSpPr>
        <dsp:cNvPr id="0" name=""/>
        <dsp:cNvSpPr/>
      </dsp:nvSpPr>
      <dsp:spPr>
        <a:xfrm rot="3240000">
          <a:off x="3632758" y="3491714"/>
          <a:ext cx="323013" cy="517340"/>
        </a:xfrm>
        <a:prstGeom prst="rightArrow">
          <a:avLst>
            <a:gd name="adj1" fmla="val 60000"/>
            <a:gd name="adj2" fmla="val 50000"/>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3652731" y="3555984"/>
        <a:ext cx="226109" cy="310404"/>
      </dsp:txXfrm>
    </dsp:sp>
    <dsp:sp modelId="{7FD2DAE8-4C4F-4EA2-8CEF-4875C429F673}">
      <dsp:nvSpPr>
        <dsp:cNvPr id="0" name=""/>
        <dsp:cNvSpPr/>
      </dsp:nvSpPr>
      <dsp:spPr>
        <a:xfrm>
          <a:off x="3665143" y="3859013"/>
          <a:ext cx="1521591" cy="1521591"/>
        </a:xfrm>
        <a:prstGeom prst="ellipse">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3. </a:t>
          </a:r>
          <a:r>
            <a:rPr kumimoji="0" lang="en-US" sz="1800" b="0" i="0" u="none" strike="noStrike" kern="1200" cap="none" spc="0" normalizeH="0" baseline="0" noProof="0" dirty="0">
              <a:ln>
                <a:noFill/>
              </a:ln>
              <a:solidFill>
                <a:prstClr val="black"/>
              </a:solidFill>
              <a:effectLst/>
              <a:uLnTx/>
              <a:uFillTx/>
              <a:latin typeface="+mn-lt"/>
              <a:ea typeface="+mn-ea"/>
              <a:cs typeface="+mn-cs"/>
            </a:rPr>
            <a:t>Uniform interface</a:t>
          </a:r>
          <a:endParaRPr lang="en-IN" sz="1800" b="0" kern="1200" dirty="0"/>
        </a:p>
      </dsp:txBody>
      <dsp:txXfrm>
        <a:off x="3887975" y="4081845"/>
        <a:ext cx="1075927" cy="1075927"/>
      </dsp:txXfrm>
    </dsp:sp>
    <dsp:sp modelId="{77EB2D91-97E9-46E0-A9D9-A65A438A3098}">
      <dsp:nvSpPr>
        <dsp:cNvPr id="0" name=""/>
        <dsp:cNvSpPr/>
      </dsp:nvSpPr>
      <dsp:spPr>
        <a:xfrm rot="7560000">
          <a:off x="2390904" y="3491714"/>
          <a:ext cx="323013" cy="517340"/>
        </a:xfrm>
        <a:prstGeom prst="rightArrow">
          <a:avLst>
            <a:gd name="adj1" fmla="val 60000"/>
            <a:gd name="adj2" fmla="val 50000"/>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rot="10800000">
        <a:off x="2467835" y="3555984"/>
        <a:ext cx="226109" cy="310404"/>
      </dsp:txXfrm>
    </dsp:sp>
    <dsp:sp modelId="{A1853DEE-609B-4A79-97F2-E53F4B958EFA}">
      <dsp:nvSpPr>
        <dsp:cNvPr id="0" name=""/>
        <dsp:cNvSpPr/>
      </dsp:nvSpPr>
      <dsp:spPr>
        <a:xfrm>
          <a:off x="1159942" y="3859013"/>
          <a:ext cx="1521591" cy="1521591"/>
        </a:xfrm>
        <a:prstGeom prst="ellipse">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4. </a:t>
          </a:r>
          <a:r>
            <a:rPr kumimoji="0" lang="en-US" sz="1800" b="0" i="0" u="none" strike="noStrike" kern="1200" cap="none" spc="0" normalizeH="0" baseline="0" noProof="0" dirty="0">
              <a:ln>
                <a:noFill/>
              </a:ln>
              <a:solidFill>
                <a:prstClr val="black"/>
              </a:solidFill>
              <a:effectLst/>
              <a:uLnTx/>
              <a:uFillTx/>
              <a:latin typeface="+mn-lt"/>
              <a:ea typeface="+mn-ea"/>
              <a:cs typeface="+mn-cs"/>
            </a:rPr>
            <a:t>Cacheable</a:t>
          </a:r>
          <a:endParaRPr lang="en-IN" sz="1800" b="0" kern="1200" dirty="0"/>
        </a:p>
      </dsp:txBody>
      <dsp:txXfrm>
        <a:off x="1382774" y="4081845"/>
        <a:ext cx="1075927" cy="1075927"/>
      </dsp:txXfrm>
    </dsp:sp>
    <dsp:sp modelId="{9CA1AA1E-6B5D-456D-99FD-045A41035C19}">
      <dsp:nvSpPr>
        <dsp:cNvPr id="0" name=""/>
        <dsp:cNvSpPr/>
      </dsp:nvSpPr>
      <dsp:spPr>
        <a:xfrm rot="11880000">
          <a:off x="2007150" y="2310641"/>
          <a:ext cx="323013" cy="517340"/>
        </a:xfrm>
        <a:prstGeom prst="rightArrow">
          <a:avLst>
            <a:gd name="adj1" fmla="val 60000"/>
            <a:gd name="adj2" fmla="val 50000"/>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rot="10800000">
        <a:off x="2101683" y="2429081"/>
        <a:ext cx="226109" cy="310404"/>
      </dsp:txXfrm>
    </dsp:sp>
    <dsp:sp modelId="{8F706BAF-9300-4A3A-B79A-4A97B62DEE50}">
      <dsp:nvSpPr>
        <dsp:cNvPr id="0" name=""/>
        <dsp:cNvSpPr/>
      </dsp:nvSpPr>
      <dsp:spPr>
        <a:xfrm>
          <a:off x="385792" y="1476425"/>
          <a:ext cx="1521591" cy="1521591"/>
        </a:xfrm>
        <a:prstGeom prst="ellips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kern="1200" dirty="0"/>
            <a:t>5. </a:t>
          </a:r>
          <a:r>
            <a:rPr kumimoji="0" lang="en-US" sz="1800" b="0" i="0" u="none" strike="noStrike" kern="1200" cap="none" spc="0" normalizeH="0" baseline="0" noProof="0" dirty="0">
              <a:ln>
                <a:noFill/>
              </a:ln>
              <a:solidFill>
                <a:prstClr val="black"/>
              </a:solidFill>
              <a:effectLst/>
              <a:uLnTx/>
              <a:uFillTx/>
              <a:latin typeface="+mn-lt"/>
              <a:ea typeface="+mn-ea"/>
              <a:cs typeface="+mn-cs"/>
            </a:rPr>
            <a:t>Layered system</a:t>
          </a:r>
          <a:endParaRPr lang="en-IN" sz="1800" b="0" kern="1200" dirty="0"/>
        </a:p>
      </dsp:txBody>
      <dsp:txXfrm>
        <a:off x="608624" y="1699257"/>
        <a:ext cx="1075927" cy="107592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20A20-D2DF-4B7B-A92C-79ACCB08E255}">
      <dsp:nvSpPr>
        <dsp:cNvPr id="0" name=""/>
        <dsp:cNvSpPr/>
      </dsp:nvSpPr>
      <dsp:spPr>
        <a:xfrm>
          <a:off x="55522" y="4476195"/>
          <a:ext cx="10649373"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AF8E46-B205-4151-A7FB-1A3E7182981A}">
      <dsp:nvSpPr>
        <dsp:cNvPr id="0" name=""/>
        <dsp:cNvSpPr/>
      </dsp:nvSpPr>
      <dsp:spPr>
        <a:xfrm>
          <a:off x="55522" y="3446439"/>
          <a:ext cx="10649373"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5094F3-5880-4A62-884B-8185E2F7444B}">
      <dsp:nvSpPr>
        <dsp:cNvPr id="0" name=""/>
        <dsp:cNvSpPr/>
      </dsp:nvSpPr>
      <dsp:spPr>
        <a:xfrm>
          <a:off x="55522" y="2416684"/>
          <a:ext cx="10649373"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A19D1B-BD59-4ED8-8DF7-C739C48C9D52}">
      <dsp:nvSpPr>
        <dsp:cNvPr id="0" name=""/>
        <dsp:cNvSpPr/>
      </dsp:nvSpPr>
      <dsp:spPr>
        <a:xfrm>
          <a:off x="55522" y="1386929"/>
          <a:ext cx="10649373"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D35E6B-7598-4ABE-B140-718CF261CF3C}">
      <dsp:nvSpPr>
        <dsp:cNvPr id="0" name=""/>
        <dsp:cNvSpPr/>
      </dsp:nvSpPr>
      <dsp:spPr>
        <a:xfrm>
          <a:off x="55522" y="357173"/>
          <a:ext cx="10649373"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5C195D-D67F-440D-BEE8-FDC5E97BD6D7}">
      <dsp:nvSpPr>
        <dsp:cNvPr id="0" name=""/>
        <dsp:cNvSpPr/>
      </dsp:nvSpPr>
      <dsp:spPr>
        <a:xfrm>
          <a:off x="3020545" y="55923"/>
          <a:ext cx="7488164" cy="301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kumimoji="0" lang="en-US" sz="1700" b="0" i="0" u="none" strike="noStrike" kern="1200" cap="none" spc="0" normalizeH="0" baseline="0" noProof="0" dirty="0">
              <a:ln/>
              <a:effectLst/>
              <a:uLnTx/>
              <a:uFillTx/>
              <a:latin typeface="+mn-lt"/>
              <a:ea typeface="+mn-ea"/>
              <a:cs typeface="+mn-cs"/>
            </a:rPr>
            <a:t>The implementation of the client and the server must be done independently.</a:t>
          </a:r>
          <a:endParaRPr lang="en-IN" sz="1700" kern="1200" dirty="0">
            <a:latin typeface="+mn-lt"/>
          </a:endParaRPr>
        </a:p>
      </dsp:txBody>
      <dsp:txXfrm>
        <a:off x="3020545" y="55923"/>
        <a:ext cx="7488164" cy="301249"/>
      </dsp:txXfrm>
    </dsp:sp>
    <dsp:sp modelId="{B45ADF7F-6F52-47EF-9F39-551184CC8C6E}">
      <dsp:nvSpPr>
        <dsp:cNvPr id="0" name=""/>
        <dsp:cNvSpPr/>
      </dsp:nvSpPr>
      <dsp:spPr>
        <a:xfrm>
          <a:off x="-55522" y="497"/>
          <a:ext cx="2990925" cy="412103"/>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l" defTabSz="755650">
            <a:lnSpc>
              <a:spcPct val="90000"/>
            </a:lnSpc>
            <a:spcBef>
              <a:spcPct val="0"/>
            </a:spcBef>
            <a:spcAft>
              <a:spcPct val="35000"/>
            </a:spcAft>
            <a:buNone/>
          </a:pPr>
          <a:r>
            <a:rPr lang="en-IN" sz="1700" b="1" i="0" kern="1200" dirty="0">
              <a:latin typeface="+mn-lt"/>
            </a:rPr>
            <a:t> 1. </a:t>
          </a:r>
          <a:r>
            <a:rPr kumimoji="0" lang="en-US" sz="1700" b="1" i="0" u="none" strike="noStrike" kern="1200" cap="none" spc="0" normalizeH="0" baseline="0" noProof="0" dirty="0">
              <a:ln/>
              <a:effectLst/>
              <a:uLnTx/>
              <a:uFillTx/>
              <a:latin typeface="+mn-lt"/>
              <a:ea typeface="+mn-ea"/>
              <a:cs typeface="+mn-cs"/>
            </a:rPr>
            <a:t>Separation of Client &amp; Server</a:t>
          </a:r>
          <a:r>
            <a:rPr kumimoji="0" lang="en-US" sz="1700" b="0" i="0" u="none" strike="noStrike" kern="1200" cap="none" spc="0" normalizeH="0" baseline="0" noProof="0" dirty="0">
              <a:ln/>
              <a:effectLst/>
              <a:uLnTx/>
              <a:uFillTx/>
              <a:latin typeface="+mn-lt"/>
              <a:ea typeface="+mn-ea"/>
              <a:cs typeface="+mn-cs"/>
            </a:rPr>
            <a:t> </a:t>
          </a:r>
          <a:endParaRPr lang="en-IN" sz="1700" kern="1200" dirty="0">
            <a:latin typeface="+mn-lt"/>
          </a:endParaRPr>
        </a:p>
      </dsp:txBody>
      <dsp:txXfrm>
        <a:off x="-35401" y="20618"/>
        <a:ext cx="2950683" cy="391982"/>
      </dsp:txXfrm>
    </dsp:sp>
    <dsp:sp modelId="{0D7D109E-90B2-40DC-A687-5B977BC61EE7}">
      <dsp:nvSpPr>
        <dsp:cNvPr id="0" name=""/>
        <dsp:cNvSpPr/>
      </dsp:nvSpPr>
      <dsp:spPr>
        <a:xfrm>
          <a:off x="0" y="412600"/>
          <a:ext cx="10649373" cy="60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latin typeface="+mn-lt"/>
            </a:rPr>
            <a:t>Advantage:</a:t>
          </a:r>
          <a:r>
            <a:rPr lang="en-US" sz="1700" b="1" kern="1200" dirty="0">
              <a:latin typeface="+mn-lt"/>
            </a:rPr>
            <a:t> </a:t>
          </a:r>
          <a:r>
            <a:rPr lang="en-US" sz="1700" kern="1200" dirty="0">
              <a:latin typeface="+mn-lt"/>
            </a:rPr>
            <a:t>Independence allows </a:t>
          </a:r>
          <a:r>
            <a:rPr lang="en-US" sz="1700" b="1" kern="1200" dirty="0">
              <a:latin typeface="+mn-lt"/>
            </a:rPr>
            <a:t>easier maintenance, scalability, and evolution</a:t>
          </a:r>
          <a:r>
            <a:rPr lang="en-US" sz="1700" kern="1200" dirty="0">
              <a:latin typeface="+mn-lt"/>
            </a:rPr>
            <a:t>. </a:t>
          </a:r>
          <a:endParaRPr lang="en-IN" sz="1700" kern="1200" dirty="0">
            <a:latin typeface="+mn-lt"/>
          </a:endParaRPr>
        </a:p>
      </dsp:txBody>
      <dsp:txXfrm>
        <a:off x="0" y="412600"/>
        <a:ext cx="10649373" cy="602589"/>
      </dsp:txXfrm>
    </dsp:sp>
    <dsp:sp modelId="{EC09405E-B8E5-4671-9B3D-A9F0A27D2BCF}">
      <dsp:nvSpPr>
        <dsp:cNvPr id="0" name=""/>
        <dsp:cNvSpPr/>
      </dsp:nvSpPr>
      <dsp:spPr>
        <a:xfrm>
          <a:off x="3020545" y="1085679"/>
          <a:ext cx="7488164" cy="301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kumimoji="0" lang="en-US" sz="1700" b="0" i="0" u="none" strike="noStrike" kern="1200" cap="none" spc="0" normalizeH="0" baseline="0" noProof="0" dirty="0">
              <a:ln/>
              <a:effectLst/>
              <a:uLnTx/>
              <a:uFillTx/>
              <a:latin typeface="+mn-lt"/>
              <a:ea typeface="+mn-ea"/>
              <a:cs typeface="+mn-cs"/>
            </a:rPr>
            <a:t>The server will not store anything about the latest HTTP request the client made. </a:t>
          </a:r>
          <a:endParaRPr lang="en-IN" sz="1700" kern="1200" dirty="0">
            <a:latin typeface="+mn-lt"/>
          </a:endParaRPr>
        </a:p>
      </dsp:txBody>
      <dsp:txXfrm>
        <a:off x="3020545" y="1085679"/>
        <a:ext cx="7488164" cy="301249"/>
      </dsp:txXfrm>
    </dsp:sp>
    <dsp:sp modelId="{C0DAF260-B734-457D-B63E-40944284DB69}">
      <dsp:nvSpPr>
        <dsp:cNvPr id="0" name=""/>
        <dsp:cNvSpPr/>
      </dsp:nvSpPr>
      <dsp:spPr>
        <a:xfrm>
          <a:off x="-55522" y="1030252"/>
          <a:ext cx="2990925" cy="412103"/>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l" defTabSz="755650">
            <a:lnSpc>
              <a:spcPct val="90000"/>
            </a:lnSpc>
            <a:spcBef>
              <a:spcPct val="0"/>
            </a:spcBef>
            <a:spcAft>
              <a:spcPct val="35000"/>
            </a:spcAft>
            <a:buNone/>
          </a:pPr>
          <a:r>
            <a:rPr lang="en-US" sz="1700" b="1" i="0" kern="1200" dirty="0">
              <a:latin typeface="+mn-lt"/>
            </a:rPr>
            <a:t> 2. </a:t>
          </a:r>
          <a:r>
            <a:rPr kumimoji="0" lang="en-US" sz="1700" b="1" i="0" u="none" strike="noStrike" kern="1200" cap="none" spc="0" normalizeH="0" baseline="0" noProof="0" dirty="0">
              <a:ln/>
              <a:effectLst/>
              <a:uLnTx/>
              <a:uFillTx/>
              <a:latin typeface="+mn-lt"/>
              <a:ea typeface="+mn-ea"/>
              <a:cs typeface="+mn-cs"/>
            </a:rPr>
            <a:t>Stateless</a:t>
          </a:r>
          <a:endParaRPr lang="en-IN" sz="1700" kern="1200" dirty="0">
            <a:latin typeface="+mn-lt"/>
          </a:endParaRPr>
        </a:p>
      </dsp:txBody>
      <dsp:txXfrm>
        <a:off x="-35401" y="1050373"/>
        <a:ext cx="2950683" cy="391982"/>
      </dsp:txXfrm>
    </dsp:sp>
    <dsp:sp modelId="{FC54D718-2528-475F-BF05-7C17E928511B}">
      <dsp:nvSpPr>
        <dsp:cNvPr id="0" name=""/>
        <dsp:cNvSpPr/>
      </dsp:nvSpPr>
      <dsp:spPr>
        <a:xfrm>
          <a:off x="0" y="1442355"/>
          <a:ext cx="10649373" cy="60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IN" sz="1700" b="0" i="0" kern="1200" dirty="0">
              <a:latin typeface="+mn-lt"/>
            </a:rPr>
            <a:t>Advantage: </a:t>
          </a:r>
          <a:r>
            <a:rPr kumimoji="0" lang="en-US" sz="1700" b="0" i="0" u="none" strike="noStrike" kern="1200" cap="none" spc="0" normalizeH="0" baseline="0" noProof="0" dirty="0">
              <a:ln/>
              <a:effectLst/>
              <a:uLnTx/>
              <a:uFillTx/>
              <a:latin typeface="+mn-lt"/>
              <a:ea typeface="+mn-ea"/>
              <a:cs typeface="+mn-cs"/>
            </a:rPr>
            <a:t>It will treat every request as new request. </a:t>
          </a:r>
          <a:r>
            <a:rPr lang="en-IN" sz="1700" b="0" i="0" kern="1200" dirty="0">
              <a:latin typeface="+mn-lt"/>
            </a:rPr>
            <a:t>It </a:t>
          </a:r>
          <a:r>
            <a:rPr lang="en-IN" sz="1700" b="1" i="0" kern="1200" dirty="0">
              <a:latin typeface="+mn-lt"/>
            </a:rPr>
            <a:t>simplifies</a:t>
          </a:r>
          <a:r>
            <a:rPr lang="en-IN" sz="1700" b="0" i="0" kern="1200" dirty="0">
              <a:latin typeface="+mn-lt"/>
            </a:rPr>
            <a:t> server implementation</a:t>
          </a:r>
          <a:r>
            <a:rPr kumimoji="0" lang="en-US" sz="1700" b="0" i="0" u="none" strike="noStrike" kern="1200" cap="none" spc="0" normalizeH="0" baseline="0" noProof="0" dirty="0">
              <a:ln/>
              <a:effectLst/>
              <a:uLnTx/>
              <a:uFillTx/>
              <a:latin typeface="+mn-lt"/>
              <a:ea typeface="+mn-ea"/>
              <a:cs typeface="+mn-cs"/>
            </a:rPr>
            <a:t> as it is not overloading it with state management.</a:t>
          </a:r>
          <a:endParaRPr lang="en-IN" sz="1700" kern="1200" dirty="0">
            <a:latin typeface="+mn-lt"/>
          </a:endParaRPr>
        </a:p>
      </dsp:txBody>
      <dsp:txXfrm>
        <a:off x="0" y="1442355"/>
        <a:ext cx="10649373" cy="602589"/>
      </dsp:txXfrm>
    </dsp:sp>
    <dsp:sp modelId="{528875A4-DA7B-471E-8025-27AFDD04DBE9}">
      <dsp:nvSpPr>
        <dsp:cNvPr id="0" name=""/>
        <dsp:cNvSpPr/>
      </dsp:nvSpPr>
      <dsp:spPr>
        <a:xfrm>
          <a:off x="3020545" y="2115434"/>
          <a:ext cx="7488164" cy="301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kumimoji="0" lang="en-US" sz="1700" b="0" i="0" u="none" strike="noStrike" kern="1200" cap="none" spc="0" normalizeH="0" baseline="0" noProof="0" dirty="0">
              <a:ln/>
              <a:effectLst/>
              <a:uLnTx/>
              <a:uFillTx/>
              <a:latin typeface="+mn-lt"/>
              <a:ea typeface="+mn-ea"/>
              <a:cs typeface="+mn-cs"/>
            </a:rPr>
            <a:t>Identify the resources by URL </a:t>
          </a:r>
          <a:r>
            <a:rPr lang="en-US" sz="1700" b="0" i="0" kern="1200" dirty="0">
              <a:latin typeface="+mn-lt"/>
            </a:rPr>
            <a:t>(e.g., </a:t>
          </a:r>
          <a:r>
            <a:rPr lang="en-US" sz="1700" b="0" i="0" kern="1200" dirty="0">
              <a:latin typeface="+mn-lt"/>
              <a:hlinkClick xmlns:r="http://schemas.openxmlformats.org/officeDocument/2006/relationships" r:id="rId1"/>
            </a:rPr>
            <a:t>www.abc.com/api/questions</a:t>
          </a:r>
          <a:r>
            <a:rPr lang="en-US" sz="1700" b="0" i="0" kern="1200" dirty="0">
              <a:latin typeface="+mn-lt"/>
            </a:rPr>
            <a:t>)</a:t>
          </a:r>
          <a:r>
            <a:rPr kumimoji="0" lang="en-US" sz="1700" b="0" i="0" u="none" strike="noStrike" kern="1200" cap="none" spc="0" normalizeH="0" baseline="0" noProof="0" dirty="0">
              <a:ln/>
              <a:effectLst/>
              <a:uLnTx/>
              <a:uFillTx/>
              <a:latin typeface="+mn-lt"/>
              <a:ea typeface="+mn-ea"/>
              <a:cs typeface="+mn-cs"/>
            </a:rPr>
            <a:t>.</a:t>
          </a:r>
          <a:endParaRPr lang="en-IN" sz="1700" kern="1200" dirty="0">
            <a:latin typeface="+mn-lt"/>
          </a:endParaRPr>
        </a:p>
      </dsp:txBody>
      <dsp:txXfrm>
        <a:off x="3020545" y="2115434"/>
        <a:ext cx="7488164" cy="301249"/>
      </dsp:txXfrm>
    </dsp:sp>
    <dsp:sp modelId="{D05A829A-2B32-4745-B4F7-C13D04E00253}">
      <dsp:nvSpPr>
        <dsp:cNvPr id="0" name=""/>
        <dsp:cNvSpPr/>
      </dsp:nvSpPr>
      <dsp:spPr>
        <a:xfrm>
          <a:off x="-55522" y="2060008"/>
          <a:ext cx="2990925" cy="412103"/>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l" defTabSz="755650">
            <a:lnSpc>
              <a:spcPct val="90000"/>
            </a:lnSpc>
            <a:spcBef>
              <a:spcPct val="0"/>
            </a:spcBef>
            <a:spcAft>
              <a:spcPct val="35000"/>
            </a:spcAft>
            <a:buNone/>
          </a:pPr>
          <a:r>
            <a:rPr lang="en-US" sz="1700" b="1" i="0" kern="1200">
              <a:latin typeface="+mn-lt"/>
            </a:rPr>
            <a:t> 3. </a:t>
          </a:r>
          <a:r>
            <a:rPr kumimoji="0" lang="en-US" sz="1700" b="1" i="0" u="none" strike="noStrike" kern="1200" cap="none" spc="0" normalizeH="0" baseline="0" noProof="0">
              <a:ln/>
              <a:effectLst/>
              <a:uLnTx/>
              <a:uFillTx/>
              <a:latin typeface="+mn-lt"/>
              <a:ea typeface="+mn-ea"/>
              <a:cs typeface="+mn-cs"/>
            </a:rPr>
            <a:t>Uniform interface</a:t>
          </a:r>
          <a:r>
            <a:rPr kumimoji="0" lang="en-US" sz="1700" b="0" i="0" u="none" strike="noStrike" kern="1200" cap="none" spc="0" normalizeH="0" baseline="0" noProof="0">
              <a:ln/>
              <a:effectLst/>
              <a:uLnTx/>
              <a:uFillTx/>
              <a:latin typeface="+mn-lt"/>
              <a:ea typeface="+mn-ea"/>
              <a:cs typeface="+mn-cs"/>
            </a:rPr>
            <a:t> </a:t>
          </a:r>
          <a:endParaRPr lang="en-IN" sz="1700" kern="1200" dirty="0">
            <a:latin typeface="+mn-lt"/>
          </a:endParaRPr>
        </a:p>
      </dsp:txBody>
      <dsp:txXfrm>
        <a:off x="-35401" y="2080129"/>
        <a:ext cx="2950683" cy="391982"/>
      </dsp:txXfrm>
    </dsp:sp>
    <dsp:sp modelId="{893C52B7-F66E-46CC-AFDE-0A80317E1566}">
      <dsp:nvSpPr>
        <dsp:cNvPr id="0" name=""/>
        <dsp:cNvSpPr/>
      </dsp:nvSpPr>
      <dsp:spPr>
        <a:xfrm>
          <a:off x="0" y="2472111"/>
          <a:ext cx="10649373" cy="60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latin typeface="+mn-lt"/>
            </a:rPr>
            <a:t>Advantage:</a:t>
          </a:r>
          <a:r>
            <a:rPr lang="en-US" sz="1700" kern="1200" dirty="0">
              <a:latin typeface="+mn-lt"/>
            </a:rPr>
            <a:t> </a:t>
          </a:r>
          <a:r>
            <a:rPr lang="en-US" sz="1700" b="0" i="0" kern="1200" dirty="0">
              <a:latin typeface="+mn-lt"/>
            </a:rPr>
            <a:t>standardized URLs, making it </a:t>
          </a:r>
          <a:r>
            <a:rPr lang="en-US" sz="1700" b="1" i="0" kern="1200" dirty="0">
              <a:latin typeface="+mn-lt"/>
            </a:rPr>
            <a:t>easy to understand</a:t>
          </a:r>
          <a:r>
            <a:rPr lang="en-US" sz="1700" b="0" i="0" kern="1200" dirty="0">
              <a:latin typeface="+mn-lt"/>
            </a:rPr>
            <a:t> and use the API. </a:t>
          </a:r>
          <a:endParaRPr lang="en-IN" sz="1700" kern="1200" dirty="0">
            <a:latin typeface="+mn-lt"/>
          </a:endParaRPr>
        </a:p>
      </dsp:txBody>
      <dsp:txXfrm>
        <a:off x="0" y="2472111"/>
        <a:ext cx="10649373" cy="602589"/>
      </dsp:txXfrm>
    </dsp:sp>
    <dsp:sp modelId="{0EDAC675-5DAD-452F-BBD1-FEB234E6D9BF}">
      <dsp:nvSpPr>
        <dsp:cNvPr id="0" name=""/>
        <dsp:cNvSpPr/>
      </dsp:nvSpPr>
      <dsp:spPr>
        <a:xfrm>
          <a:off x="3020545" y="3145190"/>
          <a:ext cx="7488164" cy="301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kumimoji="0" lang="en-US" sz="1700" b="0" i="0" u="none" strike="noStrike" kern="1200" cap="none" spc="0" normalizeH="0" baseline="0" noProof="0" dirty="0">
              <a:ln/>
              <a:effectLst/>
              <a:uLnTx/>
              <a:uFillTx/>
              <a:latin typeface="+mn-lt"/>
              <a:ea typeface="+mn-ea"/>
              <a:cs typeface="+mn-cs"/>
            </a:rPr>
            <a:t>The API response should be cacheable to improve the performance.</a:t>
          </a:r>
          <a:endParaRPr lang="en-IN" sz="1700" kern="1200" dirty="0">
            <a:latin typeface="+mn-lt"/>
          </a:endParaRPr>
        </a:p>
      </dsp:txBody>
      <dsp:txXfrm>
        <a:off x="3020545" y="3145190"/>
        <a:ext cx="7488164" cy="301249"/>
      </dsp:txXfrm>
    </dsp:sp>
    <dsp:sp modelId="{89662FDC-5F4A-4436-A0ED-ACC0F944A965}">
      <dsp:nvSpPr>
        <dsp:cNvPr id="0" name=""/>
        <dsp:cNvSpPr/>
      </dsp:nvSpPr>
      <dsp:spPr>
        <a:xfrm>
          <a:off x="-55522" y="3089763"/>
          <a:ext cx="2990925" cy="412103"/>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l" defTabSz="755650">
            <a:lnSpc>
              <a:spcPct val="90000"/>
            </a:lnSpc>
            <a:spcBef>
              <a:spcPct val="0"/>
            </a:spcBef>
            <a:spcAft>
              <a:spcPct val="35000"/>
            </a:spcAft>
            <a:buNone/>
          </a:pPr>
          <a:r>
            <a:rPr lang="en-US" sz="1700" b="1" i="0" kern="1200" dirty="0">
              <a:latin typeface="+mn-lt"/>
            </a:rPr>
            <a:t> 4. </a:t>
          </a:r>
          <a:r>
            <a:rPr kumimoji="0" lang="en-US" sz="1700" b="1" i="0" u="none" strike="noStrike" kern="1200" cap="none" spc="0" normalizeH="0" baseline="0" noProof="0" dirty="0">
              <a:ln/>
              <a:effectLst/>
              <a:uLnTx/>
              <a:uFillTx/>
              <a:latin typeface="+mn-lt"/>
              <a:ea typeface="+mn-ea"/>
              <a:cs typeface="+mn-cs"/>
            </a:rPr>
            <a:t>Cacheable</a:t>
          </a:r>
          <a:endParaRPr lang="en-IN" sz="1700" kern="1200" dirty="0">
            <a:latin typeface="+mn-lt"/>
          </a:endParaRPr>
        </a:p>
      </dsp:txBody>
      <dsp:txXfrm>
        <a:off x="-35401" y="3109884"/>
        <a:ext cx="2950683" cy="391982"/>
      </dsp:txXfrm>
    </dsp:sp>
    <dsp:sp modelId="{12BE4277-4C1F-44FA-966D-F09437541134}">
      <dsp:nvSpPr>
        <dsp:cNvPr id="0" name=""/>
        <dsp:cNvSpPr/>
      </dsp:nvSpPr>
      <dsp:spPr>
        <a:xfrm>
          <a:off x="0" y="3501866"/>
          <a:ext cx="10649373" cy="60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a:latin typeface="+mn-lt"/>
            </a:rPr>
            <a:t>Advantage: Caching API responses </a:t>
          </a:r>
          <a:r>
            <a:rPr lang="en-US" sz="1700" b="1" i="0" kern="1200" dirty="0">
              <a:latin typeface="+mn-lt"/>
            </a:rPr>
            <a:t>improves performance</a:t>
          </a:r>
          <a:r>
            <a:rPr lang="en-US" sz="1700" b="0" i="0" kern="1200" dirty="0">
              <a:latin typeface="+mn-lt"/>
            </a:rPr>
            <a:t> by reducing the need for repeated requests to the server.</a:t>
          </a:r>
          <a:endParaRPr lang="en-IN" sz="1700" kern="1200" dirty="0">
            <a:latin typeface="+mn-lt"/>
          </a:endParaRPr>
        </a:p>
      </dsp:txBody>
      <dsp:txXfrm>
        <a:off x="0" y="3501866"/>
        <a:ext cx="10649373" cy="602589"/>
      </dsp:txXfrm>
    </dsp:sp>
    <dsp:sp modelId="{629DA86C-F241-466C-976D-B64361A15DD1}">
      <dsp:nvSpPr>
        <dsp:cNvPr id="0" name=""/>
        <dsp:cNvSpPr/>
      </dsp:nvSpPr>
      <dsp:spPr>
        <a:xfrm>
          <a:off x="3020545" y="4174945"/>
          <a:ext cx="7488164" cy="301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kumimoji="0" lang="en-US" sz="1700" b="0" i="0" u="none" strike="noStrike" kern="1200" cap="none" spc="0" normalizeH="0" baseline="0" noProof="0" dirty="0">
              <a:ln/>
              <a:effectLst/>
              <a:uLnTx/>
              <a:uFillTx/>
              <a:latin typeface="+mn-lt"/>
              <a:ea typeface="+mn-ea"/>
              <a:cs typeface="+mn-cs"/>
            </a:rPr>
            <a:t>The system should follow layered pattern.</a:t>
          </a:r>
          <a:endParaRPr lang="en-IN" sz="1700" kern="1200" dirty="0">
            <a:latin typeface="+mn-lt"/>
          </a:endParaRPr>
        </a:p>
      </dsp:txBody>
      <dsp:txXfrm>
        <a:off x="3020545" y="4174945"/>
        <a:ext cx="7488164" cy="301249"/>
      </dsp:txXfrm>
    </dsp:sp>
    <dsp:sp modelId="{CCC6F873-53CD-4FC3-8B7E-63FA41CA4470}">
      <dsp:nvSpPr>
        <dsp:cNvPr id="0" name=""/>
        <dsp:cNvSpPr/>
      </dsp:nvSpPr>
      <dsp:spPr>
        <a:xfrm>
          <a:off x="-55522" y="4119518"/>
          <a:ext cx="2990925" cy="412103"/>
        </a:xfrm>
        <a:prstGeom prst="round2SameRect">
          <a:avLst>
            <a:gd name="adj1" fmla="val 16670"/>
            <a:gd name="adj2" fmla="val 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l" defTabSz="755650">
            <a:lnSpc>
              <a:spcPct val="90000"/>
            </a:lnSpc>
            <a:spcBef>
              <a:spcPct val="0"/>
            </a:spcBef>
            <a:spcAft>
              <a:spcPct val="35000"/>
            </a:spcAft>
            <a:buNone/>
          </a:pPr>
          <a:r>
            <a:rPr lang="en-US" sz="1700" b="1" i="0" kern="1200">
              <a:latin typeface="+mn-lt"/>
            </a:rPr>
            <a:t> 5. </a:t>
          </a:r>
          <a:r>
            <a:rPr kumimoji="0" lang="en-US" sz="1700" b="1" i="0" u="none" strike="noStrike" kern="1200" cap="none" spc="0" normalizeH="0" baseline="0" noProof="0">
              <a:ln/>
              <a:effectLst/>
              <a:uLnTx/>
              <a:uFillTx/>
              <a:latin typeface="+mn-lt"/>
              <a:ea typeface="+mn-ea"/>
              <a:cs typeface="+mn-cs"/>
            </a:rPr>
            <a:t>Layered system</a:t>
          </a:r>
          <a:r>
            <a:rPr kumimoji="0" lang="en-US" sz="1700" b="0" i="0" u="none" strike="noStrike" kern="1200" cap="none" spc="0" normalizeH="0" baseline="0" noProof="0">
              <a:ln/>
              <a:effectLst/>
              <a:uLnTx/>
              <a:uFillTx/>
              <a:latin typeface="+mn-lt"/>
              <a:ea typeface="+mn-ea"/>
              <a:cs typeface="+mn-cs"/>
            </a:rPr>
            <a:t> </a:t>
          </a:r>
          <a:endParaRPr lang="en-IN" sz="1700" kern="1200" dirty="0">
            <a:latin typeface="+mn-lt"/>
          </a:endParaRPr>
        </a:p>
      </dsp:txBody>
      <dsp:txXfrm>
        <a:off x="-35401" y="4139639"/>
        <a:ext cx="2950683" cy="391982"/>
      </dsp:txXfrm>
    </dsp:sp>
    <dsp:sp modelId="{4AD9EEEE-D71E-4377-AD05-A0CD334BF07A}">
      <dsp:nvSpPr>
        <dsp:cNvPr id="0" name=""/>
        <dsp:cNvSpPr/>
      </dsp:nvSpPr>
      <dsp:spPr>
        <a:xfrm>
          <a:off x="0" y="4531622"/>
          <a:ext cx="10649373" cy="60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a:latin typeface="+mn-lt"/>
            </a:rPr>
            <a:t>Advantage: A layered system, such as the Model-View-Controller (MVC) pattern, promotes </a:t>
          </a:r>
          <a:r>
            <a:rPr lang="en-US" sz="1700" b="1" i="0" kern="1200" dirty="0">
              <a:latin typeface="+mn-lt"/>
            </a:rPr>
            <a:t>modular design</a:t>
          </a:r>
          <a:r>
            <a:rPr lang="en-US" sz="1700" b="0" i="0" kern="1200" dirty="0">
              <a:latin typeface="+mn-lt"/>
            </a:rPr>
            <a:t> and separation of concerns. </a:t>
          </a:r>
          <a:endParaRPr lang="en-IN" sz="1700" kern="1200" dirty="0">
            <a:latin typeface="+mn-lt"/>
          </a:endParaRPr>
        </a:p>
      </dsp:txBody>
      <dsp:txXfrm>
        <a:off x="0" y="4531622"/>
        <a:ext cx="10649373" cy="60258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A53C-427C-4F85-AADC-142316427841}">
      <dsp:nvSpPr>
        <dsp:cNvPr id="0" name=""/>
        <dsp:cNvSpPr/>
      </dsp:nvSpPr>
      <dsp:spPr>
        <a:xfrm>
          <a:off x="1073" y="284137"/>
          <a:ext cx="2560911" cy="67608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Idempotent Methods</a:t>
          </a:r>
          <a:endParaRPr lang="en-IN" sz="1800" b="0" kern="1200" dirty="0"/>
        </a:p>
      </dsp:txBody>
      <dsp:txXfrm>
        <a:off x="20875" y="303939"/>
        <a:ext cx="2521307" cy="636479"/>
      </dsp:txXfrm>
    </dsp:sp>
    <dsp:sp modelId="{8216BFD9-8D2C-41CD-AA87-50AD8BE47027}">
      <dsp:nvSpPr>
        <dsp:cNvPr id="0" name=""/>
        <dsp:cNvSpPr/>
      </dsp:nvSpPr>
      <dsp:spPr>
        <a:xfrm>
          <a:off x="257164" y="960221"/>
          <a:ext cx="256091" cy="403895"/>
        </a:xfrm>
        <a:custGeom>
          <a:avLst/>
          <a:gdLst/>
          <a:ahLst/>
          <a:cxnLst/>
          <a:rect l="0" t="0" r="0" b="0"/>
          <a:pathLst>
            <a:path>
              <a:moveTo>
                <a:pt x="0" y="0"/>
              </a:moveTo>
              <a:lnTo>
                <a:pt x="0" y="403895"/>
              </a:lnTo>
              <a:lnTo>
                <a:pt x="256091" y="4038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24FE73-F29A-4C09-85C7-0033336DF3F8}">
      <dsp:nvSpPr>
        <dsp:cNvPr id="0" name=""/>
        <dsp:cNvSpPr/>
      </dsp:nvSpPr>
      <dsp:spPr>
        <a:xfrm>
          <a:off x="513255" y="1129242"/>
          <a:ext cx="1444904" cy="46974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GET</a:t>
          </a:r>
          <a:endParaRPr lang="en-IN" sz="1800" b="0" kern="1200" dirty="0"/>
        </a:p>
      </dsp:txBody>
      <dsp:txXfrm>
        <a:off x="527013" y="1143000"/>
        <a:ext cx="1417388" cy="442233"/>
      </dsp:txXfrm>
    </dsp:sp>
    <dsp:sp modelId="{7DF11CE9-8800-4CB0-8512-35AC901896D1}">
      <dsp:nvSpPr>
        <dsp:cNvPr id="0" name=""/>
        <dsp:cNvSpPr/>
      </dsp:nvSpPr>
      <dsp:spPr>
        <a:xfrm>
          <a:off x="257164" y="960221"/>
          <a:ext cx="256091" cy="1042666"/>
        </a:xfrm>
        <a:custGeom>
          <a:avLst/>
          <a:gdLst/>
          <a:ahLst/>
          <a:cxnLst/>
          <a:rect l="0" t="0" r="0" b="0"/>
          <a:pathLst>
            <a:path>
              <a:moveTo>
                <a:pt x="0" y="0"/>
              </a:moveTo>
              <a:lnTo>
                <a:pt x="0" y="1042666"/>
              </a:lnTo>
              <a:lnTo>
                <a:pt x="256091" y="10426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3C2C1D-514A-49DC-90D4-96C167B7B463}">
      <dsp:nvSpPr>
        <dsp:cNvPr id="0" name=""/>
        <dsp:cNvSpPr/>
      </dsp:nvSpPr>
      <dsp:spPr>
        <a:xfrm>
          <a:off x="513255" y="1768013"/>
          <a:ext cx="1444904" cy="4697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PUT</a:t>
          </a:r>
          <a:endParaRPr lang="en-IN" sz="1800" b="0" kern="1200" dirty="0"/>
        </a:p>
      </dsp:txBody>
      <dsp:txXfrm>
        <a:off x="527013" y="1781771"/>
        <a:ext cx="1417388" cy="442233"/>
      </dsp:txXfrm>
    </dsp:sp>
    <dsp:sp modelId="{858932F5-ADCD-4B98-A736-D65D487E7AD1}">
      <dsp:nvSpPr>
        <dsp:cNvPr id="0" name=""/>
        <dsp:cNvSpPr/>
      </dsp:nvSpPr>
      <dsp:spPr>
        <a:xfrm>
          <a:off x="257164" y="960221"/>
          <a:ext cx="256091" cy="1681437"/>
        </a:xfrm>
        <a:custGeom>
          <a:avLst/>
          <a:gdLst/>
          <a:ahLst/>
          <a:cxnLst/>
          <a:rect l="0" t="0" r="0" b="0"/>
          <a:pathLst>
            <a:path>
              <a:moveTo>
                <a:pt x="0" y="0"/>
              </a:moveTo>
              <a:lnTo>
                <a:pt x="0" y="1681437"/>
              </a:lnTo>
              <a:lnTo>
                <a:pt x="256091" y="16814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A08EA-A8CF-42DD-9127-2107875A821B}">
      <dsp:nvSpPr>
        <dsp:cNvPr id="0" name=""/>
        <dsp:cNvSpPr/>
      </dsp:nvSpPr>
      <dsp:spPr>
        <a:xfrm>
          <a:off x="513255" y="2406784"/>
          <a:ext cx="1444904" cy="469749"/>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DELETE</a:t>
          </a:r>
          <a:endParaRPr lang="en-IN" sz="1800" b="0" kern="1200" dirty="0"/>
        </a:p>
      </dsp:txBody>
      <dsp:txXfrm>
        <a:off x="527013" y="2420542"/>
        <a:ext cx="1417388" cy="442233"/>
      </dsp:txXfrm>
    </dsp:sp>
    <dsp:sp modelId="{9AF3AD0E-7956-42C4-8D7C-B3B90DEA3DE0}">
      <dsp:nvSpPr>
        <dsp:cNvPr id="0" name=""/>
        <dsp:cNvSpPr/>
      </dsp:nvSpPr>
      <dsp:spPr>
        <a:xfrm>
          <a:off x="2900026" y="284137"/>
          <a:ext cx="2560911" cy="676083"/>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Non-Idempotent Methods</a:t>
          </a:r>
          <a:endParaRPr lang="en-IN" sz="1800" b="0" kern="1200" dirty="0"/>
        </a:p>
      </dsp:txBody>
      <dsp:txXfrm>
        <a:off x="2919828" y="303939"/>
        <a:ext cx="2521307" cy="636479"/>
      </dsp:txXfrm>
    </dsp:sp>
    <dsp:sp modelId="{19475593-62B8-481E-B0B9-61A9742DC6AD}">
      <dsp:nvSpPr>
        <dsp:cNvPr id="0" name=""/>
        <dsp:cNvSpPr/>
      </dsp:nvSpPr>
      <dsp:spPr>
        <a:xfrm>
          <a:off x="3156117" y="960221"/>
          <a:ext cx="256091" cy="403895"/>
        </a:xfrm>
        <a:custGeom>
          <a:avLst/>
          <a:gdLst/>
          <a:ahLst/>
          <a:cxnLst/>
          <a:rect l="0" t="0" r="0" b="0"/>
          <a:pathLst>
            <a:path>
              <a:moveTo>
                <a:pt x="0" y="0"/>
              </a:moveTo>
              <a:lnTo>
                <a:pt x="0" y="403895"/>
              </a:lnTo>
              <a:lnTo>
                <a:pt x="256091" y="4038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F6EF5A-3360-4E5D-BFBE-C40CA4CBB40A}">
      <dsp:nvSpPr>
        <dsp:cNvPr id="0" name=""/>
        <dsp:cNvSpPr/>
      </dsp:nvSpPr>
      <dsp:spPr>
        <a:xfrm>
          <a:off x="3412208" y="1129242"/>
          <a:ext cx="1444904" cy="4697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POST</a:t>
          </a:r>
          <a:endParaRPr lang="en-IN" sz="1800" b="0" kern="1200" dirty="0"/>
        </a:p>
      </dsp:txBody>
      <dsp:txXfrm>
        <a:off x="3425966" y="1143000"/>
        <a:ext cx="1417388" cy="44223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30FB4-2835-4ACF-B03F-78A0A5B58A91}">
      <dsp:nvSpPr>
        <dsp:cNvPr id="0" name=""/>
        <dsp:cNvSpPr/>
      </dsp:nvSpPr>
      <dsp:spPr>
        <a:xfrm>
          <a:off x="410716" y="534"/>
          <a:ext cx="3149802" cy="1749890"/>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Performing same operation multiple times</a:t>
          </a:r>
        </a:p>
        <a:p>
          <a:pPr marL="0" lvl="0" indent="0" algn="ctr" defTabSz="800100">
            <a:lnSpc>
              <a:spcPct val="90000"/>
            </a:lnSpc>
            <a:spcBef>
              <a:spcPct val="0"/>
            </a:spcBef>
            <a:spcAft>
              <a:spcPct val="35000"/>
            </a:spcAft>
            <a:buNone/>
          </a:pPr>
          <a:r>
            <a:rPr lang="en-US" sz="1800" kern="1200" dirty="0"/>
            <a:t>(GET: </a:t>
          </a:r>
          <a:r>
            <a:rPr lang="en-IN" sz="1800" kern="1200" dirty="0">
              <a:effectLst/>
            </a:rPr>
            <a:t>www.abc.com/users </a:t>
          </a:r>
          <a:r>
            <a:rPr lang="en-US" sz="1800" kern="1200" dirty="0"/>
            <a:t>)</a:t>
          </a:r>
          <a:endParaRPr lang="en-IN" sz="1800" kern="1200" dirty="0"/>
        </a:p>
      </dsp:txBody>
      <dsp:txXfrm>
        <a:off x="461969" y="51787"/>
        <a:ext cx="3047296" cy="1647384"/>
      </dsp:txXfrm>
    </dsp:sp>
    <dsp:sp modelId="{EE91456F-AC3F-4BE1-AE29-D5AA020440F4}">
      <dsp:nvSpPr>
        <dsp:cNvPr id="0" name=""/>
        <dsp:cNvSpPr/>
      </dsp:nvSpPr>
      <dsp:spPr>
        <a:xfrm rot="5400000">
          <a:off x="1657513" y="1794171"/>
          <a:ext cx="656208" cy="787450"/>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1749382" y="1859792"/>
        <a:ext cx="472470" cy="459346"/>
      </dsp:txXfrm>
    </dsp:sp>
    <dsp:sp modelId="{1C2FD2F8-08B7-4356-AB3B-A4FECBB41B69}">
      <dsp:nvSpPr>
        <dsp:cNvPr id="0" name=""/>
        <dsp:cNvSpPr/>
      </dsp:nvSpPr>
      <dsp:spPr>
        <a:xfrm>
          <a:off x="410716" y="2625369"/>
          <a:ext cx="3149802" cy="1749890"/>
        </a:xfrm>
        <a:prstGeom prst="roundRect">
          <a:avLst>
            <a:gd name="adj" fmla="val 10000"/>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Same output/ response/ result</a:t>
          </a:r>
          <a:endParaRPr lang="en-IN" sz="1800" kern="1200" dirty="0"/>
        </a:p>
      </dsp:txBody>
      <dsp:txXfrm>
        <a:off x="461969" y="2676622"/>
        <a:ext cx="3047296" cy="164738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2F2B4-5CBB-4E30-A59B-0C5CB9A66BD3}">
      <dsp:nvSpPr>
        <dsp:cNvPr id="0" name=""/>
        <dsp:cNvSpPr/>
      </dsp:nvSpPr>
      <dsp:spPr>
        <a:xfrm>
          <a:off x="5548" y="10602"/>
          <a:ext cx="1782681" cy="744754"/>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1XX (Info)</a:t>
          </a:r>
          <a:endParaRPr lang="en-IN" sz="1800" b="1" kern="1200" dirty="0"/>
        </a:p>
      </dsp:txBody>
      <dsp:txXfrm>
        <a:off x="5548" y="10602"/>
        <a:ext cx="1782681" cy="744754"/>
      </dsp:txXfrm>
    </dsp:sp>
    <dsp:sp modelId="{E0AEC171-636F-4676-BBD7-B94DED3BA5F0}">
      <dsp:nvSpPr>
        <dsp:cNvPr id="0" name=""/>
        <dsp:cNvSpPr/>
      </dsp:nvSpPr>
      <dsp:spPr>
        <a:xfrm>
          <a:off x="5548" y="755357"/>
          <a:ext cx="1782681" cy="276696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0" kern="1200" dirty="0"/>
            <a:t>100 Continue</a:t>
          </a:r>
        </a:p>
      </dsp:txBody>
      <dsp:txXfrm>
        <a:off x="5548" y="755357"/>
        <a:ext cx="1782681" cy="2766960"/>
      </dsp:txXfrm>
    </dsp:sp>
    <dsp:sp modelId="{6F8CBD4E-5A1A-4D9E-8B97-3DEDF5F48B18}">
      <dsp:nvSpPr>
        <dsp:cNvPr id="0" name=""/>
        <dsp:cNvSpPr/>
      </dsp:nvSpPr>
      <dsp:spPr>
        <a:xfrm>
          <a:off x="2048893" y="10602"/>
          <a:ext cx="1861885" cy="744754"/>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2XX (Success)</a:t>
          </a:r>
          <a:endParaRPr lang="en-IN" sz="1800" b="1" kern="1200" dirty="0"/>
        </a:p>
      </dsp:txBody>
      <dsp:txXfrm>
        <a:off x="2048893" y="10602"/>
        <a:ext cx="1861885" cy="744754"/>
      </dsp:txXfrm>
    </dsp:sp>
    <dsp:sp modelId="{43065303-5583-4B36-8ACA-A6C5BF70D00E}">
      <dsp:nvSpPr>
        <dsp:cNvPr id="0" name=""/>
        <dsp:cNvSpPr/>
      </dsp:nvSpPr>
      <dsp:spPr>
        <a:xfrm>
          <a:off x="2048893" y="755357"/>
          <a:ext cx="1861885" cy="276696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a:t>200: OK</a:t>
          </a:r>
          <a:endParaRPr lang="en-IN" sz="1800" b="0" kern="1200" dirty="0"/>
        </a:p>
        <a:p>
          <a:pPr marL="171450" lvl="1" indent="-171450" algn="l" defTabSz="800100">
            <a:lnSpc>
              <a:spcPct val="90000"/>
            </a:lnSpc>
            <a:spcBef>
              <a:spcPct val="0"/>
            </a:spcBef>
            <a:spcAft>
              <a:spcPct val="15000"/>
            </a:spcAft>
            <a:buChar char="•"/>
          </a:pPr>
          <a:r>
            <a:rPr lang="en-US" sz="1800" b="0" kern="1200" dirty="0"/>
            <a:t>201: Created</a:t>
          </a:r>
          <a:endParaRPr lang="en-IN" sz="1800" b="0" kern="1200" dirty="0"/>
        </a:p>
        <a:p>
          <a:pPr marL="171450" lvl="1" indent="-171450" algn="l" defTabSz="800100">
            <a:lnSpc>
              <a:spcPct val="90000"/>
            </a:lnSpc>
            <a:spcBef>
              <a:spcPct val="0"/>
            </a:spcBef>
            <a:spcAft>
              <a:spcPct val="15000"/>
            </a:spcAft>
            <a:buChar char="•"/>
          </a:pPr>
          <a:r>
            <a:rPr lang="en-US" sz="1800" b="0" kern="1200" dirty="0"/>
            <a:t>202: Accepted</a:t>
          </a:r>
          <a:endParaRPr lang="en-IN" sz="1800" b="0" kern="1200" dirty="0"/>
        </a:p>
        <a:p>
          <a:pPr marL="171450" lvl="1" indent="-171450" algn="l" defTabSz="800100">
            <a:lnSpc>
              <a:spcPct val="90000"/>
            </a:lnSpc>
            <a:spcBef>
              <a:spcPct val="0"/>
            </a:spcBef>
            <a:spcAft>
              <a:spcPct val="15000"/>
            </a:spcAft>
            <a:buChar char="•"/>
          </a:pPr>
          <a:r>
            <a:rPr lang="en-US" sz="1800" b="0" kern="1200" dirty="0"/>
            <a:t>204: No Content</a:t>
          </a:r>
          <a:endParaRPr lang="en-IN" sz="1800" b="0" kern="1200" dirty="0"/>
        </a:p>
      </dsp:txBody>
      <dsp:txXfrm>
        <a:off x="2048893" y="755357"/>
        <a:ext cx="1861885" cy="2766960"/>
      </dsp:txXfrm>
    </dsp:sp>
    <dsp:sp modelId="{5A3942D3-98FF-41F2-90A0-DE7983B9D122}">
      <dsp:nvSpPr>
        <dsp:cNvPr id="0" name=""/>
        <dsp:cNvSpPr/>
      </dsp:nvSpPr>
      <dsp:spPr>
        <a:xfrm>
          <a:off x="4171442" y="10602"/>
          <a:ext cx="2069039" cy="74475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3XX (Redirection)</a:t>
          </a:r>
          <a:endParaRPr lang="en-IN" sz="1800" b="1" kern="1200" dirty="0"/>
        </a:p>
      </dsp:txBody>
      <dsp:txXfrm>
        <a:off x="4171442" y="10602"/>
        <a:ext cx="2069039" cy="744754"/>
      </dsp:txXfrm>
    </dsp:sp>
    <dsp:sp modelId="{96224AAD-FF5E-43FC-A066-943BC552B06D}">
      <dsp:nvSpPr>
        <dsp:cNvPr id="0" name=""/>
        <dsp:cNvSpPr/>
      </dsp:nvSpPr>
      <dsp:spPr>
        <a:xfrm>
          <a:off x="4171442" y="755357"/>
          <a:ext cx="2069039" cy="276696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0" i="0" kern="1200" dirty="0"/>
            <a:t>300: Multiple Choices</a:t>
          </a:r>
          <a:endParaRPr lang="en-IN" sz="1800" b="0" kern="1200" dirty="0"/>
        </a:p>
      </dsp:txBody>
      <dsp:txXfrm>
        <a:off x="4171442" y="755357"/>
        <a:ext cx="2069039" cy="2766960"/>
      </dsp:txXfrm>
    </dsp:sp>
    <dsp:sp modelId="{63CE3E35-A968-40ED-BE1F-2B782661D882}">
      <dsp:nvSpPr>
        <dsp:cNvPr id="0" name=""/>
        <dsp:cNvSpPr/>
      </dsp:nvSpPr>
      <dsp:spPr>
        <a:xfrm>
          <a:off x="6514225" y="10602"/>
          <a:ext cx="2058891" cy="74475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4XX (Client Error)</a:t>
          </a:r>
          <a:endParaRPr lang="en-IN" sz="1800" b="1" kern="1200" dirty="0"/>
        </a:p>
      </dsp:txBody>
      <dsp:txXfrm>
        <a:off x="6514225" y="10602"/>
        <a:ext cx="2058891" cy="744754"/>
      </dsp:txXfrm>
    </dsp:sp>
    <dsp:sp modelId="{361EC43A-2D12-4EA8-89A2-926925ECE0DE}">
      <dsp:nvSpPr>
        <dsp:cNvPr id="0" name=""/>
        <dsp:cNvSpPr/>
      </dsp:nvSpPr>
      <dsp:spPr>
        <a:xfrm>
          <a:off x="6501145" y="755357"/>
          <a:ext cx="2085051" cy="276696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0" i="0" kern="1200" dirty="0"/>
            <a:t>400: Bad Request</a:t>
          </a:r>
          <a:endParaRPr lang="en-IN" sz="1800" b="0" kern="1200" dirty="0"/>
        </a:p>
        <a:p>
          <a:pPr marL="171450" lvl="1" indent="-171450" algn="l" defTabSz="800100">
            <a:lnSpc>
              <a:spcPct val="90000"/>
            </a:lnSpc>
            <a:spcBef>
              <a:spcPct val="0"/>
            </a:spcBef>
            <a:spcAft>
              <a:spcPct val="15000"/>
            </a:spcAft>
            <a:buChar char="•"/>
          </a:pPr>
          <a:r>
            <a:rPr lang="en-IN" sz="1800" b="0" i="0" kern="1200" dirty="0"/>
            <a:t>401 Unauthorized</a:t>
          </a:r>
          <a:endParaRPr lang="en-IN" sz="1800" b="0" kern="1200" dirty="0"/>
        </a:p>
        <a:p>
          <a:pPr marL="171450" lvl="1" indent="-171450" algn="l" defTabSz="800100">
            <a:lnSpc>
              <a:spcPct val="90000"/>
            </a:lnSpc>
            <a:spcBef>
              <a:spcPct val="0"/>
            </a:spcBef>
            <a:spcAft>
              <a:spcPct val="15000"/>
            </a:spcAft>
            <a:buChar char="•"/>
          </a:pPr>
          <a:r>
            <a:rPr lang="en-IN" sz="1800" b="0" i="0" kern="1200" dirty="0"/>
            <a:t>403 Forbidden</a:t>
          </a:r>
          <a:endParaRPr lang="en-IN" sz="1800" b="0" kern="1200" dirty="0"/>
        </a:p>
        <a:p>
          <a:pPr marL="171450" lvl="1" indent="-171450" algn="l" defTabSz="800100">
            <a:lnSpc>
              <a:spcPct val="90000"/>
            </a:lnSpc>
            <a:spcBef>
              <a:spcPct val="0"/>
            </a:spcBef>
            <a:spcAft>
              <a:spcPct val="15000"/>
            </a:spcAft>
            <a:buChar char="•"/>
          </a:pPr>
          <a:r>
            <a:rPr lang="en-IN" sz="1800" b="0" i="0" kern="1200" dirty="0"/>
            <a:t>404 Not Found</a:t>
          </a:r>
          <a:endParaRPr lang="en-IN" sz="1800" b="0" kern="1200" dirty="0"/>
        </a:p>
      </dsp:txBody>
      <dsp:txXfrm>
        <a:off x="6501145" y="755357"/>
        <a:ext cx="2085051" cy="2766960"/>
      </dsp:txXfrm>
    </dsp:sp>
    <dsp:sp modelId="{4F17A855-AC64-4451-AB93-35D8AA9D4694}">
      <dsp:nvSpPr>
        <dsp:cNvPr id="0" name=""/>
        <dsp:cNvSpPr/>
      </dsp:nvSpPr>
      <dsp:spPr>
        <a:xfrm>
          <a:off x="8846861" y="10602"/>
          <a:ext cx="2057867" cy="74475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5XX (Server Error)</a:t>
          </a:r>
          <a:endParaRPr lang="en-IN" sz="1800" b="1" kern="1200" dirty="0"/>
        </a:p>
      </dsp:txBody>
      <dsp:txXfrm>
        <a:off x="8846861" y="10602"/>
        <a:ext cx="2057867" cy="744754"/>
      </dsp:txXfrm>
    </dsp:sp>
    <dsp:sp modelId="{1AEF03EB-42C4-4AC4-898B-25D7A62C577D}">
      <dsp:nvSpPr>
        <dsp:cNvPr id="0" name=""/>
        <dsp:cNvSpPr/>
      </dsp:nvSpPr>
      <dsp:spPr>
        <a:xfrm>
          <a:off x="8846861" y="755357"/>
          <a:ext cx="2057867" cy="2766960"/>
        </a:xfrm>
        <a:prstGeom prst="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0" i="0" kern="1200" dirty="0"/>
            <a:t>500: Internal Server Error</a:t>
          </a:r>
          <a:endParaRPr lang="en-IN" sz="1800" b="0" kern="1200" dirty="0"/>
        </a:p>
        <a:p>
          <a:pPr marL="171450" lvl="1" indent="-171450" algn="l" defTabSz="800100">
            <a:lnSpc>
              <a:spcPct val="90000"/>
            </a:lnSpc>
            <a:spcBef>
              <a:spcPct val="0"/>
            </a:spcBef>
            <a:spcAft>
              <a:spcPct val="15000"/>
            </a:spcAft>
            <a:buChar char="•"/>
          </a:pPr>
          <a:r>
            <a:rPr lang="en-IN" sz="1800" b="0" i="0" kern="1200" dirty="0"/>
            <a:t>501: Not Implemented</a:t>
          </a:r>
          <a:endParaRPr lang="en-IN" sz="1800" b="0" kern="1200" dirty="0"/>
        </a:p>
        <a:p>
          <a:pPr marL="171450" lvl="1" indent="-171450" algn="l" defTabSz="800100">
            <a:lnSpc>
              <a:spcPct val="90000"/>
            </a:lnSpc>
            <a:spcBef>
              <a:spcPct val="0"/>
            </a:spcBef>
            <a:spcAft>
              <a:spcPct val="15000"/>
            </a:spcAft>
            <a:buChar char="•"/>
          </a:pPr>
          <a:r>
            <a:rPr lang="en-IN" sz="1800" b="0" i="0" kern="1200" dirty="0"/>
            <a:t>502: Bad Gateway</a:t>
          </a:r>
          <a:endParaRPr lang="en-IN" sz="1800" b="0" kern="1200" dirty="0"/>
        </a:p>
        <a:p>
          <a:pPr marL="171450" lvl="1" indent="-171450" algn="l" defTabSz="800100">
            <a:lnSpc>
              <a:spcPct val="90000"/>
            </a:lnSpc>
            <a:spcBef>
              <a:spcPct val="0"/>
            </a:spcBef>
            <a:spcAft>
              <a:spcPct val="15000"/>
            </a:spcAft>
            <a:buChar char="•"/>
          </a:pPr>
          <a:r>
            <a:rPr lang="en-IN" sz="1800" b="0" i="0" kern="1200" dirty="0"/>
            <a:t>503: Service Unavailable</a:t>
          </a:r>
          <a:endParaRPr lang="en-IN" sz="1800" b="0" kern="1200" dirty="0"/>
        </a:p>
      </dsp:txBody>
      <dsp:txXfrm>
        <a:off x="8846861" y="755357"/>
        <a:ext cx="2057867" cy="276696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266DF-5510-468E-8664-1C086436B6DD}">
      <dsp:nvSpPr>
        <dsp:cNvPr id="0" name=""/>
        <dsp:cNvSpPr/>
      </dsp:nvSpPr>
      <dsp:spPr>
        <a:xfrm>
          <a:off x="3085830" y="1104041"/>
          <a:ext cx="2183247" cy="378910"/>
        </a:xfrm>
        <a:custGeom>
          <a:avLst/>
          <a:gdLst/>
          <a:ahLst/>
          <a:cxnLst/>
          <a:rect l="0" t="0" r="0" b="0"/>
          <a:pathLst>
            <a:path>
              <a:moveTo>
                <a:pt x="0" y="0"/>
              </a:moveTo>
              <a:lnTo>
                <a:pt x="0" y="189455"/>
              </a:lnTo>
              <a:lnTo>
                <a:pt x="2183247" y="189455"/>
              </a:lnTo>
              <a:lnTo>
                <a:pt x="2183247" y="37891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6991BE-F95C-4B8D-AD32-A9C857C6C6CC}">
      <dsp:nvSpPr>
        <dsp:cNvPr id="0" name=""/>
        <dsp:cNvSpPr/>
      </dsp:nvSpPr>
      <dsp:spPr>
        <a:xfrm>
          <a:off x="3040110" y="1104041"/>
          <a:ext cx="91440" cy="378910"/>
        </a:xfrm>
        <a:custGeom>
          <a:avLst/>
          <a:gdLst/>
          <a:ahLst/>
          <a:cxnLst/>
          <a:rect l="0" t="0" r="0" b="0"/>
          <a:pathLst>
            <a:path>
              <a:moveTo>
                <a:pt x="45720" y="0"/>
              </a:moveTo>
              <a:lnTo>
                <a:pt x="45720" y="37891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53BD49-B2F1-4DEA-9D71-73D640327311}">
      <dsp:nvSpPr>
        <dsp:cNvPr id="0" name=""/>
        <dsp:cNvSpPr/>
      </dsp:nvSpPr>
      <dsp:spPr>
        <a:xfrm>
          <a:off x="902582" y="1104041"/>
          <a:ext cx="2183247" cy="378910"/>
        </a:xfrm>
        <a:custGeom>
          <a:avLst/>
          <a:gdLst/>
          <a:ahLst/>
          <a:cxnLst/>
          <a:rect l="0" t="0" r="0" b="0"/>
          <a:pathLst>
            <a:path>
              <a:moveTo>
                <a:pt x="2183247" y="0"/>
              </a:moveTo>
              <a:lnTo>
                <a:pt x="2183247" y="189455"/>
              </a:lnTo>
              <a:lnTo>
                <a:pt x="0" y="189455"/>
              </a:lnTo>
              <a:lnTo>
                <a:pt x="0" y="37891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77B627-DDD6-476E-A765-FA043F5A1AC5}">
      <dsp:nvSpPr>
        <dsp:cNvPr id="0" name=""/>
        <dsp:cNvSpPr/>
      </dsp:nvSpPr>
      <dsp:spPr>
        <a:xfrm>
          <a:off x="2183662" y="201872"/>
          <a:ext cx="1804336" cy="902168"/>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Serialization</a:t>
          </a:r>
        </a:p>
      </dsp:txBody>
      <dsp:txXfrm>
        <a:off x="2227701" y="245911"/>
        <a:ext cx="1716258" cy="814090"/>
      </dsp:txXfrm>
    </dsp:sp>
    <dsp:sp modelId="{2B1BB829-5E79-48DC-8745-C819CE46A451}">
      <dsp:nvSpPr>
        <dsp:cNvPr id="0" name=""/>
        <dsp:cNvSpPr/>
      </dsp:nvSpPr>
      <dsp:spPr>
        <a:xfrm>
          <a:off x="414" y="1482951"/>
          <a:ext cx="1804336" cy="902168"/>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Binary </a:t>
          </a:r>
        </a:p>
        <a:p>
          <a:pPr marL="0" lvl="0" indent="0" algn="ctr" defTabSz="800100">
            <a:lnSpc>
              <a:spcPct val="90000"/>
            </a:lnSpc>
            <a:spcBef>
              <a:spcPct val="0"/>
            </a:spcBef>
            <a:spcAft>
              <a:spcPct val="35000"/>
            </a:spcAft>
            <a:buNone/>
          </a:pPr>
          <a:r>
            <a:rPr lang="en-IN" sz="1800" kern="1200" dirty="0"/>
            <a:t>Serialization</a:t>
          </a:r>
        </a:p>
      </dsp:txBody>
      <dsp:txXfrm>
        <a:off x="44453" y="1526990"/>
        <a:ext cx="1716258" cy="814090"/>
      </dsp:txXfrm>
    </dsp:sp>
    <dsp:sp modelId="{B4912EDC-D502-4777-9778-003DBDDCB6E8}">
      <dsp:nvSpPr>
        <dsp:cNvPr id="0" name=""/>
        <dsp:cNvSpPr/>
      </dsp:nvSpPr>
      <dsp:spPr>
        <a:xfrm>
          <a:off x="2183662" y="1482951"/>
          <a:ext cx="1804336" cy="902168"/>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XML </a:t>
          </a:r>
        </a:p>
        <a:p>
          <a:pPr marL="0" lvl="0" indent="0" algn="ctr" defTabSz="800100">
            <a:lnSpc>
              <a:spcPct val="90000"/>
            </a:lnSpc>
            <a:spcBef>
              <a:spcPct val="0"/>
            </a:spcBef>
            <a:spcAft>
              <a:spcPct val="35000"/>
            </a:spcAft>
            <a:buNone/>
          </a:pPr>
          <a:r>
            <a:rPr lang="en-IN" sz="1800" kern="1200" dirty="0"/>
            <a:t>Serialization</a:t>
          </a:r>
        </a:p>
      </dsp:txBody>
      <dsp:txXfrm>
        <a:off x="2227701" y="1526990"/>
        <a:ext cx="1716258" cy="814090"/>
      </dsp:txXfrm>
    </dsp:sp>
    <dsp:sp modelId="{6ED36880-A61E-4995-BF07-3BA870F18EF2}">
      <dsp:nvSpPr>
        <dsp:cNvPr id="0" name=""/>
        <dsp:cNvSpPr/>
      </dsp:nvSpPr>
      <dsp:spPr>
        <a:xfrm>
          <a:off x="4366909" y="1482951"/>
          <a:ext cx="1804336" cy="902168"/>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JSON </a:t>
          </a:r>
        </a:p>
        <a:p>
          <a:pPr marL="0" lvl="0" indent="0" algn="ctr" defTabSz="800100">
            <a:lnSpc>
              <a:spcPct val="90000"/>
            </a:lnSpc>
            <a:spcBef>
              <a:spcPct val="0"/>
            </a:spcBef>
            <a:spcAft>
              <a:spcPct val="35000"/>
            </a:spcAft>
            <a:buNone/>
          </a:pPr>
          <a:r>
            <a:rPr lang="en-IN" sz="1800" kern="1200" dirty="0"/>
            <a:t>Serialization</a:t>
          </a:r>
        </a:p>
      </dsp:txBody>
      <dsp:txXfrm>
        <a:off x="4410948" y="1526990"/>
        <a:ext cx="1716258" cy="814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C00D7-6213-4769-BE25-9B3A0F44AC99}">
      <dsp:nvSpPr>
        <dsp:cNvPr id="0" name=""/>
        <dsp:cNvSpPr/>
      </dsp:nvSpPr>
      <dsp:spPr>
        <a:xfrm>
          <a:off x="4660803" y="2213553"/>
          <a:ext cx="1608163" cy="1150914"/>
        </a:xfrm>
        <a:prstGeom prst="roundRect">
          <a:avLst/>
        </a:prstGeom>
        <a:solidFill>
          <a:schemeClr val="accent2">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0" kern="1200" dirty="0"/>
            <a:t>7 Key Features of Node</a:t>
          </a:r>
          <a:endParaRPr lang="en-IN" sz="2000" b="0" kern="1200" dirty="0"/>
        </a:p>
      </dsp:txBody>
      <dsp:txXfrm>
        <a:off x="4716986" y="2269736"/>
        <a:ext cx="1495797" cy="1038548"/>
      </dsp:txXfrm>
    </dsp:sp>
    <dsp:sp modelId="{AE9F3A42-4F14-4FA3-AABD-D8921DE675F8}">
      <dsp:nvSpPr>
        <dsp:cNvPr id="0" name=""/>
        <dsp:cNvSpPr/>
      </dsp:nvSpPr>
      <dsp:spPr>
        <a:xfrm rot="16200000">
          <a:off x="4853465" y="1602134"/>
          <a:ext cx="1222838" cy="0"/>
        </a:xfrm>
        <a:custGeom>
          <a:avLst/>
          <a:gdLst/>
          <a:ahLst/>
          <a:cxnLst/>
          <a:rect l="0" t="0" r="0" b="0"/>
          <a:pathLst>
            <a:path>
              <a:moveTo>
                <a:pt x="0" y="0"/>
              </a:moveTo>
              <a:lnTo>
                <a:pt x="122283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186CC0-D6AB-4DB2-AC06-96C84E02C6C2}">
      <dsp:nvSpPr>
        <dsp:cNvPr id="0" name=""/>
        <dsp:cNvSpPr/>
      </dsp:nvSpPr>
      <dsp:spPr>
        <a:xfrm>
          <a:off x="4517821" y="195219"/>
          <a:ext cx="1894126" cy="795495"/>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0" kern="1200" dirty="0"/>
            <a:t>1. Single Threaded</a:t>
          </a:r>
          <a:endParaRPr lang="en-IN" sz="1800" b="0" kern="1200" dirty="0"/>
        </a:p>
      </dsp:txBody>
      <dsp:txXfrm>
        <a:off x="4556654" y="234052"/>
        <a:ext cx="1816460" cy="717829"/>
      </dsp:txXfrm>
    </dsp:sp>
    <dsp:sp modelId="{75FAC738-66B5-4E1A-9764-47E7CA0F4343}">
      <dsp:nvSpPr>
        <dsp:cNvPr id="0" name=""/>
        <dsp:cNvSpPr/>
      </dsp:nvSpPr>
      <dsp:spPr>
        <a:xfrm rot="19791170">
          <a:off x="6224211" y="2155841"/>
          <a:ext cx="661755" cy="0"/>
        </a:xfrm>
        <a:custGeom>
          <a:avLst/>
          <a:gdLst/>
          <a:ahLst/>
          <a:cxnLst/>
          <a:rect l="0" t="0" r="0" b="0"/>
          <a:pathLst>
            <a:path>
              <a:moveTo>
                <a:pt x="0" y="0"/>
              </a:moveTo>
              <a:lnTo>
                <a:pt x="661755"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B0FF59-58C5-45CC-BF8C-9786EDC961BB}">
      <dsp:nvSpPr>
        <dsp:cNvPr id="0" name=""/>
        <dsp:cNvSpPr/>
      </dsp:nvSpPr>
      <dsp:spPr>
        <a:xfrm>
          <a:off x="6578999" y="1194171"/>
          <a:ext cx="1894126" cy="795495"/>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b="0" i="0" kern="1200" dirty="0"/>
            <a:t>2. </a:t>
          </a:r>
          <a:r>
            <a:rPr lang="en-IN" sz="1800" b="0" kern="1200" dirty="0"/>
            <a:t>Asynchronous</a:t>
          </a:r>
        </a:p>
      </dsp:txBody>
      <dsp:txXfrm>
        <a:off x="6617832" y="1233004"/>
        <a:ext cx="1816460" cy="717829"/>
      </dsp:txXfrm>
    </dsp:sp>
    <dsp:sp modelId="{6C56173B-DEDC-44DB-8682-50C2D062C9E7}">
      <dsp:nvSpPr>
        <dsp:cNvPr id="0" name=""/>
        <dsp:cNvSpPr/>
      </dsp:nvSpPr>
      <dsp:spPr>
        <a:xfrm rot="771429">
          <a:off x="6263954" y="3017026"/>
          <a:ext cx="399864" cy="0"/>
        </a:xfrm>
        <a:custGeom>
          <a:avLst/>
          <a:gdLst/>
          <a:ahLst/>
          <a:cxnLst/>
          <a:rect l="0" t="0" r="0" b="0"/>
          <a:pathLst>
            <a:path>
              <a:moveTo>
                <a:pt x="0" y="0"/>
              </a:moveTo>
              <a:lnTo>
                <a:pt x="399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9CDE24-666A-4497-8CB4-CE582DF9BFC3}">
      <dsp:nvSpPr>
        <dsp:cNvPr id="0" name=""/>
        <dsp:cNvSpPr/>
      </dsp:nvSpPr>
      <dsp:spPr>
        <a:xfrm>
          <a:off x="6658805" y="2879928"/>
          <a:ext cx="1894126" cy="795495"/>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b="0" i="0" kern="1200" dirty="0"/>
            <a:t>3. Event-Driven</a:t>
          </a:r>
          <a:endParaRPr lang="en-IN" sz="1800" b="0" kern="1200" dirty="0"/>
        </a:p>
      </dsp:txBody>
      <dsp:txXfrm>
        <a:off x="6697638" y="2918761"/>
        <a:ext cx="1816460" cy="717829"/>
      </dsp:txXfrm>
    </dsp:sp>
    <dsp:sp modelId="{5900E426-2B61-489E-85E2-8618D00AB1F2}">
      <dsp:nvSpPr>
        <dsp:cNvPr id="0" name=""/>
        <dsp:cNvSpPr/>
      </dsp:nvSpPr>
      <dsp:spPr>
        <a:xfrm rot="3043656">
          <a:off x="5699679" y="3861764"/>
          <a:ext cx="1284763" cy="0"/>
        </a:xfrm>
        <a:custGeom>
          <a:avLst/>
          <a:gdLst/>
          <a:ahLst/>
          <a:cxnLst/>
          <a:rect l="0" t="0" r="0" b="0"/>
          <a:pathLst>
            <a:path>
              <a:moveTo>
                <a:pt x="0" y="0"/>
              </a:moveTo>
              <a:lnTo>
                <a:pt x="128476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1534BC-04C2-4588-B5CD-B7AF89BD7AC5}">
      <dsp:nvSpPr>
        <dsp:cNvPr id="0" name=""/>
        <dsp:cNvSpPr/>
      </dsp:nvSpPr>
      <dsp:spPr>
        <a:xfrm>
          <a:off x="6126863" y="4359061"/>
          <a:ext cx="1894126" cy="795495"/>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b="0" i="0" kern="1200" dirty="0"/>
            <a:t>4. V8 JavaScript Engine</a:t>
          </a:r>
          <a:endParaRPr lang="en-IN" sz="1800" b="0" kern="1200" dirty="0"/>
        </a:p>
      </dsp:txBody>
      <dsp:txXfrm>
        <a:off x="6165696" y="4397894"/>
        <a:ext cx="1816460" cy="717829"/>
      </dsp:txXfrm>
    </dsp:sp>
    <dsp:sp modelId="{749C3B5A-28CF-40D9-B8F4-80E83A90C539}">
      <dsp:nvSpPr>
        <dsp:cNvPr id="0" name=""/>
        <dsp:cNvSpPr/>
      </dsp:nvSpPr>
      <dsp:spPr>
        <a:xfrm rot="7529374">
          <a:off x="4131015" y="3840237"/>
          <a:ext cx="1168650" cy="0"/>
        </a:xfrm>
        <a:custGeom>
          <a:avLst/>
          <a:gdLst/>
          <a:ahLst/>
          <a:cxnLst/>
          <a:rect l="0" t="0" r="0" b="0"/>
          <a:pathLst>
            <a:path>
              <a:moveTo>
                <a:pt x="0" y="0"/>
              </a:moveTo>
              <a:lnTo>
                <a:pt x="116865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B521B-866C-4743-84B9-57E6E0BA3815}">
      <dsp:nvSpPr>
        <dsp:cNvPr id="0" name=""/>
        <dsp:cNvSpPr/>
      </dsp:nvSpPr>
      <dsp:spPr>
        <a:xfrm>
          <a:off x="3145442" y="4316007"/>
          <a:ext cx="1894126" cy="795495"/>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b="0" i="0" kern="1200" dirty="0"/>
            <a:t>5. Cross-Platform</a:t>
          </a:r>
          <a:endParaRPr lang="en-IN" sz="1800" b="0" kern="1200" dirty="0"/>
        </a:p>
      </dsp:txBody>
      <dsp:txXfrm>
        <a:off x="3184275" y="4354840"/>
        <a:ext cx="1816460" cy="717829"/>
      </dsp:txXfrm>
    </dsp:sp>
    <dsp:sp modelId="{C50E03AE-94DA-4992-9740-D0DEC1ACD82A}">
      <dsp:nvSpPr>
        <dsp:cNvPr id="0" name=""/>
        <dsp:cNvSpPr/>
      </dsp:nvSpPr>
      <dsp:spPr>
        <a:xfrm rot="10028571">
          <a:off x="4265951" y="3017026"/>
          <a:ext cx="399864" cy="0"/>
        </a:xfrm>
        <a:custGeom>
          <a:avLst/>
          <a:gdLst/>
          <a:ahLst/>
          <a:cxnLst/>
          <a:rect l="0" t="0" r="0" b="0"/>
          <a:pathLst>
            <a:path>
              <a:moveTo>
                <a:pt x="0" y="0"/>
              </a:moveTo>
              <a:lnTo>
                <a:pt x="399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757E5C-950A-456A-BE0A-3ECCB28FD7D5}">
      <dsp:nvSpPr>
        <dsp:cNvPr id="0" name=""/>
        <dsp:cNvSpPr/>
      </dsp:nvSpPr>
      <dsp:spPr>
        <a:xfrm>
          <a:off x="2376837" y="2879928"/>
          <a:ext cx="1894126" cy="795495"/>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b="0" i="0" kern="1200" dirty="0"/>
            <a:t>6. NPM (Node Package Manager)</a:t>
          </a:r>
          <a:endParaRPr lang="en-IN" sz="1800" b="0" kern="1200" dirty="0"/>
        </a:p>
      </dsp:txBody>
      <dsp:txXfrm>
        <a:off x="2415670" y="2918761"/>
        <a:ext cx="1816460" cy="717829"/>
      </dsp:txXfrm>
    </dsp:sp>
    <dsp:sp modelId="{E24C77C3-FCE2-41D8-8493-32F962E76ADD}">
      <dsp:nvSpPr>
        <dsp:cNvPr id="0" name=""/>
        <dsp:cNvSpPr/>
      </dsp:nvSpPr>
      <dsp:spPr>
        <a:xfrm rot="12471794">
          <a:off x="3928122" y="2182182"/>
          <a:ext cx="777765" cy="0"/>
        </a:xfrm>
        <a:custGeom>
          <a:avLst/>
          <a:gdLst/>
          <a:ahLst/>
          <a:cxnLst/>
          <a:rect l="0" t="0" r="0" b="0"/>
          <a:pathLst>
            <a:path>
              <a:moveTo>
                <a:pt x="0" y="0"/>
              </a:moveTo>
              <a:lnTo>
                <a:pt x="777765"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6C834A-4080-495A-87BF-3C64DA51328A}">
      <dsp:nvSpPr>
        <dsp:cNvPr id="0" name=""/>
        <dsp:cNvSpPr/>
      </dsp:nvSpPr>
      <dsp:spPr>
        <a:xfrm>
          <a:off x="2273761" y="1204937"/>
          <a:ext cx="1894126" cy="795495"/>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b="0" i="0" kern="1200" dirty="0"/>
            <a:t>7. Real-Time Capabilities</a:t>
          </a:r>
          <a:endParaRPr lang="en-IN" sz="1800" b="0" kern="1200" dirty="0"/>
        </a:p>
      </dsp:txBody>
      <dsp:txXfrm>
        <a:off x="2312594" y="1243770"/>
        <a:ext cx="1816460" cy="71782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4C923-FEF5-491D-939F-242EF5B67899}">
      <dsp:nvSpPr>
        <dsp:cNvPr id="0" name=""/>
        <dsp:cNvSpPr/>
      </dsp:nvSpPr>
      <dsp:spPr>
        <a:xfrm>
          <a:off x="1533504" y="1952266"/>
          <a:ext cx="1745848" cy="1708376"/>
        </a:xfrm>
        <a:prstGeom prst="ellipse">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t>REST API Documentation Formats</a:t>
          </a:r>
        </a:p>
      </dsp:txBody>
      <dsp:txXfrm>
        <a:off x="1789178" y="2202452"/>
        <a:ext cx="1234500" cy="1208004"/>
      </dsp:txXfrm>
    </dsp:sp>
    <dsp:sp modelId="{52CC653A-31BD-4541-B458-654994BAB4E2}">
      <dsp:nvSpPr>
        <dsp:cNvPr id="0" name=""/>
        <dsp:cNvSpPr/>
      </dsp:nvSpPr>
      <dsp:spPr>
        <a:xfrm rot="16200000">
          <a:off x="2245409" y="1763822"/>
          <a:ext cx="322037" cy="54851"/>
        </a:xfrm>
        <a:custGeom>
          <a:avLst/>
          <a:gdLst/>
          <a:ahLst/>
          <a:cxnLst/>
          <a:rect l="0" t="0" r="0" b="0"/>
          <a:pathLst>
            <a:path>
              <a:moveTo>
                <a:pt x="0" y="27425"/>
              </a:moveTo>
              <a:lnTo>
                <a:pt x="322037" y="2742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398377" y="1783197"/>
        <a:ext cx="16101" cy="16101"/>
      </dsp:txXfrm>
    </dsp:sp>
    <dsp:sp modelId="{5CFD2773-43F9-4957-957A-5366FD2E10CF}">
      <dsp:nvSpPr>
        <dsp:cNvPr id="0" name=""/>
        <dsp:cNvSpPr/>
      </dsp:nvSpPr>
      <dsp:spPr>
        <a:xfrm>
          <a:off x="1673118" y="163610"/>
          <a:ext cx="1466619" cy="1466619"/>
        </a:xfrm>
        <a:prstGeom prst="ellips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1. Swagger (</a:t>
          </a:r>
          <a:r>
            <a:rPr lang="en-IN" sz="1800" b="0" i="0" kern="1200" dirty="0" err="1"/>
            <a:t>OpenAPI</a:t>
          </a:r>
          <a:r>
            <a:rPr lang="en-IN" sz="1800" b="0" i="0" kern="1200" dirty="0"/>
            <a:t>)</a:t>
          </a:r>
          <a:endParaRPr lang="en-IN" sz="1800" b="0" kern="1200" dirty="0"/>
        </a:p>
      </dsp:txBody>
      <dsp:txXfrm>
        <a:off x="1887899" y="378391"/>
        <a:ext cx="1037057" cy="1037057"/>
      </dsp:txXfrm>
    </dsp:sp>
    <dsp:sp modelId="{1A9A957F-FF09-42A4-9A7F-8C477CD8086F}">
      <dsp:nvSpPr>
        <dsp:cNvPr id="0" name=""/>
        <dsp:cNvSpPr/>
      </dsp:nvSpPr>
      <dsp:spPr>
        <a:xfrm rot="1800000">
          <a:off x="3137608" y="3290117"/>
          <a:ext cx="308100" cy="54851"/>
        </a:xfrm>
        <a:custGeom>
          <a:avLst/>
          <a:gdLst/>
          <a:ahLst/>
          <a:cxnLst/>
          <a:rect l="0" t="0" r="0" b="0"/>
          <a:pathLst>
            <a:path>
              <a:moveTo>
                <a:pt x="0" y="27425"/>
              </a:moveTo>
              <a:lnTo>
                <a:pt x="308100" y="2742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3283955" y="3309840"/>
        <a:ext cx="15405" cy="15405"/>
      </dsp:txXfrm>
    </dsp:sp>
    <dsp:sp modelId="{2E911016-C456-4959-97B8-69BBBFF8D356}">
      <dsp:nvSpPr>
        <dsp:cNvPr id="0" name=""/>
        <dsp:cNvSpPr/>
      </dsp:nvSpPr>
      <dsp:spPr>
        <a:xfrm>
          <a:off x="3326825" y="3027913"/>
          <a:ext cx="1466619" cy="1466619"/>
        </a:xfrm>
        <a:prstGeom prst="ellipse">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2. RAML</a:t>
          </a:r>
          <a:endParaRPr lang="en-IN" sz="1800" b="0" kern="1200" dirty="0"/>
        </a:p>
      </dsp:txBody>
      <dsp:txXfrm>
        <a:off x="3541606" y="3242694"/>
        <a:ext cx="1037057" cy="1037057"/>
      </dsp:txXfrm>
    </dsp:sp>
    <dsp:sp modelId="{C548E87F-EF67-4991-8514-2BC8B1932399}">
      <dsp:nvSpPr>
        <dsp:cNvPr id="0" name=""/>
        <dsp:cNvSpPr/>
      </dsp:nvSpPr>
      <dsp:spPr>
        <a:xfrm rot="9000000">
          <a:off x="1367148" y="3290117"/>
          <a:ext cx="308100" cy="54851"/>
        </a:xfrm>
        <a:custGeom>
          <a:avLst/>
          <a:gdLst/>
          <a:ahLst/>
          <a:cxnLst/>
          <a:rect l="0" t="0" r="0" b="0"/>
          <a:pathLst>
            <a:path>
              <a:moveTo>
                <a:pt x="0" y="27425"/>
              </a:moveTo>
              <a:lnTo>
                <a:pt x="308100" y="2742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rot="10800000">
        <a:off x="1513496" y="3309840"/>
        <a:ext cx="15405" cy="15405"/>
      </dsp:txXfrm>
    </dsp:sp>
    <dsp:sp modelId="{E4556155-3E92-472A-9D0F-C5275EBC0E41}">
      <dsp:nvSpPr>
        <dsp:cNvPr id="0" name=""/>
        <dsp:cNvSpPr/>
      </dsp:nvSpPr>
      <dsp:spPr>
        <a:xfrm>
          <a:off x="19412" y="3027913"/>
          <a:ext cx="1466619" cy="1466619"/>
        </a:xfrm>
        <a:prstGeom prst="ellips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3. API Blueprint</a:t>
          </a:r>
          <a:endParaRPr lang="en-IN" sz="1800" b="0" kern="1200" dirty="0"/>
        </a:p>
      </dsp:txBody>
      <dsp:txXfrm>
        <a:off x="234193" y="3242694"/>
        <a:ext cx="1037057" cy="103705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83A76-4F93-4F77-BF05-6E34672078B0}">
      <dsp:nvSpPr>
        <dsp:cNvPr id="0" name=""/>
        <dsp:cNvSpPr/>
      </dsp:nvSpPr>
      <dsp:spPr>
        <a:xfrm>
          <a:off x="2897706" y="2219812"/>
          <a:ext cx="1545948" cy="1847531"/>
        </a:xfrm>
        <a:custGeom>
          <a:avLst/>
          <a:gdLst/>
          <a:ahLst/>
          <a:cxnLst/>
          <a:rect l="0" t="0" r="0" b="0"/>
          <a:pathLst>
            <a:path>
              <a:moveTo>
                <a:pt x="0" y="0"/>
              </a:moveTo>
              <a:lnTo>
                <a:pt x="772974" y="0"/>
              </a:lnTo>
              <a:lnTo>
                <a:pt x="772974" y="1847531"/>
              </a:lnTo>
              <a:lnTo>
                <a:pt x="1545948" y="184753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b="0" kern="1200"/>
        </a:p>
      </dsp:txBody>
      <dsp:txXfrm>
        <a:off x="3610455" y="3083353"/>
        <a:ext cx="120450" cy="120450"/>
      </dsp:txXfrm>
    </dsp:sp>
    <dsp:sp modelId="{41B5D78A-1140-4DEA-A9C7-55CDB3084DF2}">
      <dsp:nvSpPr>
        <dsp:cNvPr id="0" name=""/>
        <dsp:cNvSpPr/>
      </dsp:nvSpPr>
      <dsp:spPr>
        <a:xfrm>
          <a:off x="2897706" y="2219812"/>
          <a:ext cx="1545948" cy="923765"/>
        </a:xfrm>
        <a:custGeom>
          <a:avLst/>
          <a:gdLst/>
          <a:ahLst/>
          <a:cxnLst/>
          <a:rect l="0" t="0" r="0" b="0"/>
          <a:pathLst>
            <a:path>
              <a:moveTo>
                <a:pt x="0" y="0"/>
              </a:moveTo>
              <a:lnTo>
                <a:pt x="772974" y="0"/>
              </a:lnTo>
              <a:lnTo>
                <a:pt x="772974" y="923765"/>
              </a:lnTo>
              <a:lnTo>
                <a:pt x="1545948" y="9237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b="0" kern="1200"/>
        </a:p>
      </dsp:txBody>
      <dsp:txXfrm>
        <a:off x="3625657" y="2636672"/>
        <a:ext cx="90045" cy="90045"/>
      </dsp:txXfrm>
    </dsp:sp>
    <dsp:sp modelId="{A2791BC8-C1CA-4A63-B0AD-7BF7F2BF0661}">
      <dsp:nvSpPr>
        <dsp:cNvPr id="0" name=""/>
        <dsp:cNvSpPr/>
      </dsp:nvSpPr>
      <dsp:spPr>
        <a:xfrm>
          <a:off x="2897706" y="2174092"/>
          <a:ext cx="1545948" cy="91440"/>
        </a:xfrm>
        <a:custGeom>
          <a:avLst/>
          <a:gdLst/>
          <a:ahLst/>
          <a:cxnLst/>
          <a:rect l="0" t="0" r="0" b="0"/>
          <a:pathLst>
            <a:path>
              <a:moveTo>
                <a:pt x="0" y="45720"/>
              </a:moveTo>
              <a:lnTo>
                <a:pt x="1545948"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3632031" y="2181163"/>
        <a:ext cx="77297" cy="77297"/>
      </dsp:txXfrm>
    </dsp:sp>
    <dsp:sp modelId="{EA3F49A3-B051-4915-BC91-A6F20F7599EE}">
      <dsp:nvSpPr>
        <dsp:cNvPr id="0" name=""/>
        <dsp:cNvSpPr/>
      </dsp:nvSpPr>
      <dsp:spPr>
        <a:xfrm>
          <a:off x="2897706" y="1296046"/>
          <a:ext cx="1545948" cy="923765"/>
        </a:xfrm>
        <a:custGeom>
          <a:avLst/>
          <a:gdLst/>
          <a:ahLst/>
          <a:cxnLst/>
          <a:rect l="0" t="0" r="0" b="0"/>
          <a:pathLst>
            <a:path>
              <a:moveTo>
                <a:pt x="0" y="923765"/>
              </a:moveTo>
              <a:lnTo>
                <a:pt x="772974" y="923765"/>
              </a:lnTo>
              <a:lnTo>
                <a:pt x="772974" y="0"/>
              </a:lnTo>
              <a:lnTo>
                <a:pt x="154594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b="0" kern="1200"/>
        </a:p>
      </dsp:txBody>
      <dsp:txXfrm>
        <a:off x="3625657" y="1712906"/>
        <a:ext cx="90045" cy="90045"/>
      </dsp:txXfrm>
    </dsp:sp>
    <dsp:sp modelId="{854F578A-6FA0-443D-ABDF-0CC3616085A1}">
      <dsp:nvSpPr>
        <dsp:cNvPr id="0" name=""/>
        <dsp:cNvSpPr/>
      </dsp:nvSpPr>
      <dsp:spPr>
        <a:xfrm>
          <a:off x="2897706" y="372280"/>
          <a:ext cx="1545948" cy="1847531"/>
        </a:xfrm>
        <a:custGeom>
          <a:avLst/>
          <a:gdLst/>
          <a:ahLst/>
          <a:cxnLst/>
          <a:rect l="0" t="0" r="0" b="0"/>
          <a:pathLst>
            <a:path>
              <a:moveTo>
                <a:pt x="0" y="1847531"/>
              </a:moveTo>
              <a:lnTo>
                <a:pt x="772974" y="1847531"/>
              </a:lnTo>
              <a:lnTo>
                <a:pt x="772974" y="0"/>
              </a:lnTo>
              <a:lnTo>
                <a:pt x="154594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b="0" kern="1200"/>
        </a:p>
      </dsp:txBody>
      <dsp:txXfrm>
        <a:off x="3610455" y="1235821"/>
        <a:ext cx="120450" cy="120450"/>
      </dsp:txXfrm>
    </dsp:sp>
    <dsp:sp modelId="{913B1D3D-2FE5-4884-838A-9436A35C844E}">
      <dsp:nvSpPr>
        <dsp:cNvPr id="0" name=""/>
        <dsp:cNvSpPr/>
      </dsp:nvSpPr>
      <dsp:spPr>
        <a:xfrm>
          <a:off x="343299" y="1034912"/>
          <a:ext cx="2739014" cy="2369799"/>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t>5 Types of Authentication</a:t>
          </a:r>
          <a:endParaRPr lang="en-IN" sz="2400" b="0" kern="1200" dirty="0"/>
        </a:p>
      </dsp:txBody>
      <dsp:txXfrm>
        <a:off x="458983" y="1150596"/>
        <a:ext cx="2507646" cy="2138431"/>
      </dsp:txXfrm>
    </dsp:sp>
    <dsp:sp modelId="{E84C9492-5309-4684-A4BC-46E8CD9B4548}">
      <dsp:nvSpPr>
        <dsp:cNvPr id="0" name=""/>
        <dsp:cNvSpPr/>
      </dsp:nvSpPr>
      <dsp:spPr>
        <a:xfrm>
          <a:off x="4443654" y="2774"/>
          <a:ext cx="4939816" cy="73901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i="0" kern="1200" dirty="0"/>
            <a:t>  1. Basic (Username and Password) Authentication</a:t>
          </a:r>
          <a:endParaRPr lang="en-IN" sz="1800" b="0" kern="1200" dirty="0"/>
        </a:p>
      </dsp:txBody>
      <dsp:txXfrm>
        <a:off x="4479730" y="38850"/>
        <a:ext cx="4867664" cy="666860"/>
      </dsp:txXfrm>
    </dsp:sp>
    <dsp:sp modelId="{94474A36-1783-4446-B146-7D7766525DEB}">
      <dsp:nvSpPr>
        <dsp:cNvPr id="0" name=""/>
        <dsp:cNvSpPr/>
      </dsp:nvSpPr>
      <dsp:spPr>
        <a:xfrm>
          <a:off x="4443654" y="926540"/>
          <a:ext cx="4939816" cy="73901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i="0" kern="1200" dirty="0"/>
            <a:t>  2. API Key Authentication</a:t>
          </a:r>
          <a:endParaRPr lang="en-IN" sz="1800" b="0" kern="1200" dirty="0"/>
        </a:p>
      </dsp:txBody>
      <dsp:txXfrm>
        <a:off x="4479730" y="962616"/>
        <a:ext cx="4867664" cy="666860"/>
      </dsp:txXfrm>
    </dsp:sp>
    <dsp:sp modelId="{5C8E944C-8F5A-4589-84A5-3E0B02ABE608}">
      <dsp:nvSpPr>
        <dsp:cNvPr id="0" name=""/>
        <dsp:cNvSpPr/>
      </dsp:nvSpPr>
      <dsp:spPr>
        <a:xfrm>
          <a:off x="4443654" y="1850306"/>
          <a:ext cx="4965389" cy="73901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i="0" kern="1200" dirty="0"/>
            <a:t>  3. Token-based Authentication (JWT)</a:t>
          </a:r>
          <a:endParaRPr lang="en-IN" sz="1800" b="0" kern="1200" dirty="0"/>
        </a:p>
      </dsp:txBody>
      <dsp:txXfrm>
        <a:off x="4479730" y="1886382"/>
        <a:ext cx="4893237" cy="666860"/>
      </dsp:txXfrm>
    </dsp:sp>
    <dsp:sp modelId="{002BCACC-3526-4298-8C21-11714042ACF8}">
      <dsp:nvSpPr>
        <dsp:cNvPr id="0" name=""/>
        <dsp:cNvSpPr/>
      </dsp:nvSpPr>
      <dsp:spPr>
        <a:xfrm>
          <a:off x="4443654" y="2774072"/>
          <a:ext cx="4939816" cy="73901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i="0" kern="1200" dirty="0"/>
            <a:t>  4. Multi-factor Authentication (MFA)</a:t>
          </a:r>
          <a:endParaRPr lang="en-IN" sz="1800" b="0" kern="1200" dirty="0"/>
        </a:p>
      </dsp:txBody>
      <dsp:txXfrm>
        <a:off x="4479730" y="2810148"/>
        <a:ext cx="4867664" cy="666860"/>
      </dsp:txXfrm>
    </dsp:sp>
    <dsp:sp modelId="{02DDB14E-1D2E-4765-9A71-261AD88EFCBA}">
      <dsp:nvSpPr>
        <dsp:cNvPr id="0" name=""/>
        <dsp:cNvSpPr/>
      </dsp:nvSpPr>
      <dsp:spPr>
        <a:xfrm>
          <a:off x="4443654" y="3697838"/>
          <a:ext cx="4939816" cy="73901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i="0" kern="1200" dirty="0"/>
            <a:t>  5. Certificate-based Authentication</a:t>
          </a:r>
          <a:endParaRPr lang="en-IN" sz="1800" b="0" kern="1200" dirty="0"/>
        </a:p>
      </dsp:txBody>
      <dsp:txXfrm>
        <a:off x="4479730" y="3733914"/>
        <a:ext cx="4867664" cy="66686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217C5-85C9-448C-9573-BC77150C3D7D}">
      <dsp:nvSpPr>
        <dsp:cNvPr id="0" name=""/>
        <dsp:cNvSpPr/>
      </dsp:nvSpPr>
      <dsp:spPr>
        <a:xfrm rot="5400000">
          <a:off x="-178935" y="182225"/>
          <a:ext cx="1192901" cy="835030"/>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1</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1" y="420804"/>
        <a:ext cx="835030" cy="357871"/>
      </dsp:txXfrm>
    </dsp:sp>
    <dsp:sp modelId="{3EF1710D-E175-4645-A68D-CF4B6E5BA30B}">
      <dsp:nvSpPr>
        <dsp:cNvPr id="0" name=""/>
        <dsp:cNvSpPr/>
      </dsp:nvSpPr>
      <dsp:spPr>
        <a:xfrm rot="5400000">
          <a:off x="1957744" y="-1119423"/>
          <a:ext cx="775385" cy="3020812"/>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b="0" kern="1200" dirty="0">
              <a:latin typeface="Calibri" panose="020F0502020204030204" pitchFamily="34" charset="0"/>
              <a:ea typeface="Calibri" panose="020F0502020204030204" pitchFamily="34" charset="0"/>
              <a:cs typeface="Calibri" panose="020F0502020204030204" pitchFamily="34" charset="0"/>
            </a:rPr>
            <a:t>Generate a random salt</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835031" y="41141"/>
        <a:ext cx="2982961" cy="699683"/>
      </dsp:txXfrm>
    </dsp:sp>
    <dsp:sp modelId="{9703B5A6-3C97-4E68-97A8-25AB84A6267F}">
      <dsp:nvSpPr>
        <dsp:cNvPr id="0" name=""/>
        <dsp:cNvSpPr/>
      </dsp:nvSpPr>
      <dsp:spPr>
        <a:xfrm rot="5400000">
          <a:off x="-178935" y="1237021"/>
          <a:ext cx="1192901" cy="835030"/>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2</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1" y="1475600"/>
        <a:ext cx="835030" cy="357871"/>
      </dsp:txXfrm>
    </dsp:sp>
    <dsp:sp modelId="{292EBB1A-9FEC-4946-B0D1-23D2C6D7D153}">
      <dsp:nvSpPr>
        <dsp:cNvPr id="0" name=""/>
        <dsp:cNvSpPr/>
      </dsp:nvSpPr>
      <dsp:spPr>
        <a:xfrm rot="5400000">
          <a:off x="1957744" y="-64626"/>
          <a:ext cx="775385" cy="3020812"/>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latin typeface="Calibri" panose="020F0502020204030204" pitchFamily="34" charset="0"/>
              <a:ea typeface="Calibri" panose="020F0502020204030204" pitchFamily="34" charset="0"/>
              <a:cs typeface="Calibri" panose="020F0502020204030204" pitchFamily="34" charset="0"/>
            </a:rPr>
            <a:t>Create a hash object using SHA-256</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835031" y="1095938"/>
        <a:ext cx="2982961" cy="699683"/>
      </dsp:txXfrm>
    </dsp:sp>
    <dsp:sp modelId="{FB2169EB-6F7E-422E-89EA-A0140CF0AF71}">
      <dsp:nvSpPr>
        <dsp:cNvPr id="0" name=""/>
        <dsp:cNvSpPr/>
      </dsp:nvSpPr>
      <dsp:spPr>
        <a:xfrm rot="5400000">
          <a:off x="-178935" y="2291818"/>
          <a:ext cx="1192901" cy="835030"/>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3</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1" y="2530397"/>
        <a:ext cx="835030" cy="357871"/>
      </dsp:txXfrm>
    </dsp:sp>
    <dsp:sp modelId="{4528F3A3-5BA4-481D-8668-AD45012B0BB7}">
      <dsp:nvSpPr>
        <dsp:cNvPr id="0" name=""/>
        <dsp:cNvSpPr/>
      </dsp:nvSpPr>
      <dsp:spPr>
        <a:xfrm rot="5400000">
          <a:off x="1957744" y="990169"/>
          <a:ext cx="775385" cy="3020812"/>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latin typeface="Calibri" panose="020F0502020204030204" pitchFamily="34" charset="0"/>
              <a:ea typeface="Calibri" panose="020F0502020204030204" pitchFamily="34" charset="0"/>
              <a:cs typeface="Calibri" panose="020F0502020204030204" pitchFamily="34" charset="0"/>
            </a:rPr>
            <a:t>Update the hash object with the salt and password</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835031" y="2150734"/>
        <a:ext cx="2982961" cy="699683"/>
      </dsp:txXfrm>
    </dsp:sp>
    <dsp:sp modelId="{3E012A59-CF71-481D-A894-5A93F14DF710}">
      <dsp:nvSpPr>
        <dsp:cNvPr id="0" name=""/>
        <dsp:cNvSpPr/>
      </dsp:nvSpPr>
      <dsp:spPr>
        <a:xfrm rot="5400000">
          <a:off x="-178935" y="3346614"/>
          <a:ext cx="1192901" cy="835030"/>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4</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1" y="3585193"/>
        <a:ext cx="835030" cy="357871"/>
      </dsp:txXfrm>
    </dsp:sp>
    <dsp:sp modelId="{17E355F5-F0E2-45A9-B731-E3D74D7A683A}">
      <dsp:nvSpPr>
        <dsp:cNvPr id="0" name=""/>
        <dsp:cNvSpPr/>
      </dsp:nvSpPr>
      <dsp:spPr>
        <a:xfrm rot="5400000">
          <a:off x="1957744" y="2044966"/>
          <a:ext cx="775385" cy="3020812"/>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a:latin typeface="Calibri" panose="020F0502020204030204" pitchFamily="34" charset="0"/>
              <a:ea typeface="Calibri" panose="020F0502020204030204" pitchFamily="34" charset="0"/>
              <a:cs typeface="Calibri" panose="020F0502020204030204" pitchFamily="34" charset="0"/>
            </a:rPr>
            <a:t>Get the hashed data in a hexadecimal string</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835031" y="3205531"/>
        <a:ext cx="2982961" cy="699683"/>
      </dsp:txXfrm>
    </dsp:sp>
    <dsp:sp modelId="{0DDA7940-83B9-4E9A-9671-06473CC87DB0}">
      <dsp:nvSpPr>
        <dsp:cNvPr id="0" name=""/>
        <dsp:cNvSpPr/>
      </dsp:nvSpPr>
      <dsp:spPr>
        <a:xfrm rot="5400000">
          <a:off x="-178935" y="4401410"/>
          <a:ext cx="1192901" cy="835030"/>
        </a:xfrm>
        <a:prstGeom prst="chevron">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5</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1" y="4639989"/>
        <a:ext cx="835030" cy="357871"/>
      </dsp:txXfrm>
    </dsp:sp>
    <dsp:sp modelId="{41D47E8C-9BD2-488D-8783-36E03DB49290}">
      <dsp:nvSpPr>
        <dsp:cNvPr id="0" name=""/>
        <dsp:cNvSpPr/>
      </dsp:nvSpPr>
      <dsp:spPr>
        <a:xfrm rot="5400000">
          <a:off x="1957744" y="3099762"/>
          <a:ext cx="775385" cy="3020812"/>
        </a:xfrm>
        <a:prstGeom prst="round2Same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a:latin typeface="Calibri" panose="020F0502020204030204" pitchFamily="34" charset="0"/>
              <a:ea typeface="Calibri" panose="020F0502020204030204" pitchFamily="34" charset="0"/>
              <a:cs typeface="Calibri" panose="020F0502020204030204" pitchFamily="34" charset="0"/>
            </a:rPr>
            <a:t>Return the salt and hashed password as a string</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835031" y="4260327"/>
        <a:ext cx="2982961" cy="69968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291046"/>
          <a:ext cx="3613030" cy="50904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FUNDAMENTALS</a:t>
          </a:r>
        </a:p>
      </dsp:txBody>
      <dsp:txXfrm>
        <a:off x="3705" y="291046"/>
        <a:ext cx="3613030" cy="509048"/>
      </dsp:txXfrm>
    </dsp:sp>
    <dsp:sp modelId="{441603C2-CCE9-4E0C-A6E8-F2580D73872F}">
      <dsp:nvSpPr>
        <dsp:cNvPr id="0" name=""/>
        <dsp:cNvSpPr/>
      </dsp:nvSpPr>
      <dsp:spPr>
        <a:xfrm>
          <a:off x="3705" y="701999"/>
          <a:ext cx="3613030" cy="206424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Node.js Basics</a:t>
          </a:r>
          <a:endParaRPr lang="en-IN" sz="1800" kern="1200" dirty="0"/>
        </a:p>
        <a:p>
          <a:pPr marL="171450" lvl="1" indent="-171450" algn="l" defTabSz="800100">
            <a:lnSpc>
              <a:spcPct val="90000"/>
            </a:lnSpc>
            <a:spcBef>
              <a:spcPct val="0"/>
            </a:spcBef>
            <a:spcAft>
              <a:spcPct val="15000"/>
            </a:spcAft>
            <a:buFont typeface="+mj-lt"/>
            <a:buAutoNum type="arabicPeriod"/>
          </a:pPr>
          <a:r>
            <a:rPr lang="en-US" sz="1800" b="0" i="0" u="none" kern="1200" dirty="0"/>
            <a:t> </a:t>
          </a:r>
          <a:r>
            <a:rPr lang="en-US" sz="1800" b="0" i="0" u="none" kern="1200" dirty="0">
              <a:hlinkClick xmlns:r="http://schemas.openxmlformats.org/officeDocument/2006/relationships" r:id="" action="ppaction://hlinksldjump"/>
            </a:rPr>
            <a:t>Main Features of Node.js</a:t>
          </a:r>
          <a:endParaRPr lang="en-US"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hlinkClick xmlns:r="http://schemas.openxmlformats.org/officeDocument/2006/relationships" r:id="" action="ppaction://hlinksldjump"/>
            </a:rPr>
            <a:t> Project setup &amp; Modules</a:t>
          </a:r>
          <a:endParaRPr lang="en-IN"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Top built in modules</a:t>
          </a:r>
          <a:endParaRPr lang="en-IN" sz="1800" kern="1200" dirty="0"/>
        </a:p>
      </dsp:txBody>
      <dsp:txXfrm>
        <a:off x="3705" y="701999"/>
        <a:ext cx="3613030" cy="2064240"/>
      </dsp:txXfrm>
    </dsp:sp>
    <dsp:sp modelId="{7E169A81-AB17-4F76-B7DB-9D434BF15411}">
      <dsp:nvSpPr>
        <dsp:cNvPr id="0" name=""/>
        <dsp:cNvSpPr/>
      </dsp:nvSpPr>
      <dsp:spPr>
        <a:xfrm>
          <a:off x="4122559" y="291046"/>
          <a:ext cx="3613030" cy="50904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EXPRESS</a:t>
          </a:r>
        </a:p>
      </dsp:txBody>
      <dsp:txXfrm>
        <a:off x="4122559" y="291046"/>
        <a:ext cx="3613030" cy="509048"/>
      </dsp:txXfrm>
    </dsp:sp>
    <dsp:sp modelId="{DCCABA9E-4151-44D7-876B-1D17B9B31030}">
      <dsp:nvSpPr>
        <dsp:cNvPr id="0" name=""/>
        <dsp:cNvSpPr/>
      </dsp:nvSpPr>
      <dsp:spPr>
        <a:xfrm>
          <a:off x="4122559" y="701999"/>
          <a:ext cx="3613030" cy="206424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Express Basics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Middleware</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Types of Middleware's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hlinkClick xmlns:r="http://schemas.openxmlformats.org/officeDocument/2006/relationships" r:id="" action="ppaction://hlinksldjump"/>
            </a:rPr>
            <a:t> Routing - 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Routing - II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Template Engines</a:t>
          </a:r>
          <a:endParaRPr lang="en-IN" sz="1800" kern="1200" dirty="0"/>
        </a:p>
      </dsp:txBody>
      <dsp:txXfrm>
        <a:off x="4122559" y="701999"/>
        <a:ext cx="3613030" cy="2064240"/>
      </dsp:txXfrm>
    </dsp:sp>
    <dsp:sp modelId="{A5BA5CB6-7687-4008-9C78-5FBB77833E7B}">
      <dsp:nvSpPr>
        <dsp:cNvPr id="0" name=""/>
        <dsp:cNvSpPr/>
      </dsp:nvSpPr>
      <dsp:spPr>
        <a:xfrm>
          <a:off x="8241414" y="291046"/>
          <a:ext cx="3613030" cy="50904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i="0" u="none" kern="1200" dirty="0"/>
            <a:t>REST API</a:t>
          </a:r>
          <a:endParaRPr lang="en-IN" sz="1800" b="1" kern="1200" dirty="0"/>
        </a:p>
      </dsp:txBody>
      <dsp:txXfrm>
        <a:off x="8241414" y="291046"/>
        <a:ext cx="3613030" cy="509048"/>
      </dsp:txXfrm>
    </dsp:sp>
    <dsp:sp modelId="{90A222B9-56D3-4010-9CE7-1E6003E09F3B}">
      <dsp:nvSpPr>
        <dsp:cNvPr id="0" name=""/>
        <dsp:cNvSpPr/>
      </dsp:nvSpPr>
      <dsp:spPr>
        <a:xfrm>
          <a:off x="8241414" y="701999"/>
          <a:ext cx="3613030" cy="206424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REST API Basics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HTTP Methods &amp; Status Codes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US" sz="1800" b="0" i="0" u="none" kern="1200" dirty="0"/>
            <a:t> </a:t>
          </a:r>
          <a:r>
            <a:rPr lang="en-US" sz="1800" b="0" i="0" u="none" kern="1200" dirty="0">
              <a:hlinkClick xmlns:r="http://schemas.openxmlformats.org/officeDocument/2006/relationships" r:id="" action="ppaction://hlinksldjump"/>
            </a:rPr>
            <a:t>CORS, Serialization, Deserialization, Others</a:t>
          </a:r>
          <a:endParaRPr lang="en-US"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Authentication &amp; Authorization</a:t>
          </a:r>
          <a:endParaRPr lang="en-IN" sz="1800" kern="1200" dirty="0"/>
        </a:p>
      </dsp:txBody>
      <dsp:txXfrm>
        <a:off x="8241414" y="701999"/>
        <a:ext cx="3613030" cy="206424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317819"/>
          <a:ext cx="3613030" cy="45705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NODE - OTHERS</a:t>
          </a:r>
        </a:p>
      </dsp:txBody>
      <dsp:txXfrm>
        <a:off x="3705" y="317819"/>
        <a:ext cx="3613030" cy="457059"/>
      </dsp:txXfrm>
    </dsp:sp>
    <dsp:sp modelId="{441603C2-CCE9-4E0C-A6E8-F2580D73872F}">
      <dsp:nvSpPr>
        <dsp:cNvPr id="0" name=""/>
        <dsp:cNvSpPr/>
      </dsp:nvSpPr>
      <dsp:spPr>
        <a:xfrm>
          <a:off x="3705" y="675226"/>
          <a:ext cx="3613030" cy="206424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15 </a:t>
          </a:r>
          <a:r>
            <a:rPr lang="en-IN" sz="1800" b="0" i="0" u="none" kern="1200" dirty="0">
              <a:hlinkClick xmlns:r="http://schemas.openxmlformats.org/officeDocument/2006/relationships" r:id="" action="ppaction://hlinksldjump"/>
            </a:rPr>
            <a:t>Error Handling &amp; Debugging</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Security, Performance &amp; Deployment</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Testing &amp; Web Socket</a:t>
          </a:r>
          <a:endParaRPr lang="en-IN" sz="1800" kern="1200" dirty="0"/>
        </a:p>
      </dsp:txBody>
      <dsp:txXfrm>
        <a:off x="3705" y="675226"/>
        <a:ext cx="3613030" cy="2064240"/>
      </dsp:txXfrm>
    </dsp:sp>
    <dsp:sp modelId="{7E169A81-AB17-4F76-B7DB-9D434BF15411}">
      <dsp:nvSpPr>
        <dsp:cNvPr id="0" name=""/>
        <dsp:cNvSpPr/>
      </dsp:nvSpPr>
      <dsp:spPr>
        <a:xfrm>
          <a:off x="4122559" y="317819"/>
          <a:ext cx="3613030" cy="457059"/>
        </a:xfrm>
        <a:prstGeom prst="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MONGO-DB</a:t>
          </a:r>
        </a:p>
      </dsp:txBody>
      <dsp:txXfrm>
        <a:off x="4122559" y="317819"/>
        <a:ext cx="3613030" cy="457059"/>
      </dsp:txXfrm>
    </dsp:sp>
    <dsp:sp modelId="{DCCABA9E-4151-44D7-876B-1D17B9B31030}">
      <dsp:nvSpPr>
        <dsp:cNvPr id="0" name=""/>
        <dsp:cNvSpPr/>
      </dsp:nvSpPr>
      <dsp:spPr>
        <a:xfrm>
          <a:off x="4122559" y="675226"/>
          <a:ext cx="3613030" cy="2064240"/>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18. </a:t>
          </a:r>
          <a:r>
            <a:rPr lang="en-IN" sz="1800" b="0" i="0" u="none" kern="1200" dirty="0">
              <a:hlinkClick xmlns:r="http://schemas.openxmlformats.org/officeDocument/2006/relationships" r:id="" action="ppaction://hlinksldjump"/>
            </a:rPr>
            <a:t>MongoDB  Basics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t> </a:t>
          </a:r>
          <a:r>
            <a:rPr lang="en-US" sz="1800" b="0" i="0" u="none" kern="1200" dirty="0">
              <a:hlinkClick xmlns:r="http://schemas.openxmlformats.org/officeDocument/2006/relationships" r:id="" action="ppaction://hlinksldjump"/>
            </a:rPr>
            <a:t>Setup &amp; CRUD operations</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hlinkClick xmlns:r="http://schemas.openxmlformats.org/officeDocument/2006/relationships" r:id="" action="ppaction://hlinksldjump"/>
            </a:rPr>
            <a:t> Query Operators &amp; Projection</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Indexes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Mongoose </a:t>
          </a:r>
          <a:endParaRPr lang="en-IN" sz="1800" kern="1200" dirty="0"/>
        </a:p>
      </dsp:txBody>
      <dsp:txXfrm>
        <a:off x="4122559" y="675226"/>
        <a:ext cx="3613030" cy="2064240"/>
      </dsp:txXfrm>
    </dsp:sp>
    <dsp:sp modelId="{A5BA5CB6-7687-4008-9C78-5FBB77833E7B}">
      <dsp:nvSpPr>
        <dsp:cNvPr id="0" name=""/>
        <dsp:cNvSpPr/>
      </dsp:nvSpPr>
      <dsp:spPr>
        <a:xfrm>
          <a:off x="8241414" y="317819"/>
          <a:ext cx="3613030" cy="457059"/>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a:off x="8241414" y="317819"/>
        <a:ext cx="3613030" cy="457059"/>
      </dsp:txXfrm>
    </dsp:sp>
    <dsp:sp modelId="{90A222B9-56D3-4010-9CE7-1E6003E09F3B}">
      <dsp:nvSpPr>
        <dsp:cNvPr id="0" name=""/>
        <dsp:cNvSpPr/>
      </dsp:nvSpPr>
      <dsp:spPr>
        <a:xfrm>
          <a:off x="8241414" y="675226"/>
          <a:ext cx="3613030" cy="2064240"/>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23</a:t>
          </a:r>
          <a:r>
            <a:rPr lang="en-IN" sz="1800" b="0" i="0" u="none" kern="1200" dirty="0">
              <a:hlinkClick xmlns:r="http://schemas.openxmlformats.org/officeDocument/2006/relationships" r:id="" action="ppaction://hlinksldjump"/>
            </a:rPr>
            <a:t>. Application based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t> </a:t>
          </a:r>
          <a:r>
            <a:rPr lang="en-IN" sz="1800" b="0" i="0" u="none" kern="1200" dirty="0">
              <a:hlinkClick xmlns:r="http://schemas.openxmlformats.org/officeDocument/2006/relationships" r:id="" action="ppaction://hlinksldjump"/>
            </a:rPr>
            <a:t>Scenario based short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hlinkClick xmlns:r="http://schemas.openxmlformats.org/officeDocument/2006/relationships" r:id="" action="ppaction://hlinksldjump"/>
            </a:rPr>
            <a:t> JavaScript Essentials for Node</a:t>
          </a:r>
          <a:endParaRPr lang="en-IN" sz="1800" b="0" i="0" u="none" kern="1200" dirty="0"/>
        </a:p>
        <a:p>
          <a:pPr marL="171450" lvl="1" indent="-171450" algn="l" defTabSz="800100">
            <a:lnSpc>
              <a:spcPct val="90000"/>
            </a:lnSpc>
            <a:spcBef>
              <a:spcPct val="0"/>
            </a:spcBef>
            <a:spcAft>
              <a:spcPct val="15000"/>
            </a:spcAft>
            <a:buFont typeface="+mj-lt"/>
            <a:buAutoNum type="arabicPeriod" startAt="24"/>
          </a:pPr>
          <a:endParaRPr lang="en-IN" sz="1800" b="0" i="0" u="none" kern="1200" dirty="0"/>
        </a:p>
      </dsp:txBody>
      <dsp:txXfrm>
        <a:off x="8241414" y="675226"/>
        <a:ext cx="3613030" cy="20642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5D78A-1140-4DEA-A9C7-55CDB3084DF2}">
      <dsp:nvSpPr>
        <dsp:cNvPr id="0" name=""/>
        <dsp:cNvSpPr/>
      </dsp:nvSpPr>
      <dsp:spPr>
        <a:xfrm>
          <a:off x="2198593" y="2417819"/>
          <a:ext cx="740454" cy="2027007"/>
        </a:xfrm>
        <a:custGeom>
          <a:avLst/>
          <a:gdLst/>
          <a:ahLst/>
          <a:cxnLst/>
          <a:rect l="0" t="0" r="0" b="0"/>
          <a:pathLst>
            <a:path>
              <a:moveTo>
                <a:pt x="0" y="0"/>
              </a:moveTo>
              <a:lnTo>
                <a:pt x="370227" y="0"/>
              </a:lnTo>
              <a:lnTo>
                <a:pt x="370227" y="2027007"/>
              </a:lnTo>
              <a:lnTo>
                <a:pt x="740454" y="202700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514870" y="3377372"/>
        <a:ext cx="107900" cy="107900"/>
      </dsp:txXfrm>
    </dsp:sp>
    <dsp:sp modelId="{A2791BC8-C1CA-4A63-B0AD-7BF7F2BF0661}">
      <dsp:nvSpPr>
        <dsp:cNvPr id="0" name=""/>
        <dsp:cNvSpPr/>
      </dsp:nvSpPr>
      <dsp:spPr>
        <a:xfrm>
          <a:off x="2198593" y="2417819"/>
          <a:ext cx="740454" cy="721433"/>
        </a:xfrm>
        <a:custGeom>
          <a:avLst/>
          <a:gdLst/>
          <a:ahLst/>
          <a:cxnLst/>
          <a:rect l="0" t="0" r="0" b="0"/>
          <a:pathLst>
            <a:path>
              <a:moveTo>
                <a:pt x="0" y="0"/>
              </a:moveTo>
              <a:lnTo>
                <a:pt x="370227" y="0"/>
              </a:lnTo>
              <a:lnTo>
                <a:pt x="370227" y="721433"/>
              </a:lnTo>
              <a:lnTo>
                <a:pt x="740454" y="72143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542976" y="2752691"/>
        <a:ext cx="51689" cy="51689"/>
      </dsp:txXfrm>
    </dsp:sp>
    <dsp:sp modelId="{EA3F49A3-B051-4915-BC91-A6F20F7599EE}">
      <dsp:nvSpPr>
        <dsp:cNvPr id="0" name=""/>
        <dsp:cNvSpPr/>
      </dsp:nvSpPr>
      <dsp:spPr>
        <a:xfrm>
          <a:off x="2198593" y="1958364"/>
          <a:ext cx="740454" cy="459454"/>
        </a:xfrm>
        <a:custGeom>
          <a:avLst/>
          <a:gdLst/>
          <a:ahLst/>
          <a:cxnLst/>
          <a:rect l="0" t="0" r="0" b="0"/>
          <a:pathLst>
            <a:path>
              <a:moveTo>
                <a:pt x="0" y="459454"/>
              </a:moveTo>
              <a:lnTo>
                <a:pt x="370227" y="459454"/>
              </a:lnTo>
              <a:lnTo>
                <a:pt x="370227" y="0"/>
              </a:lnTo>
              <a:lnTo>
                <a:pt x="740454"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547035" y="2166306"/>
        <a:ext cx="43570" cy="43570"/>
      </dsp:txXfrm>
    </dsp:sp>
    <dsp:sp modelId="{854F578A-6FA0-443D-ABDF-0CC3616085A1}">
      <dsp:nvSpPr>
        <dsp:cNvPr id="0" name=""/>
        <dsp:cNvSpPr/>
      </dsp:nvSpPr>
      <dsp:spPr>
        <a:xfrm>
          <a:off x="2198593" y="690102"/>
          <a:ext cx="740454" cy="1727717"/>
        </a:xfrm>
        <a:custGeom>
          <a:avLst/>
          <a:gdLst/>
          <a:ahLst/>
          <a:cxnLst/>
          <a:rect l="0" t="0" r="0" b="0"/>
          <a:pathLst>
            <a:path>
              <a:moveTo>
                <a:pt x="0" y="1727717"/>
              </a:moveTo>
              <a:lnTo>
                <a:pt x="370227" y="1727717"/>
              </a:lnTo>
              <a:lnTo>
                <a:pt x="370227" y="0"/>
              </a:lnTo>
              <a:lnTo>
                <a:pt x="740454"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521828" y="1506968"/>
        <a:ext cx="93985" cy="93985"/>
      </dsp:txXfrm>
    </dsp:sp>
    <dsp:sp modelId="{913B1D3D-2FE5-4884-838A-9436A35C844E}">
      <dsp:nvSpPr>
        <dsp:cNvPr id="0" name=""/>
        <dsp:cNvSpPr/>
      </dsp:nvSpPr>
      <dsp:spPr>
        <a:xfrm>
          <a:off x="0" y="1345663"/>
          <a:ext cx="2252875" cy="2144311"/>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t>4 ways to implement error handling in Node.js</a:t>
          </a:r>
          <a:endParaRPr lang="en-IN" sz="1800" b="0" kern="1200" dirty="0"/>
        </a:p>
      </dsp:txBody>
      <dsp:txXfrm>
        <a:off x="104677" y="1450340"/>
        <a:ext cx="2043521" cy="1934957"/>
      </dsp:txXfrm>
    </dsp:sp>
    <dsp:sp modelId="{E84C9492-5309-4684-A4BC-46E8CD9B4548}">
      <dsp:nvSpPr>
        <dsp:cNvPr id="0" name=""/>
        <dsp:cNvSpPr/>
      </dsp:nvSpPr>
      <dsp:spPr>
        <a:xfrm>
          <a:off x="2939048" y="345493"/>
          <a:ext cx="3747284" cy="68921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i="0" kern="1200" dirty="0"/>
            <a:t>  1. Try-Catch (Sync)</a:t>
          </a:r>
          <a:endParaRPr lang="en-IN" sz="1800" b="0" kern="1200" dirty="0"/>
        </a:p>
      </dsp:txBody>
      <dsp:txXfrm>
        <a:off x="2972693" y="379138"/>
        <a:ext cx="3679994" cy="621926"/>
      </dsp:txXfrm>
    </dsp:sp>
    <dsp:sp modelId="{94474A36-1783-4446-B146-7D7766525DEB}">
      <dsp:nvSpPr>
        <dsp:cNvPr id="0" name=""/>
        <dsp:cNvSpPr/>
      </dsp:nvSpPr>
      <dsp:spPr>
        <a:xfrm>
          <a:off x="2939048" y="1613756"/>
          <a:ext cx="3747284" cy="68921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i="0" kern="1200" dirty="0"/>
            <a:t>  2. Error-First Callbacks (Async)</a:t>
          </a:r>
          <a:endParaRPr lang="en-IN" sz="1800" b="0" kern="1200" dirty="0"/>
        </a:p>
      </dsp:txBody>
      <dsp:txXfrm>
        <a:off x="2972693" y="1647401"/>
        <a:ext cx="3679994" cy="621926"/>
      </dsp:txXfrm>
    </dsp:sp>
    <dsp:sp modelId="{5C8E944C-8F5A-4589-84A5-3E0B02ABE608}">
      <dsp:nvSpPr>
        <dsp:cNvPr id="0" name=""/>
        <dsp:cNvSpPr/>
      </dsp:nvSpPr>
      <dsp:spPr>
        <a:xfrm>
          <a:off x="2939048" y="2794644"/>
          <a:ext cx="3766751" cy="68921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i="0" kern="1200" dirty="0"/>
            <a:t>  3. Promises (Async)</a:t>
          </a:r>
          <a:endParaRPr lang="en-IN" sz="1800" b="0" kern="1200" dirty="0"/>
        </a:p>
      </dsp:txBody>
      <dsp:txXfrm>
        <a:off x="2972693" y="2828289"/>
        <a:ext cx="3699461" cy="621926"/>
      </dsp:txXfrm>
    </dsp:sp>
    <dsp:sp modelId="{002BCACC-3526-4298-8C21-11714042ACF8}">
      <dsp:nvSpPr>
        <dsp:cNvPr id="0" name=""/>
        <dsp:cNvSpPr/>
      </dsp:nvSpPr>
      <dsp:spPr>
        <a:xfrm>
          <a:off x="2939048" y="4100218"/>
          <a:ext cx="3747284" cy="68921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IN" sz="1800" b="0" i="0" kern="1200" dirty="0"/>
            <a:t>  4. Try-Catch with async-await (Async)</a:t>
          </a:r>
          <a:endParaRPr lang="en-IN" sz="1800" b="0" kern="1200" dirty="0"/>
        </a:p>
      </dsp:txBody>
      <dsp:txXfrm>
        <a:off x="2972693" y="4133863"/>
        <a:ext cx="3679994" cy="62192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242724-CC69-4951-81B3-EEB1F3BD5D71}">
      <dsp:nvSpPr>
        <dsp:cNvPr id="0" name=""/>
        <dsp:cNvSpPr/>
      </dsp:nvSpPr>
      <dsp:spPr>
        <a:xfrm>
          <a:off x="1459" y="387091"/>
          <a:ext cx="4172968" cy="60048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Debugging techniques in Node.js</a:t>
          </a:r>
          <a:endParaRPr lang="en-IN" sz="2000" kern="1200" dirty="0"/>
        </a:p>
      </dsp:txBody>
      <dsp:txXfrm>
        <a:off x="19047" y="404679"/>
        <a:ext cx="4137792" cy="565311"/>
      </dsp:txXfrm>
    </dsp:sp>
    <dsp:sp modelId="{59A7FF75-5A38-4808-8CFE-92C9D07F35B2}">
      <dsp:nvSpPr>
        <dsp:cNvPr id="0" name=""/>
        <dsp:cNvSpPr/>
      </dsp:nvSpPr>
      <dsp:spPr>
        <a:xfrm>
          <a:off x="418755" y="987579"/>
          <a:ext cx="417296" cy="527663"/>
        </a:xfrm>
        <a:custGeom>
          <a:avLst/>
          <a:gdLst/>
          <a:ahLst/>
          <a:cxnLst/>
          <a:rect l="0" t="0" r="0" b="0"/>
          <a:pathLst>
            <a:path>
              <a:moveTo>
                <a:pt x="0" y="0"/>
              </a:moveTo>
              <a:lnTo>
                <a:pt x="0" y="527663"/>
              </a:lnTo>
              <a:lnTo>
                <a:pt x="417296" y="5276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0C46ED-062F-43A9-B312-B13F0F19BFE8}">
      <dsp:nvSpPr>
        <dsp:cNvPr id="0" name=""/>
        <dsp:cNvSpPr/>
      </dsp:nvSpPr>
      <dsp:spPr>
        <a:xfrm>
          <a:off x="836052" y="1241537"/>
          <a:ext cx="3338375" cy="54741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kern="1200" dirty="0"/>
            <a:t> 1. console.log()</a:t>
          </a:r>
        </a:p>
      </dsp:txBody>
      <dsp:txXfrm>
        <a:off x="852085" y="1257570"/>
        <a:ext cx="3306309" cy="515344"/>
      </dsp:txXfrm>
    </dsp:sp>
    <dsp:sp modelId="{79E8B3B5-0720-440F-9CD4-122115E73C7F}">
      <dsp:nvSpPr>
        <dsp:cNvPr id="0" name=""/>
        <dsp:cNvSpPr/>
      </dsp:nvSpPr>
      <dsp:spPr>
        <a:xfrm>
          <a:off x="418755" y="987579"/>
          <a:ext cx="417296" cy="1225195"/>
        </a:xfrm>
        <a:custGeom>
          <a:avLst/>
          <a:gdLst/>
          <a:ahLst/>
          <a:cxnLst/>
          <a:rect l="0" t="0" r="0" b="0"/>
          <a:pathLst>
            <a:path>
              <a:moveTo>
                <a:pt x="0" y="0"/>
              </a:moveTo>
              <a:lnTo>
                <a:pt x="0" y="1225195"/>
              </a:lnTo>
              <a:lnTo>
                <a:pt x="417296" y="12251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F50C75-A504-4BBC-840C-C582A9759804}">
      <dsp:nvSpPr>
        <dsp:cNvPr id="0" name=""/>
        <dsp:cNvSpPr/>
      </dsp:nvSpPr>
      <dsp:spPr>
        <a:xfrm>
          <a:off x="836052" y="1939069"/>
          <a:ext cx="3338375" cy="547410"/>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kern="1200" dirty="0"/>
            <a:t> 2. debugger statement</a:t>
          </a:r>
        </a:p>
      </dsp:txBody>
      <dsp:txXfrm>
        <a:off x="852085" y="1955102"/>
        <a:ext cx="3306309" cy="515344"/>
      </dsp:txXfrm>
    </dsp:sp>
    <dsp:sp modelId="{73A7FE93-61CE-4235-9CC6-D6255E53CB11}">
      <dsp:nvSpPr>
        <dsp:cNvPr id="0" name=""/>
        <dsp:cNvSpPr/>
      </dsp:nvSpPr>
      <dsp:spPr>
        <a:xfrm>
          <a:off x="418755" y="987579"/>
          <a:ext cx="417296" cy="1922728"/>
        </a:xfrm>
        <a:custGeom>
          <a:avLst/>
          <a:gdLst/>
          <a:ahLst/>
          <a:cxnLst/>
          <a:rect l="0" t="0" r="0" b="0"/>
          <a:pathLst>
            <a:path>
              <a:moveTo>
                <a:pt x="0" y="0"/>
              </a:moveTo>
              <a:lnTo>
                <a:pt x="0" y="1922728"/>
              </a:lnTo>
              <a:lnTo>
                <a:pt x="417296" y="192272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24698-463C-49FA-BF0D-1C0C646D2F07}">
      <dsp:nvSpPr>
        <dsp:cNvPr id="0" name=""/>
        <dsp:cNvSpPr/>
      </dsp:nvSpPr>
      <dsp:spPr>
        <a:xfrm>
          <a:off x="836052" y="2636602"/>
          <a:ext cx="3338375" cy="54741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kern="1200" dirty="0"/>
            <a:t> 3. Node.js inspector</a:t>
          </a:r>
        </a:p>
      </dsp:txBody>
      <dsp:txXfrm>
        <a:off x="852085" y="2652635"/>
        <a:ext cx="3306309" cy="515344"/>
      </dsp:txXfrm>
    </dsp:sp>
    <dsp:sp modelId="{BDBDA932-800E-4ACE-B886-2D905F5070F6}">
      <dsp:nvSpPr>
        <dsp:cNvPr id="0" name=""/>
        <dsp:cNvSpPr/>
      </dsp:nvSpPr>
      <dsp:spPr>
        <a:xfrm>
          <a:off x="418755" y="987579"/>
          <a:ext cx="417296" cy="2620260"/>
        </a:xfrm>
        <a:custGeom>
          <a:avLst/>
          <a:gdLst/>
          <a:ahLst/>
          <a:cxnLst/>
          <a:rect l="0" t="0" r="0" b="0"/>
          <a:pathLst>
            <a:path>
              <a:moveTo>
                <a:pt x="0" y="0"/>
              </a:moveTo>
              <a:lnTo>
                <a:pt x="0" y="2620260"/>
              </a:lnTo>
              <a:lnTo>
                <a:pt x="417296" y="262026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F47E0-D130-4A54-A40E-9BEDF23C15FE}">
      <dsp:nvSpPr>
        <dsp:cNvPr id="0" name=""/>
        <dsp:cNvSpPr/>
      </dsp:nvSpPr>
      <dsp:spPr>
        <a:xfrm>
          <a:off x="836052" y="3334134"/>
          <a:ext cx="3338375" cy="54741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kern="1200" dirty="0"/>
            <a:t> 4. Visual Studio Code debugger</a:t>
          </a:r>
        </a:p>
      </dsp:txBody>
      <dsp:txXfrm>
        <a:off x="852085" y="3350167"/>
        <a:ext cx="3306309" cy="515344"/>
      </dsp:txXfrm>
    </dsp:sp>
    <dsp:sp modelId="{E01BE246-9251-45EC-9268-F5E3C5951F59}">
      <dsp:nvSpPr>
        <dsp:cNvPr id="0" name=""/>
        <dsp:cNvSpPr/>
      </dsp:nvSpPr>
      <dsp:spPr>
        <a:xfrm>
          <a:off x="418755" y="987579"/>
          <a:ext cx="417296" cy="3317793"/>
        </a:xfrm>
        <a:custGeom>
          <a:avLst/>
          <a:gdLst/>
          <a:ahLst/>
          <a:cxnLst/>
          <a:rect l="0" t="0" r="0" b="0"/>
          <a:pathLst>
            <a:path>
              <a:moveTo>
                <a:pt x="0" y="0"/>
              </a:moveTo>
              <a:lnTo>
                <a:pt x="0" y="3317793"/>
              </a:lnTo>
              <a:lnTo>
                <a:pt x="417296" y="33177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CD87BB-B936-4C8C-8025-AE3A1B4E5FC9}">
      <dsp:nvSpPr>
        <dsp:cNvPr id="0" name=""/>
        <dsp:cNvSpPr/>
      </dsp:nvSpPr>
      <dsp:spPr>
        <a:xfrm>
          <a:off x="836052" y="4031667"/>
          <a:ext cx="3338375" cy="54741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kern="1200" dirty="0"/>
            <a:t> 5. Chrome </a:t>
          </a:r>
          <a:r>
            <a:rPr lang="en-IN" sz="1800" kern="1200" dirty="0" err="1"/>
            <a:t>DevTools</a:t>
          </a:r>
          <a:endParaRPr lang="en-IN" sz="1800" kern="1200" dirty="0"/>
        </a:p>
      </dsp:txBody>
      <dsp:txXfrm>
        <a:off x="852085" y="4047700"/>
        <a:ext cx="3306309" cy="51534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9CE05-B147-435B-B007-287520522C7C}">
      <dsp:nvSpPr>
        <dsp:cNvPr id="0" name=""/>
        <dsp:cNvSpPr/>
      </dsp:nvSpPr>
      <dsp:spPr>
        <a:xfrm>
          <a:off x="224439" y="4722030"/>
          <a:ext cx="1065057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73C16C-89A7-4D12-B601-1A1EDC380EAC}">
      <dsp:nvSpPr>
        <dsp:cNvPr id="0" name=""/>
        <dsp:cNvSpPr/>
      </dsp:nvSpPr>
      <dsp:spPr>
        <a:xfrm>
          <a:off x="224439" y="4043127"/>
          <a:ext cx="1065057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913E62-8BFD-4B1A-B14F-EC5C213FC80E}">
      <dsp:nvSpPr>
        <dsp:cNvPr id="0" name=""/>
        <dsp:cNvSpPr/>
      </dsp:nvSpPr>
      <dsp:spPr>
        <a:xfrm>
          <a:off x="224439" y="3364225"/>
          <a:ext cx="1065057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A30CF0-FD9D-48D8-B223-ECD5C351D1E4}">
      <dsp:nvSpPr>
        <dsp:cNvPr id="0" name=""/>
        <dsp:cNvSpPr/>
      </dsp:nvSpPr>
      <dsp:spPr>
        <a:xfrm>
          <a:off x="224439" y="2685323"/>
          <a:ext cx="1065057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7D91CA-F7C6-4893-8152-2A5886E9CEED}">
      <dsp:nvSpPr>
        <dsp:cNvPr id="0" name=""/>
        <dsp:cNvSpPr/>
      </dsp:nvSpPr>
      <dsp:spPr>
        <a:xfrm>
          <a:off x="224439" y="2006421"/>
          <a:ext cx="1065057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CEE13B-72C4-4F25-9357-35E0F2F26F4E}">
      <dsp:nvSpPr>
        <dsp:cNvPr id="0" name=""/>
        <dsp:cNvSpPr/>
      </dsp:nvSpPr>
      <dsp:spPr>
        <a:xfrm>
          <a:off x="224439" y="1327518"/>
          <a:ext cx="1065057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E1E014-BB0F-46A6-BD29-57B0D3131B71}">
      <dsp:nvSpPr>
        <dsp:cNvPr id="0" name=""/>
        <dsp:cNvSpPr/>
      </dsp:nvSpPr>
      <dsp:spPr>
        <a:xfrm>
          <a:off x="224439" y="648616"/>
          <a:ext cx="1065057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4926FF-1488-453F-96AE-FB90156A976E}">
      <dsp:nvSpPr>
        <dsp:cNvPr id="0" name=""/>
        <dsp:cNvSpPr/>
      </dsp:nvSpPr>
      <dsp:spPr>
        <a:xfrm>
          <a:off x="3483339" y="2042"/>
          <a:ext cx="6901918" cy="64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Use indexes, query optimization techniques, and appropriate database models to ensure efficient data retrieval and manipulation.</a:t>
          </a:r>
          <a:endParaRPr lang="en-IN" sz="1600" kern="1200" dirty="0"/>
        </a:p>
      </dsp:txBody>
      <dsp:txXfrm>
        <a:off x="3483339" y="2042"/>
        <a:ext cx="6901918" cy="646573"/>
      </dsp:txXfrm>
    </dsp:sp>
    <dsp:sp modelId="{72E880F2-57CF-4F60-9C52-099B09AA19E5}">
      <dsp:nvSpPr>
        <dsp:cNvPr id="0" name=""/>
        <dsp:cNvSpPr/>
      </dsp:nvSpPr>
      <dsp:spPr>
        <a:xfrm>
          <a:off x="-224439" y="2042"/>
          <a:ext cx="3666906" cy="646573"/>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kern="1200" dirty="0"/>
            <a:t> 1. Optimize Database Queries:</a:t>
          </a:r>
          <a:endParaRPr lang="en-IN" sz="1800" kern="1200" dirty="0"/>
        </a:p>
      </dsp:txBody>
      <dsp:txXfrm>
        <a:off x="-192870" y="33611"/>
        <a:ext cx="3603768" cy="615004"/>
      </dsp:txXfrm>
    </dsp:sp>
    <dsp:sp modelId="{B0851135-A538-4722-8324-372E7187E25F}">
      <dsp:nvSpPr>
        <dsp:cNvPr id="0" name=""/>
        <dsp:cNvSpPr/>
      </dsp:nvSpPr>
      <dsp:spPr>
        <a:xfrm>
          <a:off x="3483339" y="680945"/>
          <a:ext cx="6901918" cy="64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Use asynchronous operations(async-await/ promises) to avoid blocker operations and prevent delay.</a:t>
          </a:r>
          <a:endParaRPr lang="en-IN" sz="1600" kern="1200" dirty="0"/>
        </a:p>
      </dsp:txBody>
      <dsp:txXfrm>
        <a:off x="3483339" y="680945"/>
        <a:ext cx="6901918" cy="646573"/>
      </dsp:txXfrm>
    </dsp:sp>
    <dsp:sp modelId="{F7DBA903-4C53-4DAA-A847-C953DF1119A4}">
      <dsp:nvSpPr>
        <dsp:cNvPr id="0" name=""/>
        <dsp:cNvSpPr/>
      </dsp:nvSpPr>
      <dsp:spPr>
        <a:xfrm>
          <a:off x="-224439" y="680945"/>
          <a:ext cx="3666906" cy="646573"/>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kern="1200" dirty="0"/>
            <a:t> 2. Use Asynchronous Operations: </a:t>
          </a:r>
          <a:endParaRPr lang="en-IN" sz="1800" kern="1200" dirty="0"/>
        </a:p>
      </dsp:txBody>
      <dsp:txXfrm>
        <a:off x="-192870" y="712514"/>
        <a:ext cx="3603768" cy="615004"/>
      </dsp:txXfrm>
    </dsp:sp>
    <dsp:sp modelId="{31BE0DCD-BD83-4160-A554-26AEA8CA729C}">
      <dsp:nvSpPr>
        <dsp:cNvPr id="0" name=""/>
        <dsp:cNvSpPr/>
      </dsp:nvSpPr>
      <dsp:spPr>
        <a:xfrm>
          <a:off x="3483339" y="1359847"/>
          <a:ext cx="6901918" cy="64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Use caching mechanisms (</a:t>
          </a:r>
          <a:r>
            <a:rPr lang="en-US" sz="1600" kern="1200" dirty="0" err="1"/>
            <a:t>eg</a:t>
          </a:r>
          <a:r>
            <a:rPr lang="en-US" sz="1600" kern="1200" dirty="0"/>
            <a:t>: in-memory caching, database query caching, HTTP caching) for faster retrieval of frequently accessed data.</a:t>
          </a:r>
          <a:endParaRPr lang="en-IN" sz="1600" kern="1200" dirty="0"/>
        </a:p>
      </dsp:txBody>
      <dsp:txXfrm>
        <a:off x="3483339" y="1359847"/>
        <a:ext cx="6901918" cy="646573"/>
      </dsp:txXfrm>
    </dsp:sp>
    <dsp:sp modelId="{E3509301-F359-47B6-987C-C7F9E28ACDA0}">
      <dsp:nvSpPr>
        <dsp:cNvPr id="0" name=""/>
        <dsp:cNvSpPr/>
      </dsp:nvSpPr>
      <dsp:spPr>
        <a:xfrm>
          <a:off x="-224439" y="1359847"/>
          <a:ext cx="3666906" cy="646573"/>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kern="1200" dirty="0"/>
            <a:t> 3. Use Caching: </a:t>
          </a:r>
          <a:endParaRPr lang="en-IN" sz="1800" kern="1200" dirty="0"/>
        </a:p>
      </dsp:txBody>
      <dsp:txXfrm>
        <a:off x="-192870" y="1391416"/>
        <a:ext cx="3603768" cy="615004"/>
      </dsp:txXfrm>
    </dsp:sp>
    <dsp:sp modelId="{958296CD-E324-4067-8372-EFD7CDA00CFA}">
      <dsp:nvSpPr>
        <dsp:cNvPr id="0" name=""/>
        <dsp:cNvSpPr/>
      </dsp:nvSpPr>
      <dsp:spPr>
        <a:xfrm>
          <a:off x="3483339" y="2038749"/>
          <a:ext cx="6901918" cy="64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Use load balancing to distribute incoming requests across multiple instances of the application to distribute the workload. (</a:t>
          </a:r>
          <a:r>
            <a:rPr lang="en-US" sz="1600" kern="1200" dirty="0" err="1"/>
            <a:t>eg</a:t>
          </a:r>
          <a:r>
            <a:rPr lang="en-US" sz="1600" kern="1200" dirty="0"/>
            <a:t>: use </a:t>
          </a:r>
          <a:r>
            <a:rPr lang="en-IN" sz="1600" b="0" i="0" kern="1200" dirty="0"/>
            <a:t>Nginx</a:t>
          </a:r>
          <a:r>
            <a:rPr lang="en-US" sz="1600" kern="1200" dirty="0"/>
            <a:t>)</a:t>
          </a:r>
          <a:endParaRPr lang="en-IN" sz="1600" kern="1200" dirty="0"/>
        </a:p>
      </dsp:txBody>
      <dsp:txXfrm>
        <a:off x="3483339" y="2038749"/>
        <a:ext cx="6901918" cy="646573"/>
      </dsp:txXfrm>
    </dsp:sp>
    <dsp:sp modelId="{39D11CDC-42E9-4D59-89E7-FD2B1A75B1D7}">
      <dsp:nvSpPr>
        <dsp:cNvPr id="0" name=""/>
        <dsp:cNvSpPr/>
      </dsp:nvSpPr>
      <dsp:spPr>
        <a:xfrm>
          <a:off x="-224439" y="2038749"/>
          <a:ext cx="3666906" cy="646573"/>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kern="1200" dirty="0"/>
            <a:t> 4. Implement Load Balancing: </a:t>
          </a:r>
          <a:endParaRPr lang="en-IN" sz="1800" kern="1200" dirty="0"/>
        </a:p>
      </dsp:txBody>
      <dsp:txXfrm>
        <a:off x="-192870" y="2070318"/>
        <a:ext cx="3603768" cy="615004"/>
      </dsp:txXfrm>
    </dsp:sp>
    <dsp:sp modelId="{8B6B9B24-EC54-4CB3-ACC1-5D63F7B2815C}">
      <dsp:nvSpPr>
        <dsp:cNvPr id="0" name=""/>
        <dsp:cNvSpPr/>
      </dsp:nvSpPr>
      <dsp:spPr>
        <a:xfrm>
          <a:off x="3483339" y="2717651"/>
          <a:ext cx="6901918" cy="64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Use compression to shrink data size of the response for faster network transfer. (</a:t>
          </a:r>
          <a:r>
            <a:rPr lang="en-US" sz="1600" kern="1200" dirty="0" err="1"/>
            <a:t>eg</a:t>
          </a:r>
          <a:r>
            <a:rPr lang="en-US" sz="1600" kern="1200" dirty="0"/>
            <a:t>: use </a:t>
          </a:r>
          <a:r>
            <a:rPr lang="en-IN" sz="1600" b="0" i="0" kern="1200" dirty="0"/>
            <a:t>require('compression’) middleware)</a:t>
          </a:r>
          <a:endParaRPr lang="en-IN" sz="1600" kern="1200" dirty="0"/>
        </a:p>
      </dsp:txBody>
      <dsp:txXfrm>
        <a:off x="3483339" y="2717651"/>
        <a:ext cx="6901918" cy="646573"/>
      </dsp:txXfrm>
    </dsp:sp>
    <dsp:sp modelId="{D826BB22-A576-43F4-91EA-A6DE5ABA016C}">
      <dsp:nvSpPr>
        <dsp:cNvPr id="0" name=""/>
        <dsp:cNvSpPr/>
      </dsp:nvSpPr>
      <dsp:spPr>
        <a:xfrm>
          <a:off x="-224439" y="2717651"/>
          <a:ext cx="3666906" cy="646573"/>
        </a:xfrm>
        <a:prstGeom prst="round2SameRect">
          <a:avLst>
            <a:gd name="adj1" fmla="val 16670"/>
            <a:gd name="adj2" fmla="val 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kern="1200" dirty="0"/>
            <a:t> 5. Enable Compression: </a:t>
          </a:r>
          <a:endParaRPr lang="en-IN" sz="1800" kern="1200" dirty="0"/>
        </a:p>
      </dsp:txBody>
      <dsp:txXfrm>
        <a:off x="-192870" y="2749220"/>
        <a:ext cx="3603768" cy="615004"/>
      </dsp:txXfrm>
    </dsp:sp>
    <dsp:sp modelId="{39CF7074-FBB1-45D5-8E36-3945D5E550D7}">
      <dsp:nvSpPr>
        <dsp:cNvPr id="0" name=""/>
        <dsp:cNvSpPr/>
      </dsp:nvSpPr>
      <dsp:spPr>
        <a:xfrm>
          <a:off x="3483339" y="3396554"/>
          <a:ext cx="6901918" cy="64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Use streaming to read and write large files data in smaller chunks, reducing memory usage and improving throughput.</a:t>
          </a:r>
          <a:endParaRPr lang="en-IN" sz="1600" kern="1200" dirty="0"/>
        </a:p>
      </dsp:txBody>
      <dsp:txXfrm>
        <a:off x="3483339" y="3396554"/>
        <a:ext cx="6901918" cy="646573"/>
      </dsp:txXfrm>
    </dsp:sp>
    <dsp:sp modelId="{016E30D2-E96F-4EB2-9149-34EAB9A65ABC}">
      <dsp:nvSpPr>
        <dsp:cNvPr id="0" name=""/>
        <dsp:cNvSpPr/>
      </dsp:nvSpPr>
      <dsp:spPr>
        <a:xfrm>
          <a:off x="-224439" y="3396554"/>
          <a:ext cx="3666906" cy="646573"/>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6. Use Streaming for I/O Operations: </a:t>
          </a:r>
          <a:endParaRPr lang="en-IN" sz="1800" kern="1200" dirty="0"/>
        </a:p>
      </dsp:txBody>
      <dsp:txXfrm>
        <a:off x="-192870" y="3428123"/>
        <a:ext cx="3603768" cy="615004"/>
      </dsp:txXfrm>
    </dsp:sp>
    <dsp:sp modelId="{35B389EC-E098-44EF-907F-6D682609EC35}">
      <dsp:nvSpPr>
        <dsp:cNvPr id="0" name=""/>
        <dsp:cNvSpPr/>
      </dsp:nvSpPr>
      <dsp:spPr>
        <a:xfrm>
          <a:off x="3483339" y="4075456"/>
          <a:ext cx="6901918" cy="64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Use monitoring tools(</a:t>
          </a:r>
          <a:r>
            <a:rPr lang="en-US" sz="1600" kern="1200" dirty="0" err="1"/>
            <a:t>eg</a:t>
          </a:r>
          <a:r>
            <a:rPr lang="en-US" sz="1600" kern="1200" dirty="0"/>
            <a:t>: </a:t>
          </a:r>
          <a:r>
            <a:rPr lang="en-IN" sz="1600" b="0" i="0" kern="1200" dirty="0"/>
            <a:t>New Relic</a:t>
          </a:r>
          <a:r>
            <a:rPr lang="en-US" sz="1600" kern="1200" dirty="0"/>
            <a:t>) to continuously track performance metrics, detect anomalies, and optimize the application accordingly.</a:t>
          </a:r>
          <a:endParaRPr lang="en-IN" sz="1600" kern="1200" dirty="0"/>
        </a:p>
      </dsp:txBody>
      <dsp:txXfrm>
        <a:off x="3483339" y="4075456"/>
        <a:ext cx="6901918" cy="646573"/>
      </dsp:txXfrm>
    </dsp:sp>
    <dsp:sp modelId="{3657CD8D-A057-484D-8A96-8A77C19C926C}">
      <dsp:nvSpPr>
        <dsp:cNvPr id="0" name=""/>
        <dsp:cNvSpPr/>
      </dsp:nvSpPr>
      <dsp:spPr>
        <a:xfrm>
          <a:off x="-224439" y="4075456"/>
          <a:ext cx="3666906" cy="646573"/>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kern="1200" dirty="0"/>
            <a:t> 7. Monitor Profile Performance: </a:t>
          </a:r>
          <a:endParaRPr lang="en-IN" sz="1800" kern="1200" dirty="0"/>
        </a:p>
      </dsp:txBody>
      <dsp:txXfrm>
        <a:off x="-192870" y="4107025"/>
        <a:ext cx="3603768" cy="61500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E5CD0-A57B-4150-AB0B-0741D79381E9}">
      <dsp:nvSpPr>
        <dsp:cNvPr id="0" name=""/>
        <dsp:cNvSpPr/>
      </dsp:nvSpPr>
      <dsp:spPr>
        <a:xfrm>
          <a:off x="0" y="0"/>
          <a:ext cx="2543180" cy="50512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Tools</a:t>
          </a:r>
        </a:p>
        <a:p>
          <a:pPr marL="0" lvl="0" indent="0" algn="ctr" defTabSz="800100">
            <a:lnSpc>
              <a:spcPct val="90000"/>
            </a:lnSpc>
            <a:spcBef>
              <a:spcPct val="0"/>
            </a:spcBef>
            <a:spcAft>
              <a:spcPct val="35000"/>
            </a:spcAft>
            <a:buNone/>
          </a:pPr>
          <a:r>
            <a:rPr lang="en-US" sz="1800" kern="1200" dirty="0"/>
            <a:t>(Optional)</a:t>
          </a:r>
          <a:endParaRPr lang="en-IN" sz="1800" kern="1200" dirty="0"/>
        </a:p>
      </dsp:txBody>
      <dsp:txXfrm>
        <a:off x="0" y="0"/>
        <a:ext cx="2543180" cy="1515364"/>
      </dsp:txXfrm>
    </dsp:sp>
    <dsp:sp modelId="{86EABB4C-4F68-41D6-8A27-3A10DCBBC8E8}">
      <dsp:nvSpPr>
        <dsp:cNvPr id="0" name=""/>
        <dsp:cNvSpPr/>
      </dsp:nvSpPr>
      <dsp:spPr>
        <a:xfrm>
          <a:off x="254318" y="1516844"/>
          <a:ext cx="2034544" cy="152301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t>Docker</a:t>
          </a:r>
          <a:endParaRPr lang="en-IN" sz="1800" kern="1200" dirty="0"/>
        </a:p>
      </dsp:txBody>
      <dsp:txXfrm>
        <a:off x="298925" y="1561451"/>
        <a:ext cx="1945330" cy="1433796"/>
      </dsp:txXfrm>
    </dsp:sp>
    <dsp:sp modelId="{16314962-A62E-4770-AA51-1D146BE82258}">
      <dsp:nvSpPr>
        <dsp:cNvPr id="0" name=""/>
        <dsp:cNvSpPr/>
      </dsp:nvSpPr>
      <dsp:spPr>
        <a:xfrm>
          <a:off x="254318" y="3274164"/>
          <a:ext cx="2034544" cy="1523010"/>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IN" sz="1800" kern="1200" dirty="0"/>
            <a:t>Kubernetes</a:t>
          </a:r>
        </a:p>
      </dsp:txBody>
      <dsp:txXfrm>
        <a:off x="298925" y="3318771"/>
        <a:ext cx="1945330" cy="143379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13E24-B1BA-41F9-81E3-8B16A22E0CAF}">
      <dsp:nvSpPr>
        <dsp:cNvPr id="0" name=""/>
        <dsp:cNvSpPr/>
      </dsp:nvSpPr>
      <dsp:spPr>
        <a:xfrm>
          <a:off x="0" y="0"/>
          <a:ext cx="2543179" cy="505121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Platforms</a:t>
          </a:r>
          <a:endParaRPr lang="en-IN" sz="1800" kern="1200" dirty="0"/>
        </a:p>
      </dsp:txBody>
      <dsp:txXfrm>
        <a:off x="0" y="0"/>
        <a:ext cx="2543179" cy="1515364"/>
      </dsp:txXfrm>
    </dsp:sp>
    <dsp:sp modelId="{C13528D2-5608-4F07-AF95-D5C744EC8BB1}">
      <dsp:nvSpPr>
        <dsp:cNvPr id="0" name=""/>
        <dsp:cNvSpPr/>
      </dsp:nvSpPr>
      <dsp:spPr>
        <a:xfrm>
          <a:off x="254317" y="1515487"/>
          <a:ext cx="2034543" cy="735854"/>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IN" sz="1800" kern="1200" dirty="0"/>
            <a:t>AWS</a:t>
          </a:r>
        </a:p>
      </dsp:txBody>
      <dsp:txXfrm>
        <a:off x="275869" y="1537039"/>
        <a:ext cx="1991439" cy="692750"/>
      </dsp:txXfrm>
    </dsp:sp>
    <dsp:sp modelId="{D5A14C8D-F415-4589-A104-CF914D1D12C4}">
      <dsp:nvSpPr>
        <dsp:cNvPr id="0" name=""/>
        <dsp:cNvSpPr/>
      </dsp:nvSpPr>
      <dsp:spPr>
        <a:xfrm>
          <a:off x="254317" y="2364550"/>
          <a:ext cx="2034543" cy="735854"/>
        </a:xfrm>
        <a:prstGeom prst="roundRect">
          <a:avLst>
            <a:gd name="adj" fmla="val 10000"/>
          </a:avLst>
        </a:prstGeom>
        <a:gradFill rotWithShape="0">
          <a:gsLst>
            <a:gs pos="0">
              <a:schemeClr val="accent4">
                <a:hueOff val="3266964"/>
                <a:satOff val="-13592"/>
                <a:lumOff val="3203"/>
                <a:alphaOff val="0"/>
                <a:lumMod val="110000"/>
                <a:satMod val="105000"/>
                <a:tint val="67000"/>
              </a:schemeClr>
            </a:gs>
            <a:gs pos="50000">
              <a:schemeClr val="accent4">
                <a:hueOff val="3266964"/>
                <a:satOff val="-13592"/>
                <a:lumOff val="3203"/>
                <a:alphaOff val="0"/>
                <a:lumMod val="105000"/>
                <a:satMod val="103000"/>
                <a:tint val="73000"/>
              </a:schemeClr>
            </a:gs>
            <a:gs pos="100000">
              <a:schemeClr val="accent4">
                <a:hueOff val="3266964"/>
                <a:satOff val="-13592"/>
                <a:lumOff val="320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IN" sz="1800" kern="1200" dirty="0"/>
            <a:t>Google Cloud Platform</a:t>
          </a:r>
        </a:p>
      </dsp:txBody>
      <dsp:txXfrm>
        <a:off x="275869" y="2386102"/>
        <a:ext cx="1991439" cy="692750"/>
      </dsp:txXfrm>
    </dsp:sp>
    <dsp:sp modelId="{580C1E60-FD79-47FD-81E0-AAD82EA48D57}">
      <dsp:nvSpPr>
        <dsp:cNvPr id="0" name=""/>
        <dsp:cNvSpPr/>
      </dsp:nvSpPr>
      <dsp:spPr>
        <a:xfrm>
          <a:off x="254317" y="3213613"/>
          <a:ext cx="2034543" cy="735854"/>
        </a:xfrm>
        <a:prstGeom prst="roundRect">
          <a:avLst>
            <a:gd name="adj" fmla="val 10000"/>
          </a:avLst>
        </a:prstGeom>
        <a:gradFill rotWithShape="0">
          <a:gsLst>
            <a:gs pos="0">
              <a:schemeClr val="accent4">
                <a:hueOff val="6533927"/>
                <a:satOff val="-27185"/>
                <a:lumOff val="6405"/>
                <a:alphaOff val="0"/>
                <a:lumMod val="110000"/>
                <a:satMod val="105000"/>
                <a:tint val="67000"/>
              </a:schemeClr>
            </a:gs>
            <a:gs pos="50000">
              <a:schemeClr val="accent4">
                <a:hueOff val="6533927"/>
                <a:satOff val="-27185"/>
                <a:lumOff val="6405"/>
                <a:alphaOff val="0"/>
                <a:lumMod val="105000"/>
                <a:satMod val="103000"/>
                <a:tint val="73000"/>
              </a:schemeClr>
            </a:gs>
            <a:gs pos="100000">
              <a:schemeClr val="accent4">
                <a:hueOff val="6533927"/>
                <a:satOff val="-27185"/>
                <a:lumOff val="640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IN" sz="1800" kern="1200"/>
            <a:t>Microsoft Azure</a:t>
          </a:r>
          <a:endParaRPr lang="en-IN" sz="1800" kern="1200" dirty="0"/>
        </a:p>
      </dsp:txBody>
      <dsp:txXfrm>
        <a:off x="275869" y="3235165"/>
        <a:ext cx="1991439" cy="692750"/>
      </dsp:txXfrm>
    </dsp:sp>
    <dsp:sp modelId="{1B150DF7-AB93-4539-9A26-A3E2A5D44E23}">
      <dsp:nvSpPr>
        <dsp:cNvPr id="0" name=""/>
        <dsp:cNvSpPr/>
      </dsp:nvSpPr>
      <dsp:spPr>
        <a:xfrm>
          <a:off x="254317" y="4062676"/>
          <a:ext cx="2034543" cy="735854"/>
        </a:xfrm>
        <a:prstGeom prst="roundRect">
          <a:avLst>
            <a:gd name="adj" fmla="val 10000"/>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IN" sz="1800" kern="1200" dirty="0"/>
            <a:t>Self-hosted solutions</a:t>
          </a:r>
        </a:p>
      </dsp:txBody>
      <dsp:txXfrm>
        <a:off x="275869" y="4084228"/>
        <a:ext cx="1991439" cy="692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107EA-E926-4A32-9A5B-32B416940E8A}">
      <dsp:nvSpPr>
        <dsp:cNvPr id="0" name=""/>
        <dsp:cNvSpPr/>
      </dsp:nvSpPr>
      <dsp:spPr>
        <a:xfrm>
          <a:off x="0" y="4417960"/>
          <a:ext cx="1135820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AA4A4C-711C-4B68-8497-8D8D368B8EC4}">
      <dsp:nvSpPr>
        <dsp:cNvPr id="0" name=""/>
        <dsp:cNvSpPr/>
      </dsp:nvSpPr>
      <dsp:spPr>
        <a:xfrm>
          <a:off x="0" y="3675795"/>
          <a:ext cx="1135820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B2979C-708D-49C7-98FF-ABBF58979E1E}">
      <dsp:nvSpPr>
        <dsp:cNvPr id="0" name=""/>
        <dsp:cNvSpPr/>
      </dsp:nvSpPr>
      <dsp:spPr>
        <a:xfrm>
          <a:off x="0" y="2933630"/>
          <a:ext cx="1135820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23D0E0-402F-407F-9190-EAAC7FEC700F}">
      <dsp:nvSpPr>
        <dsp:cNvPr id="0" name=""/>
        <dsp:cNvSpPr/>
      </dsp:nvSpPr>
      <dsp:spPr>
        <a:xfrm>
          <a:off x="0" y="2191464"/>
          <a:ext cx="1135820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5EA436-C271-4A0B-8D45-1031531E6AE2}">
      <dsp:nvSpPr>
        <dsp:cNvPr id="0" name=""/>
        <dsp:cNvSpPr/>
      </dsp:nvSpPr>
      <dsp:spPr>
        <a:xfrm>
          <a:off x="0" y="1449299"/>
          <a:ext cx="1135820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6687D2-9C35-4179-B1F5-64A045FD5CBF}">
      <dsp:nvSpPr>
        <dsp:cNvPr id="0" name=""/>
        <dsp:cNvSpPr/>
      </dsp:nvSpPr>
      <dsp:spPr>
        <a:xfrm>
          <a:off x="0" y="707134"/>
          <a:ext cx="11358208"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ED046B-B3C1-4C77-842D-A4F7E48C417B}">
      <dsp:nvSpPr>
        <dsp:cNvPr id="0" name=""/>
        <dsp:cNvSpPr/>
      </dsp:nvSpPr>
      <dsp:spPr>
        <a:xfrm>
          <a:off x="3078159" y="310"/>
          <a:ext cx="8155022" cy="706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t>Enables handling </a:t>
          </a:r>
          <a:r>
            <a:rPr lang="en-US" sz="1800" b="1" i="0" kern="1200" dirty="0"/>
            <a:t>multiple concurrent requests</a:t>
          </a:r>
          <a:r>
            <a:rPr lang="en-US" sz="1800" b="0" i="0" kern="1200" dirty="0"/>
            <a:t> &amp; </a:t>
          </a:r>
          <a:r>
            <a:rPr lang="en-US" sz="1800" b="1" i="0" kern="1200" dirty="0"/>
            <a:t>non blocking execution</a:t>
          </a:r>
          <a:r>
            <a:rPr lang="en-US" sz="1800" b="0" i="0" kern="1200" dirty="0"/>
            <a:t> of thread.</a:t>
          </a:r>
          <a:endParaRPr lang="en-IN" sz="1800" kern="1200" dirty="0"/>
        </a:p>
      </dsp:txBody>
      <dsp:txXfrm>
        <a:off x="3078159" y="310"/>
        <a:ext cx="8155022" cy="706823"/>
      </dsp:txXfrm>
    </dsp:sp>
    <dsp:sp modelId="{5C9A001D-32D5-47AE-917A-6A40D087833D}">
      <dsp:nvSpPr>
        <dsp:cNvPr id="0" name=""/>
        <dsp:cNvSpPr/>
      </dsp:nvSpPr>
      <dsp:spPr>
        <a:xfrm>
          <a:off x="23698" y="310"/>
          <a:ext cx="2905736" cy="706823"/>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1. Asynchronous</a:t>
          </a:r>
          <a:endParaRPr lang="en-IN" sz="1800" kern="1200" dirty="0"/>
        </a:p>
      </dsp:txBody>
      <dsp:txXfrm>
        <a:off x="58208" y="34820"/>
        <a:ext cx="2836716" cy="672313"/>
      </dsp:txXfrm>
    </dsp:sp>
    <dsp:sp modelId="{3902FD89-4685-48F0-A810-9940408D5EBA}">
      <dsp:nvSpPr>
        <dsp:cNvPr id="0" name=""/>
        <dsp:cNvSpPr/>
      </dsp:nvSpPr>
      <dsp:spPr>
        <a:xfrm>
          <a:off x="3078159" y="742475"/>
          <a:ext cx="8155022" cy="706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t>Built on the V8 JS engine from Google Chrome, Node.js </a:t>
          </a:r>
          <a:r>
            <a:rPr lang="en-US" sz="1800" b="1" i="0" kern="1200" dirty="0"/>
            <a:t>executes code fast</a:t>
          </a:r>
          <a:r>
            <a:rPr lang="en-US" sz="1800" b="0" i="0" kern="1200" dirty="0"/>
            <a:t>.</a:t>
          </a:r>
          <a:endParaRPr lang="en-IN" sz="1800" kern="1200" dirty="0"/>
        </a:p>
      </dsp:txBody>
      <dsp:txXfrm>
        <a:off x="3078159" y="742475"/>
        <a:ext cx="8155022" cy="706823"/>
      </dsp:txXfrm>
    </dsp:sp>
    <dsp:sp modelId="{8B097B80-8635-4132-86F2-40273AF1576F}">
      <dsp:nvSpPr>
        <dsp:cNvPr id="0" name=""/>
        <dsp:cNvSpPr/>
      </dsp:nvSpPr>
      <dsp:spPr>
        <a:xfrm>
          <a:off x="42274" y="742475"/>
          <a:ext cx="2868585" cy="706823"/>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2. V8 JS Engine</a:t>
          </a:r>
          <a:endParaRPr lang="en-IN" sz="1800" kern="1200" dirty="0"/>
        </a:p>
      </dsp:txBody>
      <dsp:txXfrm>
        <a:off x="76784" y="776985"/>
        <a:ext cx="2799565" cy="672313"/>
      </dsp:txXfrm>
    </dsp:sp>
    <dsp:sp modelId="{2DE16079-CC76-454C-A4FC-3E71D3B2766C}">
      <dsp:nvSpPr>
        <dsp:cNvPr id="0" name=""/>
        <dsp:cNvSpPr/>
      </dsp:nvSpPr>
      <dsp:spPr>
        <a:xfrm>
          <a:off x="3078159" y="1484640"/>
          <a:ext cx="8155022" cy="706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1" i="0" kern="1200" dirty="0"/>
            <a:t>Efficient handling</a:t>
          </a:r>
          <a:r>
            <a:rPr lang="en-US" sz="1800" b="0" i="0" kern="1200" dirty="0"/>
            <a:t> events. Great for real time applications like chat applications, gaming applications(using web sockets) where bidirectional communication is required.</a:t>
          </a:r>
          <a:endParaRPr lang="en-IN" sz="1800" kern="1200" dirty="0"/>
        </a:p>
      </dsp:txBody>
      <dsp:txXfrm>
        <a:off x="3078159" y="1484640"/>
        <a:ext cx="8155022" cy="706823"/>
      </dsp:txXfrm>
    </dsp:sp>
    <dsp:sp modelId="{B29F932A-A843-49B6-954A-1F18EA9A0A68}">
      <dsp:nvSpPr>
        <dsp:cNvPr id="0" name=""/>
        <dsp:cNvSpPr/>
      </dsp:nvSpPr>
      <dsp:spPr>
        <a:xfrm>
          <a:off x="23698" y="1484640"/>
          <a:ext cx="2905736" cy="706823"/>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3. Event-Driven Architecture</a:t>
          </a:r>
          <a:endParaRPr lang="en-IN" sz="1800" kern="1200" dirty="0"/>
        </a:p>
      </dsp:txBody>
      <dsp:txXfrm>
        <a:off x="58208" y="1519150"/>
        <a:ext cx="2836716" cy="672313"/>
      </dsp:txXfrm>
    </dsp:sp>
    <dsp:sp modelId="{A711D97B-C375-4B0A-8471-C3EF77C242E5}">
      <dsp:nvSpPr>
        <dsp:cNvPr id="0" name=""/>
        <dsp:cNvSpPr/>
      </dsp:nvSpPr>
      <dsp:spPr>
        <a:xfrm>
          <a:off x="3078159" y="2226806"/>
          <a:ext cx="8155022" cy="706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t>Supports deployment on various operating systems, </a:t>
          </a:r>
          <a:r>
            <a:rPr lang="en-US" sz="1800" b="1" i="0" kern="1200" dirty="0"/>
            <a:t>enhancing flexibility</a:t>
          </a:r>
          <a:r>
            <a:rPr lang="en-US" sz="1800" b="0" i="0" kern="1200" dirty="0"/>
            <a:t>.</a:t>
          </a:r>
          <a:endParaRPr lang="en-IN" sz="1800" kern="1200" dirty="0"/>
        </a:p>
      </dsp:txBody>
      <dsp:txXfrm>
        <a:off x="3078159" y="2226806"/>
        <a:ext cx="8155022" cy="706823"/>
      </dsp:txXfrm>
    </dsp:sp>
    <dsp:sp modelId="{A5AD96AA-F5EB-4C60-8EE5-77AFE44E4579}">
      <dsp:nvSpPr>
        <dsp:cNvPr id="0" name=""/>
        <dsp:cNvSpPr/>
      </dsp:nvSpPr>
      <dsp:spPr>
        <a:xfrm>
          <a:off x="23698" y="2226806"/>
          <a:ext cx="2905736" cy="706823"/>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4. Cross-Platform</a:t>
          </a:r>
          <a:endParaRPr lang="en-IN" sz="1800" kern="1200" dirty="0"/>
        </a:p>
      </dsp:txBody>
      <dsp:txXfrm>
        <a:off x="58208" y="2261316"/>
        <a:ext cx="2836716" cy="672313"/>
      </dsp:txXfrm>
    </dsp:sp>
    <dsp:sp modelId="{24746197-2D4E-4850-9D18-403673BCE151}">
      <dsp:nvSpPr>
        <dsp:cNvPr id="0" name=""/>
        <dsp:cNvSpPr/>
      </dsp:nvSpPr>
      <dsp:spPr>
        <a:xfrm>
          <a:off x="3078159" y="2968971"/>
          <a:ext cx="8155022" cy="706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t>Coding in JS language therefore no need to learn a new language.</a:t>
          </a:r>
          <a:endParaRPr lang="en-IN" sz="1800" kern="1200" dirty="0"/>
        </a:p>
      </dsp:txBody>
      <dsp:txXfrm>
        <a:off x="3078159" y="2968971"/>
        <a:ext cx="8155022" cy="706823"/>
      </dsp:txXfrm>
    </dsp:sp>
    <dsp:sp modelId="{9E6273CF-187A-4675-80DC-6E12F7373D27}">
      <dsp:nvSpPr>
        <dsp:cNvPr id="0" name=""/>
        <dsp:cNvSpPr/>
      </dsp:nvSpPr>
      <dsp:spPr>
        <a:xfrm>
          <a:off x="23698" y="2968971"/>
          <a:ext cx="2905736" cy="706823"/>
        </a:xfrm>
        <a:prstGeom prst="round2SameRect">
          <a:avLst>
            <a:gd name="adj1" fmla="val 16670"/>
            <a:gd name="adj2" fmla="val 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1" i="0" kern="1200" dirty="0"/>
            <a:t> 5. JavaScript</a:t>
          </a:r>
          <a:endParaRPr lang="en-IN" sz="1800" kern="1200" dirty="0"/>
        </a:p>
      </dsp:txBody>
      <dsp:txXfrm>
        <a:off x="58208" y="3003481"/>
        <a:ext cx="2836716" cy="672313"/>
      </dsp:txXfrm>
    </dsp:sp>
    <dsp:sp modelId="{A42EA70D-98A5-47BF-87D7-0B42E0D9AA15}">
      <dsp:nvSpPr>
        <dsp:cNvPr id="0" name=""/>
        <dsp:cNvSpPr/>
      </dsp:nvSpPr>
      <dsp:spPr>
        <a:xfrm>
          <a:off x="2953134" y="3711136"/>
          <a:ext cx="8405073" cy="706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t>  Suitable for building </a:t>
          </a:r>
          <a:r>
            <a:rPr lang="en-US" sz="1800" b="1" i="0" kern="1200" dirty="0"/>
            <a:t>scalable applications</a:t>
          </a:r>
          <a:r>
            <a:rPr lang="en-US" sz="1800" b="0" i="0" kern="1200" dirty="0"/>
            <a:t> that can handle increased loads.</a:t>
          </a:r>
          <a:endParaRPr lang="en-IN" sz="1800" kern="1200" dirty="0"/>
        </a:p>
      </dsp:txBody>
      <dsp:txXfrm>
        <a:off x="2953134" y="3711136"/>
        <a:ext cx="8405073" cy="706823"/>
      </dsp:txXfrm>
    </dsp:sp>
    <dsp:sp modelId="{53575EBF-744E-4AA3-A598-9DC227CBC593}">
      <dsp:nvSpPr>
        <dsp:cNvPr id="0" name=""/>
        <dsp:cNvSpPr/>
      </dsp:nvSpPr>
      <dsp:spPr>
        <a:xfrm>
          <a:off x="0" y="3711136"/>
          <a:ext cx="2953134" cy="706823"/>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endParaRPr lang="en-IN" sz="1800" kern="1200" dirty="0"/>
        </a:p>
      </dsp:txBody>
      <dsp:txXfrm>
        <a:off x="34510" y="3745646"/>
        <a:ext cx="2884114" cy="67231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F1390-3E87-4D14-9754-CDB535DC7130}">
      <dsp:nvSpPr>
        <dsp:cNvPr id="0" name=""/>
        <dsp:cNvSpPr/>
      </dsp:nvSpPr>
      <dsp:spPr>
        <a:xfrm>
          <a:off x="6364214" y="4698805"/>
          <a:ext cx="254917" cy="91440"/>
        </a:xfrm>
        <a:custGeom>
          <a:avLst/>
          <a:gdLst/>
          <a:ahLst/>
          <a:cxnLst/>
          <a:rect l="0" t="0" r="0" b="0"/>
          <a:pathLst>
            <a:path>
              <a:moveTo>
                <a:pt x="0" y="45720"/>
              </a:moveTo>
              <a:lnTo>
                <a:pt x="25491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6485300" y="4738152"/>
        <a:ext cx="12745" cy="12745"/>
      </dsp:txXfrm>
    </dsp:sp>
    <dsp:sp modelId="{5381311C-05E9-4852-8849-339373CEBF2D}">
      <dsp:nvSpPr>
        <dsp:cNvPr id="0" name=""/>
        <dsp:cNvSpPr/>
      </dsp:nvSpPr>
      <dsp:spPr>
        <a:xfrm>
          <a:off x="3852774" y="4362511"/>
          <a:ext cx="423631" cy="382014"/>
        </a:xfrm>
        <a:custGeom>
          <a:avLst/>
          <a:gdLst/>
          <a:ahLst/>
          <a:cxnLst/>
          <a:rect l="0" t="0" r="0" b="0"/>
          <a:pathLst>
            <a:path>
              <a:moveTo>
                <a:pt x="0" y="0"/>
              </a:moveTo>
              <a:lnTo>
                <a:pt x="211815" y="0"/>
              </a:lnTo>
              <a:lnTo>
                <a:pt x="211815" y="382014"/>
              </a:lnTo>
              <a:lnTo>
                <a:pt x="423631" y="38201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4050329" y="4539257"/>
        <a:ext cx="28521" cy="28521"/>
      </dsp:txXfrm>
    </dsp:sp>
    <dsp:sp modelId="{50F76212-EDD8-4E96-AD3D-638AD4209A7A}">
      <dsp:nvSpPr>
        <dsp:cNvPr id="0" name=""/>
        <dsp:cNvSpPr/>
      </dsp:nvSpPr>
      <dsp:spPr>
        <a:xfrm>
          <a:off x="6400181" y="4013639"/>
          <a:ext cx="254917" cy="91440"/>
        </a:xfrm>
        <a:custGeom>
          <a:avLst/>
          <a:gdLst/>
          <a:ahLst/>
          <a:cxnLst/>
          <a:rect l="0" t="0" r="0" b="0"/>
          <a:pathLst>
            <a:path>
              <a:moveTo>
                <a:pt x="0" y="45720"/>
              </a:moveTo>
              <a:lnTo>
                <a:pt x="25491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6521267" y="4052986"/>
        <a:ext cx="12745" cy="12745"/>
      </dsp:txXfrm>
    </dsp:sp>
    <dsp:sp modelId="{D97F4DCB-97E6-4F72-B4E5-71116F2BF52A}">
      <dsp:nvSpPr>
        <dsp:cNvPr id="0" name=""/>
        <dsp:cNvSpPr/>
      </dsp:nvSpPr>
      <dsp:spPr>
        <a:xfrm>
          <a:off x="3852774" y="4059359"/>
          <a:ext cx="423631" cy="303151"/>
        </a:xfrm>
        <a:custGeom>
          <a:avLst/>
          <a:gdLst/>
          <a:ahLst/>
          <a:cxnLst/>
          <a:rect l="0" t="0" r="0" b="0"/>
          <a:pathLst>
            <a:path>
              <a:moveTo>
                <a:pt x="0" y="303151"/>
              </a:moveTo>
              <a:lnTo>
                <a:pt x="211815" y="303151"/>
              </a:lnTo>
              <a:lnTo>
                <a:pt x="211815" y="0"/>
              </a:lnTo>
              <a:lnTo>
                <a:pt x="42363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4051566" y="4197912"/>
        <a:ext cx="26046" cy="26046"/>
      </dsp:txXfrm>
    </dsp:sp>
    <dsp:sp modelId="{D52C2650-0711-4327-9914-E095156E3247}">
      <dsp:nvSpPr>
        <dsp:cNvPr id="0" name=""/>
        <dsp:cNvSpPr/>
      </dsp:nvSpPr>
      <dsp:spPr>
        <a:xfrm>
          <a:off x="1682296" y="3066334"/>
          <a:ext cx="510149" cy="1296176"/>
        </a:xfrm>
        <a:custGeom>
          <a:avLst/>
          <a:gdLst/>
          <a:ahLst/>
          <a:cxnLst/>
          <a:rect l="0" t="0" r="0" b="0"/>
          <a:pathLst>
            <a:path>
              <a:moveTo>
                <a:pt x="0" y="0"/>
              </a:moveTo>
              <a:lnTo>
                <a:pt x="255074" y="0"/>
              </a:lnTo>
              <a:lnTo>
                <a:pt x="255074" y="1296176"/>
              </a:lnTo>
              <a:lnTo>
                <a:pt x="510149" y="129617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1902547" y="3679599"/>
        <a:ext cx="69647" cy="69647"/>
      </dsp:txXfrm>
    </dsp:sp>
    <dsp:sp modelId="{BFB90834-7556-423A-8B2A-094BBB0DB461}">
      <dsp:nvSpPr>
        <dsp:cNvPr id="0" name=""/>
        <dsp:cNvSpPr/>
      </dsp:nvSpPr>
      <dsp:spPr>
        <a:xfrm>
          <a:off x="6220560" y="3083189"/>
          <a:ext cx="388831" cy="91440"/>
        </a:xfrm>
        <a:custGeom>
          <a:avLst/>
          <a:gdLst/>
          <a:ahLst/>
          <a:cxnLst/>
          <a:rect l="0" t="0" r="0" b="0"/>
          <a:pathLst>
            <a:path>
              <a:moveTo>
                <a:pt x="0" y="45720"/>
              </a:moveTo>
              <a:lnTo>
                <a:pt x="388831"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6405255" y="3119188"/>
        <a:ext cx="19441" cy="19441"/>
      </dsp:txXfrm>
    </dsp:sp>
    <dsp:sp modelId="{BCACB988-9CB8-4C5B-BF4D-5106AFB0BE76}">
      <dsp:nvSpPr>
        <dsp:cNvPr id="0" name=""/>
        <dsp:cNvSpPr/>
      </dsp:nvSpPr>
      <dsp:spPr>
        <a:xfrm>
          <a:off x="3841206" y="1769316"/>
          <a:ext cx="435199" cy="1359592"/>
        </a:xfrm>
        <a:custGeom>
          <a:avLst/>
          <a:gdLst/>
          <a:ahLst/>
          <a:cxnLst/>
          <a:rect l="0" t="0" r="0" b="0"/>
          <a:pathLst>
            <a:path>
              <a:moveTo>
                <a:pt x="0" y="0"/>
              </a:moveTo>
              <a:lnTo>
                <a:pt x="217599" y="0"/>
              </a:lnTo>
              <a:lnTo>
                <a:pt x="217599" y="1359592"/>
              </a:lnTo>
              <a:lnTo>
                <a:pt x="435199" y="135959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4023117" y="2413424"/>
        <a:ext cx="71377" cy="71377"/>
      </dsp:txXfrm>
    </dsp:sp>
    <dsp:sp modelId="{E54C08E6-0657-4EE6-B55D-29F87C6C9698}">
      <dsp:nvSpPr>
        <dsp:cNvPr id="0" name=""/>
        <dsp:cNvSpPr/>
      </dsp:nvSpPr>
      <dsp:spPr>
        <a:xfrm>
          <a:off x="6220560" y="2364574"/>
          <a:ext cx="388831" cy="91440"/>
        </a:xfrm>
        <a:custGeom>
          <a:avLst/>
          <a:gdLst/>
          <a:ahLst/>
          <a:cxnLst/>
          <a:rect l="0" t="0" r="0" b="0"/>
          <a:pathLst>
            <a:path>
              <a:moveTo>
                <a:pt x="0" y="45720"/>
              </a:moveTo>
              <a:lnTo>
                <a:pt x="388831"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6405255" y="2400574"/>
        <a:ext cx="19441" cy="19441"/>
      </dsp:txXfrm>
    </dsp:sp>
    <dsp:sp modelId="{3F05D417-9FEC-4D6D-817C-13C4FADD3F4E}">
      <dsp:nvSpPr>
        <dsp:cNvPr id="0" name=""/>
        <dsp:cNvSpPr/>
      </dsp:nvSpPr>
      <dsp:spPr>
        <a:xfrm>
          <a:off x="3841206" y="1769316"/>
          <a:ext cx="435199" cy="640978"/>
        </a:xfrm>
        <a:custGeom>
          <a:avLst/>
          <a:gdLst/>
          <a:ahLst/>
          <a:cxnLst/>
          <a:rect l="0" t="0" r="0" b="0"/>
          <a:pathLst>
            <a:path>
              <a:moveTo>
                <a:pt x="0" y="0"/>
              </a:moveTo>
              <a:lnTo>
                <a:pt x="217599" y="0"/>
              </a:lnTo>
              <a:lnTo>
                <a:pt x="217599" y="640978"/>
              </a:lnTo>
              <a:lnTo>
                <a:pt x="435199" y="64097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4039437" y="2070436"/>
        <a:ext cx="38737" cy="38737"/>
      </dsp:txXfrm>
    </dsp:sp>
    <dsp:sp modelId="{6BA538CA-C7FE-4E34-BC58-6A1BCDFCECBA}">
      <dsp:nvSpPr>
        <dsp:cNvPr id="0" name=""/>
        <dsp:cNvSpPr/>
      </dsp:nvSpPr>
      <dsp:spPr>
        <a:xfrm>
          <a:off x="6220560" y="1657109"/>
          <a:ext cx="388831" cy="91440"/>
        </a:xfrm>
        <a:custGeom>
          <a:avLst/>
          <a:gdLst/>
          <a:ahLst/>
          <a:cxnLst/>
          <a:rect l="0" t="0" r="0" b="0"/>
          <a:pathLst>
            <a:path>
              <a:moveTo>
                <a:pt x="0" y="45720"/>
              </a:moveTo>
              <a:lnTo>
                <a:pt x="388831"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6405255" y="1693109"/>
        <a:ext cx="19441" cy="19441"/>
      </dsp:txXfrm>
    </dsp:sp>
    <dsp:sp modelId="{4F135930-6EED-4BDA-954F-3C8B00625A5C}">
      <dsp:nvSpPr>
        <dsp:cNvPr id="0" name=""/>
        <dsp:cNvSpPr/>
      </dsp:nvSpPr>
      <dsp:spPr>
        <a:xfrm>
          <a:off x="3841206" y="1657109"/>
          <a:ext cx="435199" cy="91440"/>
        </a:xfrm>
        <a:custGeom>
          <a:avLst/>
          <a:gdLst/>
          <a:ahLst/>
          <a:cxnLst/>
          <a:rect l="0" t="0" r="0" b="0"/>
          <a:pathLst>
            <a:path>
              <a:moveTo>
                <a:pt x="0" y="112206"/>
              </a:moveTo>
              <a:lnTo>
                <a:pt x="217599" y="112206"/>
              </a:lnTo>
              <a:lnTo>
                <a:pt x="217599" y="45720"/>
              </a:lnTo>
              <a:lnTo>
                <a:pt x="435199"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4047800" y="1691823"/>
        <a:ext cx="22012" cy="22012"/>
      </dsp:txXfrm>
    </dsp:sp>
    <dsp:sp modelId="{A2F9649E-0FAE-4CB6-A573-FE90CE6227AD}">
      <dsp:nvSpPr>
        <dsp:cNvPr id="0" name=""/>
        <dsp:cNvSpPr/>
      </dsp:nvSpPr>
      <dsp:spPr>
        <a:xfrm>
          <a:off x="6220560" y="949644"/>
          <a:ext cx="388831" cy="91440"/>
        </a:xfrm>
        <a:custGeom>
          <a:avLst/>
          <a:gdLst/>
          <a:ahLst/>
          <a:cxnLst/>
          <a:rect l="0" t="0" r="0" b="0"/>
          <a:pathLst>
            <a:path>
              <a:moveTo>
                <a:pt x="0" y="45720"/>
              </a:moveTo>
              <a:lnTo>
                <a:pt x="388831"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6405255" y="985644"/>
        <a:ext cx="19441" cy="19441"/>
      </dsp:txXfrm>
    </dsp:sp>
    <dsp:sp modelId="{3F72FA58-B054-4712-BC0C-C1B3FFA2CFD8}">
      <dsp:nvSpPr>
        <dsp:cNvPr id="0" name=""/>
        <dsp:cNvSpPr/>
      </dsp:nvSpPr>
      <dsp:spPr>
        <a:xfrm>
          <a:off x="3841206" y="995364"/>
          <a:ext cx="435199" cy="773951"/>
        </a:xfrm>
        <a:custGeom>
          <a:avLst/>
          <a:gdLst/>
          <a:ahLst/>
          <a:cxnLst/>
          <a:rect l="0" t="0" r="0" b="0"/>
          <a:pathLst>
            <a:path>
              <a:moveTo>
                <a:pt x="0" y="773951"/>
              </a:moveTo>
              <a:lnTo>
                <a:pt x="217599" y="773951"/>
              </a:lnTo>
              <a:lnTo>
                <a:pt x="217599" y="0"/>
              </a:lnTo>
              <a:lnTo>
                <a:pt x="435199"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4036608" y="1360142"/>
        <a:ext cx="44395" cy="44395"/>
      </dsp:txXfrm>
    </dsp:sp>
    <dsp:sp modelId="{E9224DC3-D2DB-43F5-B7C9-C2190535174D}">
      <dsp:nvSpPr>
        <dsp:cNvPr id="0" name=""/>
        <dsp:cNvSpPr/>
      </dsp:nvSpPr>
      <dsp:spPr>
        <a:xfrm>
          <a:off x="6220560" y="253329"/>
          <a:ext cx="388831" cy="91440"/>
        </a:xfrm>
        <a:custGeom>
          <a:avLst/>
          <a:gdLst/>
          <a:ahLst/>
          <a:cxnLst/>
          <a:rect l="0" t="0" r="0" b="0"/>
          <a:pathLst>
            <a:path>
              <a:moveTo>
                <a:pt x="0" y="45720"/>
              </a:moveTo>
              <a:lnTo>
                <a:pt x="388831"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6405255" y="289328"/>
        <a:ext cx="19441" cy="19441"/>
      </dsp:txXfrm>
    </dsp:sp>
    <dsp:sp modelId="{9F2E20B4-0741-44E4-83D0-C729468BAC54}">
      <dsp:nvSpPr>
        <dsp:cNvPr id="0" name=""/>
        <dsp:cNvSpPr/>
      </dsp:nvSpPr>
      <dsp:spPr>
        <a:xfrm>
          <a:off x="3841206" y="299049"/>
          <a:ext cx="435199" cy="1470267"/>
        </a:xfrm>
        <a:custGeom>
          <a:avLst/>
          <a:gdLst/>
          <a:ahLst/>
          <a:cxnLst/>
          <a:rect l="0" t="0" r="0" b="0"/>
          <a:pathLst>
            <a:path>
              <a:moveTo>
                <a:pt x="0" y="1470267"/>
              </a:moveTo>
              <a:lnTo>
                <a:pt x="217599" y="1470267"/>
              </a:lnTo>
              <a:lnTo>
                <a:pt x="217599" y="0"/>
              </a:lnTo>
              <a:lnTo>
                <a:pt x="435199"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4020473" y="995849"/>
        <a:ext cx="76666" cy="76666"/>
      </dsp:txXfrm>
    </dsp:sp>
    <dsp:sp modelId="{135D4185-E1EE-4A68-9AB9-1CE437084EFD}">
      <dsp:nvSpPr>
        <dsp:cNvPr id="0" name=""/>
        <dsp:cNvSpPr/>
      </dsp:nvSpPr>
      <dsp:spPr>
        <a:xfrm>
          <a:off x="1682296" y="1769316"/>
          <a:ext cx="498582" cy="1297018"/>
        </a:xfrm>
        <a:custGeom>
          <a:avLst/>
          <a:gdLst/>
          <a:ahLst/>
          <a:cxnLst/>
          <a:rect l="0" t="0" r="0" b="0"/>
          <a:pathLst>
            <a:path>
              <a:moveTo>
                <a:pt x="0" y="1297018"/>
              </a:moveTo>
              <a:lnTo>
                <a:pt x="249291" y="1297018"/>
              </a:lnTo>
              <a:lnTo>
                <a:pt x="249291" y="0"/>
              </a:lnTo>
              <a:lnTo>
                <a:pt x="498582"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0" kern="1200"/>
        </a:p>
      </dsp:txBody>
      <dsp:txXfrm>
        <a:off x="1896849" y="2383087"/>
        <a:ext cx="69477" cy="69477"/>
      </dsp:txXfrm>
    </dsp:sp>
    <dsp:sp modelId="{4C1799DA-FF99-4618-BFC5-A4798A4162FB}">
      <dsp:nvSpPr>
        <dsp:cNvPr id="0" name=""/>
        <dsp:cNvSpPr/>
      </dsp:nvSpPr>
      <dsp:spPr>
        <a:xfrm>
          <a:off x="514795" y="2473548"/>
          <a:ext cx="1149428" cy="1185573"/>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Types of Testing </a:t>
          </a:r>
        </a:p>
      </dsp:txBody>
      <dsp:txXfrm>
        <a:off x="570905" y="2529658"/>
        <a:ext cx="1037208" cy="1073353"/>
      </dsp:txXfrm>
    </dsp:sp>
    <dsp:sp modelId="{BBE21242-61AC-4E74-A66D-5A90B4A56BDC}">
      <dsp:nvSpPr>
        <dsp:cNvPr id="0" name=""/>
        <dsp:cNvSpPr/>
      </dsp:nvSpPr>
      <dsp:spPr>
        <a:xfrm>
          <a:off x="2180878" y="1356921"/>
          <a:ext cx="1660327" cy="82479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Functional Testing</a:t>
          </a:r>
        </a:p>
      </dsp:txBody>
      <dsp:txXfrm>
        <a:off x="2221141" y="1397184"/>
        <a:ext cx="1579801" cy="744264"/>
      </dsp:txXfrm>
    </dsp:sp>
    <dsp:sp modelId="{A20CB357-3E9F-4193-95C0-2F2F2A53F29E}">
      <dsp:nvSpPr>
        <dsp:cNvPr id="0" name=""/>
        <dsp:cNvSpPr/>
      </dsp:nvSpPr>
      <dsp:spPr>
        <a:xfrm>
          <a:off x="4276405" y="2684"/>
          <a:ext cx="1944155" cy="59273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Unit Testing</a:t>
          </a:r>
        </a:p>
      </dsp:txBody>
      <dsp:txXfrm>
        <a:off x="4305340" y="31619"/>
        <a:ext cx="1886285" cy="534860"/>
      </dsp:txXfrm>
    </dsp:sp>
    <dsp:sp modelId="{2286FE03-E6FE-4259-9100-94634D34C7FE}">
      <dsp:nvSpPr>
        <dsp:cNvPr id="0" name=""/>
        <dsp:cNvSpPr/>
      </dsp:nvSpPr>
      <dsp:spPr>
        <a:xfrm>
          <a:off x="6609391" y="2684"/>
          <a:ext cx="4380434" cy="5927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dirty="0"/>
            <a:t>Testing small parts(functions) of code to ensure they work correctly in isolation.</a:t>
          </a:r>
        </a:p>
      </dsp:txBody>
      <dsp:txXfrm>
        <a:off x="6638326" y="31619"/>
        <a:ext cx="4322564" cy="534860"/>
      </dsp:txXfrm>
    </dsp:sp>
    <dsp:sp modelId="{C90AD040-2B20-4B57-84B9-0D698427C632}">
      <dsp:nvSpPr>
        <dsp:cNvPr id="0" name=""/>
        <dsp:cNvSpPr/>
      </dsp:nvSpPr>
      <dsp:spPr>
        <a:xfrm>
          <a:off x="4276405" y="698999"/>
          <a:ext cx="1944155" cy="59273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 Integration Testing</a:t>
          </a:r>
        </a:p>
      </dsp:txBody>
      <dsp:txXfrm>
        <a:off x="4305340" y="727934"/>
        <a:ext cx="1886285" cy="534860"/>
      </dsp:txXfrm>
    </dsp:sp>
    <dsp:sp modelId="{DB000338-979C-4EA6-BBA6-7EF35AC18A02}">
      <dsp:nvSpPr>
        <dsp:cNvPr id="0" name=""/>
        <dsp:cNvSpPr/>
      </dsp:nvSpPr>
      <dsp:spPr>
        <a:xfrm>
          <a:off x="6609391" y="698999"/>
          <a:ext cx="4380434" cy="5927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dirty="0"/>
            <a:t>Testing how different parts of code work together.</a:t>
          </a:r>
        </a:p>
      </dsp:txBody>
      <dsp:txXfrm>
        <a:off x="6638326" y="727934"/>
        <a:ext cx="4322564" cy="534860"/>
      </dsp:txXfrm>
    </dsp:sp>
    <dsp:sp modelId="{D2319CD5-9684-4EDC-B809-442D6EE7F421}">
      <dsp:nvSpPr>
        <dsp:cNvPr id="0" name=""/>
        <dsp:cNvSpPr/>
      </dsp:nvSpPr>
      <dsp:spPr>
        <a:xfrm>
          <a:off x="4276405" y="1406464"/>
          <a:ext cx="1944155" cy="59273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 System Testing</a:t>
          </a:r>
        </a:p>
      </dsp:txBody>
      <dsp:txXfrm>
        <a:off x="4305340" y="1435399"/>
        <a:ext cx="1886285" cy="534860"/>
      </dsp:txXfrm>
    </dsp:sp>
    <dsp:sp modelId="{91E5E314-C531-4663-A315-9DFE6D4F57E7}">
      <dsp:nvSpPr>
        <dsp:cNvPr id="0" name=""/>
        <dsp:cNvSpPr/>
      </dsp:nvSpPr>
      <dsp:spPr>
        <a:xfrm>
          <a:off x="6609391" y="1406464"/>
          <a:ext cx="4380434" cy="5927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dirty="0"/>
            <a:t>(End to End/ Smoke/ Sanity Testing) Testing the entire application from the user's perspective.</a:t>
          </a:r>
        </a:p>
      </dsp:txBody>
      <dsp:txXfrm>
        <a:off x="6638326" y="1435399"/>
        <a:ext cx="4322564" cy="534860"/>
      </dsp:txXfrm>
    </dsp:sp>
    <dsp:sp modelId="{DA480BA8-E224-4B42-B753-F1BBF29AECA4}">
      <dsp:nvSpPr>
        <dsp:cNvPr id="0" name=""/>
        <dsp:cNvSpPr/>
      </dsp:nvSpPr>
      <dsp:spPr>
        <a:xfrm>
          <a:off x="4276405" y="2113929"/>
          <a:ext cx="1944155" cy="59273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 Acceptance Testing</a:t>
          </a:r>
        </a:p>
      </dsp:txBody>
      <dsp:txXfrm>
        <a:off x="4305340" y="2142864"/>
        <a:ext cx="1886285" cy="534860"/>
      </dsp:txXfrm>
    </dsp:sp>
    <dsp:sp modelId="{AC833306-03EF-4B97-AFEF-9B47F1294F75}">
      <dsp:nvSpPr>
        <dsp:cNvPr id="0" name=""/>
        <dsp:cNvSpPr/>
      </dsp:nvSpPr>
      <dsp:spPr>
        <a:xfrm>
          <a:off x="6609391" y="2113929"/>
          <a:ext cx="4380434" cy="5927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dirty="0"/>
            <a:t>Test by specific users.</a:t>
          </a:r>
        </a:p>
      </dsp:txBody>
      <dsp:txXfrm>
        <a:off x="6638326" y="2142864"/>
        <a:ext cx="4322564" cy="534860"/>
      </dsp:txXfrm>
    </dsp:sp>
    <dsp:sp modelId="{4F4B2E94-B5F0-4CC1-8A62-E02303B5E30A}">
      <dsp:nvSpPr>
        <dsp:cNvPr id="0" name=""/>
        <dsp:cNvSpPr/>
      </dsp:nvSpPr>
      <dsp:spPr>
        <a:xfrm>
          <a:off x="4276405" y="2832544"/>
          <a:ext cx="1944155" cy="59273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Regression Testing</a:t>
          </a:r>
        </a:p>
      </dsp:txBody>
      <dsp:txXfrm>
        <a:off x="4305340" y="2861479"/>
        <a:ext cx="1886285" cy="534860"/>
      </dsp:txXfrm>
    </dsp:sp>
    <dsp:sp modelId="{FDDE1F5D-408B-431D-8AA7-73154EE400B2}">
      <dsp:nvSpPr>
        <dsp:cNvPr id="0" name=""/>
        <dsp:cNvSpPr/>
      </dsp:nvSpPr>
      <dsp:spPr>
        <a:xfrm>
          <a:off x="6609391" y="2832544"/>
          <a:ext cx="4380434" cy="5927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dirty="0"/>
            <a:t>Testing to ensure new changes don't break existing functionality.</a:t>
          </a:r>
        </a:p>
      </dsp:txBody>
      <dsp:txXfrm>
        <a:off x="6638326" y="2861479"/>
        <a:ext cx="4322564" cy="534860"/>
      </dsp:txXfrm>
    </dsp:sp>
    <dsp:sp modelId="{F914B337-78AB-4AD8-835E-8617ED784BD8}">
      <dsp:nvSpPr>
        <dsp:cNvPr id="0" name=""/>
        <dsp:cNvSpPr/>
      </dsp:nvSpPr>
      <dsp:spPr>
        <a:xfrm>
          <a:off x="2192446" y="3950116"/>
          <a:ext cx="1660327" cy="82479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Non-Functional Testing</a:t>
          </a:r>
        </a:p>
      </dsp:txBody>
      <dsp:txXfrm>
        <a:off x="2232709" y="3990379"/>
        <a:ext cx="1579801" cy="744264"/>
      </dsp:txXfrm>
    </dsp:sp>
    <dsp:sp modelId="{5A795EFA-FFEF-4828-896A-CD60292769CA}">
      <dsp:nvSpPr>
        <dsp:cNvPr id="0" name=""/>
        <dsp:cNvSpPr/>
      </dsp:nvSpPr>
      <dsp:spPr>
        <a:xfrm>
          <a:off x="4276405" y="3762994"/>
          <a:ext cx="2123775" cy="592730"/>
        </a:xfrm>
        <a:prstGeom prst="roundRect">
          <a:avLst/>
        </a:prstGeom>
        <a:solidFill>
          <a:schemeClr val="accent4">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Performance Testing</a:t>
          </a:r>
        </a:p>
      </dsp:txBody>
      <dsp:txXfrm>
        <a:off x="4305340" y="3791929"/>
        <a:ext cx="2065905" cy="534860"/>
      </dsp:txXfrm>
    </dsp:sp>
    <dsp:sp modelId="{AB747C77-E256-4BCA-8CD4-372BC035E484}">
      <dsp:nvSpPr>
        <dsp:cNvPr id="0" name=""/>
        <dsp:cNvSpPr/>
      </dsp:nvSpPr>
      <dsp:spPr>
        <a:xfrm>
          <a:off x="6655098" y="3762994"/>
          <a:ext cx="4297865" cy="592730"/>
        </a:xfrm>
        <a:prstGeom prst="roundRect">
          <a:avLst/>
        </a:prstGeom>
        <a:solidFill>
          <a:schemeClr val="bg2">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dirty="0"/>
            <a:t>Testing how well the application performs under load.</a:t>
          </a:r>
        </a:p>
      </dsp:txBody>
      <dsp:txXfrm>
        <a:off x="6684033" y="3791929"/>
        <a:ext cx="4239995" cy="534860"/>
      </dsp:txXfrm>
    </dsp:sp>
    <dsp:sp modelId="{883155EF-91C7-4DD6-8C03-5D1C13836EED}">
      <dsp:nvSpPr>
        <dsp:cNvPr id="0" name=""/>
        <dsp:cNvSpPr/>
      </dsp:nvSpPr>
      <dsp:spPr>
        <a:xfrm>
          <a:off x="4276405" y="4448160"/>
          <a:ext cx="2087808" cy="592730"/>
        </a:xfrm>
        <a:prstGeom prst="roundRect">
          <a:avLst/>
        </a:prstGeom>
        <a:solidFill>
          <a:schemeClr val="accent4">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Security Testing</a:t>
          </a:r>
        </a:p>
      </dsp:txBody>
      <dsp:txXfrm>
        <a:off x="4305340" y="4477095"/>
        <a:ext cx="2029938" cy="534860"/>
      </dsp:txXfrm>
    </dsp:sp>
    <dsp:sp modelId="{87C61FE0-30BF-471B-B378-3D953CFAB4B8}">
      <dsp:nvSpPr>
        <dsp:cNvPr id="0" name=""/>
        <dsp:cNvSpPr/>
      </dsp:nvSpPr>
      <dsp:spPr>
        <a:xfrm>
          <a:off x="6619132" y="4448160"/>
          <a:ext cx="4369799" cy="592730"/>
        </a:xfrm>
        <a:prstGeom prst="roundRect">
          <a:avLst/>
        </a:prstGeom>
        <a:solidFill>
          <a:schemeClr val="bg2">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dirty="0"/>
            <a:t>Testing for vulnerabilities and security flaws.</a:t>
          </a:r>
        </a:p>
      </dsp:txBody>
      <dsp:txXfrm>
        <a:off x="6648067" y="4477095"/>
        <a:ext cx="4311929" cy="53486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0BF1B-6061-4091-BED8-38EF2E235061}">
      <dsp:nvSpPr>
        <dsp:cNvPr id="0" name=""/>
        <dsp:cNvSpPr/>
      </dsp:nvSpPr>
      <dsp:spPr>
        <a:xfrm>
          <a:off x="3783725" y="1891543"/>
          <a:ext cx="1765618" cy="1435298"/>
        </a:xfrm>
        <a:prstGeom prst="ellipse">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t>Node Testing Frameworks</a:t>
          </a:r>
        </a:p>
      </dsp:txBody>
      <dsp:txXfrm>
        <a:off x="4042294" y="2101738"/>
        <a:ext cx="1248480" cy="1014908"/>
      </dsp:txXfrm>
    </dsp:sp>
    <dsp:sp modelId="{AC1043F0-CADA-4125-B29C-2F7CFE2E1582}">
      <dsp:nvSpPr>
        <dsp:cNvPr id="0" name=""/>
        <dsp:cNvSpPr/>
      </dsp:nvSpPr>
      <dsp:spPr>
        <a:xfrm rot="16200000">
          <a:off x="4529351" y="1407281"/>
          <a:ext cx="274366" cy="466380"/>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4570506" y="1541712"/>
        <a:ext cx="192056" cy="279828"/>
      </dsp:txXfrm>
    </dsp:sp>
    <dsp:sp modelId="{2F095C0B-CC93-4AFF-9F93-30F9CBCB8593}">
      <dsp:nvSpPr>
        <dsp:cNvPr id="0" name=""/>
        <dsp:cNvSpPr/>
      </dsp:nvSpPr>
      <dsp:spPr>
        <a:xfrm>
          <a:off x="3980681" y="2163"/>
          <a:ext cx="1371705" cy="1371705"/>
        </a:xfrm>
        <a:prstGeom prst="ellips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1. Mocha</a:t>
          </a:r>
          <a:r>
            <a:rPr lang="en-US" sz="1800" b="0" i="0" kern="1200" dirty="0"/>
            <a:t> </a:t>
          </a:r>
          <a:endParaRPr lang="en-IN" sz="1800" b="0" kern="1200" dirty="0"/>
        </a:p>
      </dsp:txBody>
      <dsp:txXfrm>
        <a:off x="4181563" y="203045"/>
        <a:ext cx="969941" cy="969941"/>
      </dsp:txXfrm>
    </dsp:sp>
    <dsp:sp modelId="{029B795C-B45E-4846-91B9-6613953C2D64}">
      <dsp:nvSpPr>
        <dsp:cNvPr id="0" name=""/>
        <dsp:cNvSpPr/>
      </dsp:nvSpPr>
      <dsp:spPr>
        <a:xfrm rot="20520000">
          <a:off x="5559569" y="2053688"/>
          <a:ext cx="197892" cy="466380"/>
        </a:xfrm>
        <a:prstGeom prst="rightArrow">
          <a:avLst>
            <a:gd name="adj1" fmla="val 60000"/>
            <a:gd name="adj2" fmla="val 50000"/>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5561022" y="2156137"/>
        <a:ext cx="138524" cy="279828"/>
      </dsp:txXfrm>
    </dsp:sp>
    <dsp:sp modelId="{9DC91242-FE39-4CC8-B051-33A6BF177507}">
      <dsp:nvSpPr>
        <dsp:cNvPr id="0" name=""/>
        <dsp:cNvSpPr/>
      </dsp:nvSpPr>
      <dsp:spPr>
        <a:xfrm>
          <a:off x="5807828" y="1329663"/>
          <a:ext cx="1371705" cy="1371705"/>
        </a:xfrm>
        <a:prstGeom prst="ellipse">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2. Jest</a:t>
          </a:r>
          <a:endParaRPr lang="en-IN" sz="1800" b="0" kern="1200" dirty="0"/>
        </a:p>
      </dsp:txBody>
      <dsp:txXfrm>
        <a:off x="6008710" y="1530545"/>
        <a:ext cx="969941" cy="969941"/>
      </dsp:txXfrm>
    </dsp:sp>
    <dsp:sp modelId="{AA9B9311-FE09-4F68-8BE1-E07068D702E9}">
      <dsp:nvSpPr>
        <dsp:cNvPr id="0" name=""/>
        <dsp:cNvSpPr/>
      </dsp:nvSpPr>
      <dsp:spPr>
        <a:xfrm rot="3240000">
          <a:off x="5124947" y="3178939"/>
          <a:ext cx="249910" cy="466380"/>
        </a:xfrm>
        <a:prstGeom prst="rightArrow">
          <a:avLst>
            <a:gd name="adj1" fmla="val 60000"/>
            <a:gd name="adj2" fmla="val 50000"/>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5140399" y="3241888"/>
        <a:ext cx="174937" cy="279828"/>
      </dsp:txXfrm>
    </dsp:sp>
    <dsp:sp modelId="{7FD2DAE8-4C4F-4EA2-8CEF-4875C429F673}">
      <dsp:nvSpPr>
        <dsp:cNvPr id="0" name=""/>
        <dsp:cNvSpPr/>
      </dsp:nvSpPr>
      <dsp:spPr>
        <a:xfrm>
          <a:off x="5109920" y="3477603"/>
          <a:ext cx="1371705" cy="1371705"/>
        </a:xfrm>
        <a:prstGeom prst="ellipse">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3. Jasmine</a:t>
          </a:r>
          <a:endParaRPr lang="en-IN" sz="1800" b="0" kern="1200" dirty="0"/>
        </a:p>
      </dsp:txBody>
      <dsp:txXfrm>
        <a:off x="5310802" y="3678485"/>
        <a:ext cx="969941" cy="969941"/>
      </dsp:txXfrm>
    </dsp:sp>
    <dsp:sp modelId="{77EB2D91-97E9-46E0-A9D9-A65A438A3098}">
      <dsp:nvSpPr>
        <dsp:cNvPr id="0" name=""/>
        <dsp:cNvSpPr/>
      </dsp:nvSpPr>
      <dsp:spPr>
        <a:xfrm rot="7560000">
          <a:off x="3958211" y="3178939"/>
          <a:ext cx="249910" cy="466380"/>
        </a:xfrm>
        <a:prstGeom prst="rightArrow">
          <a:avLst>
            <a:gd name="adj1" fmla="val 60000"/>
            <a:gd name="adj2" fmla="val 50000"/>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rot="10800000">
        <a:off x="4017732" y="3241888"/>
        <a:ext cx="174937" cy="279828"/>
      </dsp:txXfrm>
    </dsp:sp>
    <dsp:sp modelId="{A1853DEE-609B-4A79-97F2-E53F4B958EFA}">
      <dsp:nvSpPr>
        <dsp:cNvPr id="0" name=""/>
        <dsp:cNvSpPr/>
      </dsp:nvSpPr>
      <dsp:spPr>
        <a:xfrm>
          <a:off x="2851442" y="3477603"/>
          <a:ext cx="1371705" cy="1371705"/>
        </a:xfrm>
        <a:prstGeom prst="ellipse">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4. AVA</a:t>
          </a:r>
          <a:endParaRPr lang="en-IN" sz="1800" b="0" kern="1200" dirty="0"/>
        </a:p>
      </dsp:txBody>
      <dsp:txXfrm>
        <a:off x="3052324" y="3678485"/>
        <a:ext cx="969941" cy="969941"/>
      </dsp:txXfrm>
    </dsp:sp>
    <dsp:sp modelId="{9CA1AA1E-6B5D-456D-99FD-045A41035C19}">
      <dsp:nvSpPr>
        <dsp:cNvPr id="0" name=""/>
        <dsp:cNvSpPr/>
      </dsp:nvSpPr>
      <dsp:spPr>
        <a:xfrm rot="11880000">
          <a:off x="3575607" y="2053688"/>
          <a:ext cx="197892" cy="466380"/>
        </a:xfrm>
        <a:prstGeom prst="rightArrow">
          <a:avLst>
            <a:gd name="adj1" fmla="val 60000"/>
            <a:gd name="adj2" fmla="val 50000"/>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rot="10800000">
        <a:off x="3633522" y="2156137"/>
        <a:ext cx="138524" cy="279828"/>
      </dsp:txXfrm>
    </dsp:sp>
    <dsp:sp modelId="{8F706BAF-9300-4A3A-B79A-4A97B62DEE50}">
      <dsp:nvSpPr>
        <dsp:cNvPr id="0" name=""/>
        <dsp:cNvSpPr/>
      </dsp:nvSpPr>
      <dsp:spPr>
        <a:xfrm>
          <a:off x="2153535" y="1329663"/>
          <a:ext cx="1371705" cy="1371705"/>
        </a:xfrm>
        <a:prstGeom prst="ellips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kern="1200" dirty="0"/>
            <a:t>5. </a:t>
          </a:r>
          <a:r>
            <a:rPr lang="en-IN" sz="1800" b="0" i="0" kern="1200" dirty="0"/>
            <a:t>Chai</a:t>
          </a:r>
          <a:endParaRPr lang="en-IN" sz="1800" b="0" kern="1200" dirty="0"/>
        </a:p>
      </dsp:txBody>
      <dsp:txXfrm>
        <a:off x="2354417" y="1530545"/>
        <a:ext cx="969941" cy="96994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E52EA-BD8D-4039-92C7-CBC791D9D150}">
      <dsp:nvSpPr>
        <dsp:cNvPr id="0" name=""/>
        <dsp:cNvSpPr/>
      </dsp:nvSpPr>
      <dsp:spPr>
        <a:xfrm>
          <a:off x="0" y="165636"/>
          <a:ext cx="4242228" cy="169357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Arrange: </a:t>
          </a:r>
          <a:r>
            <a:rPr lang="en-US" sz="1800" b="0" i="0" kern="1200" baseline="0" dirty="0"/>
            <a:t>Prepare everything needed for the test. For example, set data or mock object which are required by the function which has to be tested.</a:t>
          </a:r>
          <a:endParaRPr lang="en-IN" sz="1800" kern="1200" dirty="0"/>
        </a:p>
      </dsp:txBody>
      <dsp:txXfrm>
        <a:off x="49603" y="215239"/>
        <a:ext cx="2700830" cy="1594369"/>
      </dsp:txXfrm>
    </dsp:sp>
    <dsp:sp modelId="{9A0EA658-CCD7-43D5-B8F1-04324AD5E097}">
      <dsp:nvSpPr>
        <dsp:cNvPr id="0" name=""/>
        <dsp:cNvSpPr/>
      </dsp:nvSpPr>
      <dsp:spPr>
        <a:xfrm>
          <a:off x="374314" y="2166957"/>
          <a:ext cx="4242228" cy="1118097"/>
        </a:xfrm>
        <a:prstGeom prst="roundRect">
          <a:avLst>
            <a:gd name="adj" fmla="val 10000"/>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Act: </a:t>
          </a:r>
          <a:r>
            <a:rPr lang="en-US" sz="1800" b="0" i="0" kern="1200" baseline="0" dirty="0"/>
            <a:t>Call or perform the function with the data.</a:t>
          </a:r>
          <a:endParaRPr lang="en-IN" sz="1800" kern="1200" dirty="0"/>
        </a:p>
      </dsp:txBody>
      <dsp:txXfrm>
        <a:off x="407062" y="2199705"/>
        <a:ext cx="2883824" cy="1052601"/>
      </dsp:txXfrm>
    </dsp:sp>
    <dsp:sp modelId="{93B23EC0-7E8A-419B-AEB3-2FCE0A570BE4}">
      <dsp:nvSpPr>
        <dsp:cNvPr id="0" name=""/>
        <dsp:cNvSpPr/>
      </dsp:nvSpPr>
      <dsp:spPr>
        <a:xfrm>
          <a:off x="748628" y="3515165"/>
          <a:ext cx="4242228" cy="1118097"/>
        </a:xfrm>
        <a:prstGeom prst="roundRect">
          <a:avLst>
            <a:gd name="adj" fmla="val 10000"/>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Assert: </a:t>
          </a:r>
          <a:r>
            <a:rPr lang="en-US" sz="1800" b="0" i="0" kern="1200" baseline="0" dirty="0"/>
            <a:t>Check if the result matches the expected outcome.</a:t>
          </a:r>
          <a:endParaRPr lang="en-IN" sz="1800" kern="1200" dirty="0"/>
        </a:p>
      </dsp:txBody>
      <dsp:txXfrm>
        <a:off x="781376" y="3547913"/>
        <a:ext cx="2883824" cy="1052601"/>
      </dsp:txXfrm>
    </dsp:sp>
    <dsp:sp modelId="{E946870B-3368-423D-96E5-332C2042B1B2}">
      <dsp:nvSpPr>
        <dsp:cNvPr id="0" name=""/>
        <dsp:cNvSpPr/>
      </dsp:nvSpPr>
      <dsp:spPr>
        <a:xfrm>
          <a:off x="3323634" y="1377473"/>
          <a:ext cx="918593" cy="918593"/>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3530317" y="1377473"/>
        <a:ext cx="505227" cy="691241"/>
      </dsp:txXfrm>
    </dsp:sp>
    <dsp:sp modelId="{A5183AF7-3A97-4E0A-B9B6-80BBDC271598}">
      <dsp:nvSpPr>
        <dsp:cNvPr id="0" name=""/>
        <dsp:cNvSpPr/>
      </dsp:nvSpPr>
      <dsp:spPr>
        <a:xfrm>
          <a:off x="3697949" y="2781117"/>
          <a:ext cx="918593" cy="918593"/>
        </a:xfrm>
        <a:prstGeom prst="downArrow">
          <a:avLst>
            <a:gd name="adj1" fmla="val 55000"/>
            <a:gd name="adj2" fmla="val 45000"/>
          </a:avLst>
        </a:prstGeom>
        <a:solidFill>
          <a:schemeClr val="accent4">
            <a:tint val="40000"/>
            <a:alpha val="90000"/>
            <a:hueOff val="10861925"/>
            <a:satOff val="-51245"/>
            <a:lumOff val="-1851"/>
            <a:alphaOff val="0"/>
          </a:schemeClr>
        </a:solidFill>
        <a:ln w="6350" cap="flat" cmpd="sng" algn="ctr">
          <a:solidFill>
            <a:schemeClr val="accent4">
              <a:tint val="40000"/>
              <a:alpha val="90000"/>
              <a:hueOff val="10861925"/>
              <a:satOff val="-51245"/>
              <a:lumOff val="-185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3904632" y="2781117"/>
        <a:ext cx="505227" cy="69124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C399-5DD6-49A9-8E96-098D33EC3300}">
      <dsp:nvSpPr>
        <dsp:cNvPr id="0" name=""/>
        <dsp:cNvSpPr/>
      </dsp:nvSpPr>
      <dsp:spPr>
        <a:xfrm>
          <a:off x="2782" y="0"/>
          <a:ext cx="2441943" cy="146313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IN" sz="1800" b="1" i="0" kern="1200" dirty="0"/>
            <a:t>1. Write Test</a:t>
          </a:r>
          <a:r>
            <a:rPr lang="en-IN" sz="1800" b="0" i="0" kern="1200" dirty="0"/>
            <a:t>:</a:t>
          </a:r>
          <a:endParaRPr lang="en-IN" sz="1800" kern="1200" dirty="0"/>
        </a:p>
      </dsp:txBody>
      <dsp:txXfrm>
        <a:off x="2782" y="0"/>
        <a:ext cx="2441943" cy="975421"/>
      </dsp:txXfrm>
    </dsp:sp>
    <dsp:sp modelId="{7569B7AB-58B1-42FD-8897-7749416D3256}">
      <dsp:nvSpPr>
        <dsp:cNvPr id="0" name=""/>
        <dsp:cNvSpPr/>
      </dsp:nvSpPr>
      <dsp:spPr>
        <a:xfrm>
          <a:off x="324879" y="768720"/>
          <a:ext cx="2472861" cy="210678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Create tests defining expected behavior before writing implementation code.</a:t>
          </a:r>
          <a:endParaRPr lang="en-IN" sz="1800" kern="1200" dirty="0"/>
        </a:p>
      </dsp:txBody>
      <dsp:txXfrm>
        <a:off x="386585" y="830426"/>
        <a:ext cx="2349449" cy="1983375"/>
      </dsp:txXfrm>
    </dsp:sp>
    <dsp:sp modelId="{EFF1A2A6-C3E9-415E-8E20-3CC999DC954A}">
      <dsp:nvSpPr>
        <dsp:cNvPr id="0" name=""/>
        <dsp:cNvSpPr/>
      </dsp:nvSpPr>
      <dsp:spPr>
        <a:xfrm>
          <a:off x="2698431" y="377535"/>
          <a:ext cx="537856" cy="410321"/>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698431" y="459599"/>
        <a:ext cx="414760" cy="246193"/>
      </dsp:txXfrm>
    </dsp:sp>
    <dsp:sp modelId="{212A1D7E-D0B5-46FB-9B54-EF431A3C47BE}">
      <dsp:nvSpPr>
        <dsp:cNvPr id="0" name=""/>
        <dsp:cNvSpPr/>
      </dsp:nvSpPr>
      <dsp:spPr>
        <a:xfrm>
          <a:off x="3459549" y="0"/>
          <a:ext cx="2441943" cy="1463132"/>
        </a:xfrm>
        <a:prstGeom prst="roundRect">
          <a:avLst>
            <a:gd name="adj" fmla="val 10000"/>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IN" sz="1800" b="1" i="0" kern="1200" dirty="0"/>
            <a:t>2. Write Code:</a:t>
          </a:r>
          <a:endParaRPr lang="en-IN" sz="1800" kern="1200" dirty="0"/>
        </a:p>
      </dsp:txBody>
      <dsp:txXfrm>
        <a:off x="3459549" y="0"/>
        <a:ext cx="2441943" cy="975421"/>
      </dsp:txXfrm>
    </dsp:sp>
    <dsp:sp modelId="{C821F560-3E0E-4334-B347-D44243E46813}">
      <dsp:nvSpPr>
        <dsp:cNvPr id="0" name=""/>
        <dsp:cNvSpPr/>
      </dsp:nvSpPr>
      <dsp:spPr>
        <a:xfrm>
          <a:off x="3888021" y="768720"/>
          <a:ext cx="2260111" cy="210678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Implement the minimum code necessary to pass the test.</a:t>
          </a:r>
          <a:endParaRPr lang="en-IN" sz="1800" kern="1200" dirty="0"/>
        </a:p>
      </dsp:txBody>
      <dsp:txXfrm>
        <a:off x="3949727" y="830426"/>
        <a:ext cx="2136699" cy="1983375"/>
      </dsp:txXfrm>
    </dsp:sp>
    <dsp:sp modelId="{E4FEF3E8-390B-4BE4-9FC8-23F012B32E12}">
      <dsp:nvSpPr>
        <dsp:cNvPr id="0" name=""/>
        <dsp:cNvSpPr/>
      </dsp:nvSpPr>
      <dsp:spPr>
        <a:xfrm>
          <a:off x="6128605" y="377535"/>
          <a:ext cx="481478" cy="410321"/>
        </a:xfrm>
        <a:prstGeom prst="rightArrow">
          <a:avLst>
            <a:gd name="adj1" fmla="val 60000"/>
            <a:gd name="adj2" fmla="val 50000"/>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128605" y="459599"/>
        <a:ext cx="358382" cy="246193"/>
      </dsp:txXfrm>
    </dsp:sp>
    <dsp:sp modelId="{55725358-9FCD-4107-9C11-49D858869BE7}">
      <dsp:nvSpPr>
        <dsp:cNvPr id="0" name=""/>
        <dsp:cNvSpPr/>
      </dsp:nvSpPr>
      <dsp:spPr>
        <a:xfrm>
          <a:off x="6809942" y="0"/>
          <a:ext cx="2441943" cy="1463132"/>
        </a:xfrm>
        <a:prstGeom prst="roundRect">
          <a:avLst>
            <a:gd name="adj" fmla="val 10000"/>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IN" sz="1800" b="1" i="0" kern="1200" dirty="0"/>
            <a:t>3. Run Test:</a:t>
          </a:r>
          <a:endParaRPr lang="en-IN" sz="1800" kern="1200" dirty="0"/>
        </a:p>
      </dsp:txBody>
      <dsp:txXfrm>
        <a:off x="6809942" y="0"/>
        <a:ext cx="2441943" cy="975421"/>
      </dsp:txXfrm>
    </dsp:sp>
    <dsp:sp modelId="{A8D70D29-F7E4-470F-969B-8B208DF0D5ED}">
      <dsp:nvSpPr>
        <dsp:cNvPr id="0" name=""/>
        <dsp:cNvSpPr/>
      </dsp:nvSpPr>
      <dsp:spPr>
        <a:xfrm>
          <a:off x="7238413" y="768720"/>
          <a:ext cx="2260111" cy="210678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Execute the test suite to validate the new code.</a:t>
          </a:r>
          <a:endParaRPr lang="en-IN" sz="1800" kern="1200" dirty="0"/>
        </a:p>
      </dsp:txBody>
      <dsp:txXfrm>
        <a:off x="7300119" y="830426"/>
        <a:ext cx="2136699" cy="198337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291046"/>
          <a:ext cx="3613030" cy="50904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FUNDAMENTALS</a:t>
          </a:r>
        </a:p>
      </dsp:txBody>
      <dsp:txXfrm>
        <a:off x="3705" y="291046"/>
        <a:ext cx="3613030" cy="509048"/>
      </dsp:txXfrm>
    </dsp:sp>
    <dsp:sp modelId="{441603C2-CCE9-4E0C-A6E8-F2580D73872F}">
      <dsp:nvSpPr>
        <dsp:cNvPr id="0" name=""/>
        <dsp:cNvSpPr/>
      </dsp:nvSpPr>
      <dsp:spPr>
        <a:xfrm>
          <a:off x="3705" y="701999"/>
          <a:ext cx="3613030" cy="206424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Node.js Basics</a:t>
          </a:r>
          <a:endParaRPr lang="en-IN" sz="1800" kern="1200" dirty="0"/>
        </a:p>
        <a:p>
          <a:pPr marL="171450" lvl="1" indent="-171450" algn="l" defTabSz="800100">
            <a:lnSpc>
              <a:spcPct val="90000"/>
            </a:lnSpc>
            <a:spcBef>
              <a:spcPct val="0"/>
            </a:spcBef>
            <a:spcAft>
              <a:spcPct val="15000"/>
            </a:spcAft>
            <a:buFont typeface="+mj-lt"/>
            <a:buAutoNum type="arabicPeriod"/>
          </a:pPr>
          <a:r>
            <a:rPr lang="en-US" sz="1800" b="0" i="0" u="none" kern="1200" dirty="0"/>
            <a:t> </a:t>
          </a:r>
          <a:r>
            <a:rPr lang="en-US" sz="1800" b="0" i="0" u="none" kern="1200" dirty="0">
              <a:hlinkClick xmlns:r="http://schemas.openxmlformats.org/officeDocument/2006/relationships" r:id="" action="ppaction://hlinksldjump"/>
            </a:rPr>
            <a:t>Main Features of Node.js</a:t>
          </a:r>
          <a:endParaRPr lang="en-US"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hlinkClick xmlns:r="http://schemas.openxmlformats.org/officeDocument/2006/relationships" r:id="" action="ppaction://hlinksldjump"/>
            </a:rPr>
            <a:t> Project setup &amp; Modules</a:t>
          </a:r>
          <a:endParaRPr lang="en-IN"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Top built in modules</a:t>
          </a:r>
          <a:endParaRPr lang="en-IN" sz="1800" kern="1200" dirty="0"/>
        </a:p>
      </dsp:txBody>
      <dsp:txXfrm>
        <a:off x="3705" y="701999"/>
        <a:ext cx="3613030" cy="2064240"/>
      </dsp:txXfrm>
    </dsp:sp>
    <dsp:sp modelId="{7E169A81-AB17-4F76-B7DB-9D434BF15411}">
      <dsp:nvSpPr>
        <dsp:cNvPr id="0" name=""/>
        <dsp:cNvSpPr/>
      </dsp:nvSpPr>
      <dsp:spPr>
        <a:xfrm>
          <a:off x="4122559" y="291046"/>
          <a:ext cx="3613030" cy="50904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EXPRESS</a:t>
          </a:r>
        </a:p>
      </dsp:txBody>
      <dsp:txXfrm>
        <a:off x="4122559" y="291046"/>
        <a:ext cx="3613030" cy="509048"/>
      </dsp:txXfrm>
    </dsp:sp>
    <dsp:sp modelId="{DCCABA9E-4151-44D7-876B-1D17B9B31030}">
      <dsp:nvSpPr>
        <dsp:cNvPr id="0" name=""/>
        <dsp:cNvSpPr/>
      </dsp:nvSpPr>
      <dsp:spPr>
        <a:xfrm>
          <a:off x="4122559" y="701999"/>
          <a:ext cx="3613030" cy="206424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Express Basics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Middleware</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Types of Middleware's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hlinkClick xmlns:r="http://schemas.openxmlformats.org/officeDocument/2006/relationships" r:id="" action="ppaction://hlinksldjump"/>
            </a:rPr>
            <a:t> Routing - 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Routing - II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Template Engines</a:t>
          </a:r>
          <a:endParaRPr lang="en-IN" sz="1800" kern="1200" dirty="0"/>
        </a:p>
      </dsp:txBody>
      <dsp:txXfrm>
        <a:off x="4122559" y="701999"/>
        <a:ext cx="3613030" cy="2064240"/>
      </dsp:txXfrm>
    </dsp:sp>
    <dsp:sp modelId="{A5BA5CB6-7687-4008-9C78-5FBB77833E7B}">
      <dsp:nvSpPr>
        <dsp:cNvPr id="0" name=""/>
        <dsp:cNvSpPr/>
      </dsp:nvSpPr>
      <dsp:spPr>
        <a:xfrm>
          <a:off x="8241414" y="291046"/>
          <a:ext cx="3613030" cy="50904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i="0" u="none" kern="1200" dirty="0"/>
            <a:t>REST API</a:t>
          </a:r>
          <a:endParaRPr lang="en-IN" sz="1800" b="1" kern="1200" dirty="0"/>
        </a:p>
      </dsp:txBody>
      <dsp:txXfrm>
        <a:off x="8241414" y="291046"/>
        <a:ext cx="3613030" cy="509048"/>
      </dsp:txXfrm>
    </dsp:sp>
    <dsp:sp modelId="{90A222B9-56D3-4010-9CE7-1E6003E09F3B}">
      <dsp:nvSpPr>
        <dsp:cNvPr id="0" name=""/>
        <dsp:cNvSpPr/>
      </dsp:nvSpPr>
      <dsp:spPr>
        <a:xfrm>
          <a:off x="8241414" y="701999"/>
          <a:ext cx="3613030" cy="206424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REST API Basics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HTTP Methods &amp; Status Codes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US" sz="1800" b="0" i="0" u="none" kern="1200" dirty="0"/>
            <a:t> </a:t>
          </a:r>
          <a:r>
            <a:rPr lang="en-US" sz="1800" b="0" i="0" u="none" kern="1200" dirty="0">
              <a:hlinkClick xmlns:r="http://schemas.openxmlformats.org/officeDocument/2006/relationships" r:id="" action="ppaction://hlinksldjump"/>
            </a:rPr>
            <a:t>CORS, Serialization, Deserialization, Others</a:t>
          </a:r>
          <a:endParaRPr lang="en-US"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Authentication &amp; Authorization</a:t>
          </a:r>
          <a:endParaRPr lang="en-IN" sz="1800" kern="1200" dirty="0"/>
        </a:p>
      </dsp:txBody>
      <dsp:txXfrm>
        <a:off x="8241414" y="701999"/>
        <a:ext cx="3613030" cy="206424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317819"/>
          <a:ext cx="3613030" cy="45705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NODE - OTHERS</a:t>
          </a:r>
        </a:p>
      </dsp:txBody>
      <dsp:txXfrm>
        <a:off x="3705" y="317819"/>
        <a:ext cx="3613030" cy="457059"/>
      </dsp:txXfrm>
    </dsp:sp>
    <dsp:sp modelId="{441603C2-CCE9-4E0C-A6E8-F2580D73872F}">
      <dsp:nvSpPr>
        <dsp:cNvPr id="0" name=""/>
        <dsp:cNvSpPr/>
      </dsp:nvSpPr>
      <dsp:spPr>
        <a:xfrm>
          <a:off x="3705" y="675226"/>
          <a:ext cx="3613030" cy="206424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15 </a:t>
          </a:r>
          <a:r>
            <a:rPr lang="en-IN" sz="1800" b="0" i="0" u="none" kern="1200" dirty="0">
              <a:hlinkClick xmlns:r="http://schemas.openxmlformats.org/officeDocument/2006/relationships" r:id="" action="ppaction://hlinksldjump"/>
            </a:rPr>
            <a:t>Error Handling &amp; Debugging</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Security, Performance &amp; Deployment</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Testing &amp; Web Socket</a:t>
          </a:r>
          <a:endParaRPr lang="en-IN" sz="1800" kern="1200" dirty="0"/>
        </a:p>
      </dsp:txBody>
      <dsp:txXfrm>
        <a:off x="3705" y="675226"/>
        <a:ext cx="3613030" cy="2064240"/>
      </dsp:txXfrm>
    </dsp:sp>
    <dsp:sp modelId="{7E169A81-AB17-4F76-B7DB-9D434BF15411}">
      <dsp:nvSpPr>
        <dsp:cNvPr id="0" name=""/>
        <dsp:cNvSpPr/>
      </dsp:nvSpPr>
      <dsp:spPr>
        <a:xfrm>
          <a:off x="4122559" y="317819"/>
          <a:ext cx="3613030" cy="457059"/>
        </a:xfrm>
        <a:prstGeom prst="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MONGO-DB</a:t>
          </a:r>
        </a:p>
      </dsp:txBody>
      <dsp:txXfrm>
        <a:off x="4122559" y="317819"/>
        <a:ext cx="3613030" cy="457059"/>
      </dsp:txXfrm>
    </dsp:sp>
    <dsp:sp modelId="{DCCABA9E-4151-44D7-876B-1D17B9B31030}">
      <dsp:nvSpPr>
        <dsp:cNvPr id="0" name=""/>
        <dsp:cNvSpPr/>
      </dsp:nvSpPr>
      <dsp:spPr>
        <a:xfrm>
          <a:off x="4122559" y="675226"/>
          <a:ext cx="3613030" cy="2064240"/>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18. </a:t>
          </a:r>
          <a:r>
            <a:rPr lang="en-IN" sz="1800" b="0" i="0" u="none" kern="1200" dirty="0">
              <a:hlinkClick xmlns:r="http://schemas.openxmlformats.org/officeDocument/2006/relationships" r:id="" action="ppaction://hlinksldjump"/>
            </a:rPr>
            <a:t>MongoDB  Basics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t> </a:t>
          </a:r>
          <a:r>
            <a:rPr lang="en-US" sz="1800" b="0" i="0" u="none" kern="1200" dirty="0">
              <a:hlinkClick xmlns:r="http://schemas.openxmlformats.org/officeDocument/2006/relationships" r:id="" action="ppaction://hlinksldjump"/>
            </a:rPr>
            <a:t>Setup &amp; CRUD operations</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hlinkClick xmlns:r="http://schemas.openxmlformats.org/officeDocument/2006/relationships" r:id="" action="ppaction://hlinksldjump"/>
            </a:rPr>
            <a:t> Query Operators &amp; Projection</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Indexes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Mongoose </a:t>
          </a:r>
          <a:endParaRPr lang="en-IN" sz="1800" kern="1200" dirty="0"/>
        </a:p>
      </dsp:txBody>
      <dsp:txXfrm>
        <a:off x="4122559" y="675226"/>
        <a:ext cx="3613030" cy="2064240"/>
      </dsp:txXfrm>
    </dsp:sp>
    <dsp:sp modelId="{A5BA5CB6-7687-4008-9C78-5FBB77833E7B}">
      <dsp:nvSpPr>
        <dsp:cNvPr id="0" name=""/>
        <dsp:cNvSpPr/>
      </dsp:nvSpPr>
      <dsp:spPr>
        <a:xfrm>
          <a:off x="8241414" y="317819"/>
          <a:ext cx="3613030" cy="457059"/>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a:off x="8241414" y="317819"/>
        <a:ext cx="3613030" cy="457059"/>
      </dsp:txXfrm>
    </dsp:sp>
    <dsp:sp modelId="{90A222B9-56D3-4010-9CE7-1E6003E09F3B}">
      <dsp:nvSpPr>
        <dsp:cNvPr id="0" name=""/>
        <dsp:cNvSpPr/>
      </dsp:nvSpPr>
      <dsp:spPr>
        <a:xfrm>
          <a:off x="8241414" y="675226"/>
          <a:ext cx="3613030" cy="2064240"/>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23</a:t>
          </a:r>
          <a:r>
            <a:rPr lang="en-IN" sz="1800" b="0" i="0" u="none" kern="1200" dirty="0">
              <a:hlinkClick xmlns:r="http://schemas.openxmlformats.org/officeDocument/2006/relationships" r:id="" action="ppaction://hlinksldjump"/>
            </a:rPr>
            <a:t>. Application based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t> </a:t>
          </a:r>
          <a:r>
            <a:rPr lang="en-IN" sz="1800" b="0" i="0" u="none" kern="1200" dirty="0">
              <a:hlinkClick xmlns:r="http://schemas.openxmlformats.org/officeDocument/2006/relationships" r:id="" action="ppaction://hlinksldjump"/>
            </a:rPr>
            <a:t>Scenario based short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hlinkClick xmlns:r="http://schemas.openxmlformats.org/officeDocument/2006/relationships" r:id="" action="ppaction://hlinksldjump"/>
            </a:rPr>
            <a:t> JavaScript Essentials for Node</a:t>
          </a:r>
          <a:endParaRPr lang="en-IN" sz="1800" b="0" i="0" u="none" kern="1200" dirty="0"/>
        </a:p>
        <a:p>
          <a:pPr marL="171450" lvl="1" indent="-171450" algn="l" defTabSz="800100">
            <a:lnSpc>
              <a:spcPct val="90000"/>
            </a:lnSpc>
            <a:spcBef>
              <a:spcPct val="0"/>
            </a:spcBef>
            <a:spcAft>
              <a:spcPct val="15000"/>
            </a:spcAft>
            <a:buFont typeface="+mj-lt"/>
            <a:buAutoNum type="arabicPeriod" startAt="24"/>
          </a:pPr>
          <a:endParaRPr lang="en-IN" sz="1800" b="0" i="0" u="none" kern="1200" dirty="0"/>
        </a:p>
      </dsp:txBody>
      <dsp:txXfrm>
        <a:off x="8241414" y="675226"/>
        <a:ext cx="3613030" cy="206424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E5C97-8276-4B70-AF80-849C71A724C2}">
      <dsp:nvSpPr>
        <dsp:cNvPr id="0" name=""/>
        <dsp:cNvSpPr/>
      </dsp:nvSpPr>
      <dsp:spPr>
        <a:xfrm>
          <a:off x="0" y="3135428"/>
          <a:ext cx="10923493" cy="957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Examples</a:t>
          </a:r>
          <a:endParaRPr lang="en-IN" sz="1800" b="1" kern="1200" dirty="0"/>
        </a:p>
      </dsp:txBody>
      <dsp:txXfrm>
        <a:off x="0" y="3135428"/>
        <a:ext cx="3277047" cy="957939"/>
      </dsp:txXfrm>
    </dsp:sp>
    <dsp:sp modelId="{8C272AE4-5553-4118-BFF7-8C4C109A8BD5}">
      <dsp:nvSpPr>
        <dsp:cNvPr id="0" name=""/>
        <dsp:cNvSpPr/>
      </dsp:nvSpPr>
      <dsp:spPr>
        <a:xfrm>
          <a:off x="0" y="1761746"/>
          <a:ext cx="10923493" cy="957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Categories/ types</a:t>
          </a:r>
          <a:endParaRPr lang="en-IN" sz="1800" b="1" kern="1200" dirty="0"/>
        </a:p>
      </dsp:txBody>
      <dsp:txXfrm>
        <a:off x="0" y="1761746"/>
        <a:ext cx="3277047" cy="957939"/>
      </dsp:txXfrm>
    </dsp:sp>
    <dsp:sp modelId="{EB89AFC9-E0C4-4B52-AB7A-3BA80F9BD659}">
      <dsp:nvSpPr>
        <dsp:cNvPr id="0" name=""/>
        <dsp:cNvSpPr/>
      </dsp:nvSpPr>
      <dsp:spPr>
        <a:xfrm>
          <a:off x="0" y="449038"/>
          <a:ext cx="10923493" cy="957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IN" sz="1800" b="1" kern="1200" dirty="0"/>
        </a:p>
      </dsp:txBody>
      <dsp:txXfrm>
        <a:off x="0" y="449038"/>
        <a:ext cx="3277047" cy="957939"/>
      </dsp:txXfrm>
    </dsp:sp>
    <dsp:sp modelId="{17E07CAC-D78B-419F-8AE9-DFE1D8969BB2}">
      <dsp:nvSpPr>
        <dsp:cNvPr id="0" name=""/>
        <dsp:cNvSpPr/>
      </dsp:nvSpPr>
      <dsp:spPr>
        <a:xfrm>
          <a:off x="6380427" y="528981"/>
          <a:ext cx="1999542" cy="798282"/>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Main Databases</a:t>
          </a:r>
          <a:endParaRPr lang="en-IN" sz="1800" b="1" kern="1200" dirty="0"/>
        </a:p>
      </dsp:txBody>
      <dsp:txXfrm>
        <a:off x="6403808" y="552362"/>
        <a:ext cx="1952780" cy="751520"/>
      </dsp:txXfrm>
    </dsp:sp>
    <dsp:sp modelId="{A648FD55-4ABF-46A0-8275-B28E75571653}">
      <dsp:nvSpPr>
        <dsp:cNvPr id="0" name=""/>
        <dsp:cNvSpPr/>
      </dsp:nvSpPr>
      <dsp:spPr>
        <a:xfrm>
          <a:off x="5434384" y="1327264"/>
          <a:ext cx="1945813" cy="514349"/>
        </a:xfrm>
        <a:custGeom>
          <a:avLst/>
          <a:gdLst/>
          <a:ahLst/>
          <a:cxnLst/>
          <a:rect l="0" t="0" r="0" b="0"/>
          <a:pathLst>
            <a:path>
              <a:moveTo>
                <a:pt x="1945813" y="0"/>
              </a:moveTo>
              <a:lnTo>
                <a:pt x="1945813" y="257174"/>
              </a:lnTo>
              <a:lnTo>
                <a:pt x="0" y="257174"/>
              </a:lnTo>
              <a:lnTo>
                <a:pt x="0" y="51434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ED4955-BCF0-4BD7-B8EA-33907F6C7882}">
      <dsp:nvSpPr>
        <dsp:cNvPr id="0" name=""/>
        <dsp:cNvSpPr/>
      </dsp:nvSpPr>
      <dsp:spPr>
        <a:xfrm>
          <a:off x="4329844" y="1841613"/>
          <a:ext cx="2209079" cy="7982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RDBMS</a:t>
          </a:r>
          <a:endParaRPr lang="en-IN" sz="1800" b="1" kern="1200" dirty="0"/>
        </a:p>
      </dsp:txBody>
      <dsp:txXfrm>
        <a:off x="4353225" y="1864994"/>
        <a:ext cx="2162317" cy="751520"/>
      </dsp:txXfrm>
    </dsp:sp>
    <dsp:sp modelId="{AA5B6B74-1F8E-42D5-AB0C-BE672501ADB7}">
      <dsp:nvSpPr>
        <dsp:cNvPr id="0" name=""/>
        <dsp:cNvSpPr/>
      </dsp:nvSpPr>
      <dsp:spPr>
        <a:xfrm>
          <a:off x="3877733" y="2639896"/>
          <a:ext cx="1556651" cy="575298"/>
        </a:xfrm>
        <a:custGeom>
          <a:avLst/>
          <a:gdLst/>
          <a:ahLst/>
          <a:cxnLst/>
          <a:rect l="0" t="0" r="0" b="0"/>
          <a:pathLst>
            <a:path>
              <a:moveTo>
                <a:pt x="1556651" y="0"/>
              </a:moveTo>
              <a:lnTo>
                <a:pt x="1556651" y="287649"/>
              </a:lnTo>
              <a:lnTo>
                <a:pt x="0" y="287649"/>
              </a:lnTo>
              <a:lnTo>
                <a:pt x="0" y="57529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E79EE5-1531-4237-BEC9-3D6C83A69B14}">
      <dsp:nvSpPr>
        <dsp:cNvPr id="0" name=""/>
        <dsp:cNvSpPr/>
      </dsp:nvSpPr>
      <dsp:spPr>
        <a:xfrm>
          <a:off x="3279021" y="3215194"/>
          <a:ext cx="1197423" cy="798282"/>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MySQL</a:t>
          </a:r>
          <a:endParaRPr lang="en-IN" sz="1800" b="1" kern="1200" dirty="0"/>
        </a:p>
      </dsp:txBody>
      <dsp:txXfrm>
        <a:off x="3302402" y="3238575"/>
        <a:ext cx="1150661" cy="751520"/>
      </dsp:txXfrm>
    </dsp:sp>
    <dsp:sp modelId="{4A34AEE8-0006-4A19-8300-E82CDBE293A2}">
      <dsp:nvSpPr>
        <dsp:cNvPr id="0" name=""/>
        <dsp:cNvSpPr/>
      </dsp:nvSpPr>
      <dsp:spPr>
        <a:xfrm>
          <a:off x="5388664" y="2639896"/>
          <a:ext cx="91440" cy="575298"/>
        </a:xfrm>
        <a:custGeom>
          <a:avLst/>
          <a:gdLst/>
          <a:ahLst/>
          <a:cxnLst/>
          <a:rect l="0" t="0" r="0" b="0"/>
          <a:pathLst>
            <a:path>
              <a:moveTo>
                <a:pt x="45720" y="0"/>
              </a:moveTo>
              <a:lnTo>
                <a:pt x="45720" y="57529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95182C-7D5F-4808-ACC0-169765897A12}">
      <dsp:nvSpPr>
        <dsp:cNvPr id="0" name=""/>
        <dsp:cNvSpPr/>
      </dsp:nvSpPr>
      <dsp:spPr>
        <a:xfrm>
          <a:off x="4835672" y="3215194"/>
          <a:ext cx="1197423" cy="798282"/>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Oracle</a:t>
          </a:r>
          <a:endParaRPr lang="en-IN" sz="1800" b="1" kern="1200" dirty="0"/>
        </a:p>
      </dsp:txBody>
      <dsp:txXfrm>
        <a:off x="4859053" y="3238575"/>
        <a:ext cx="1150661" cy="751520"/>
      </dsp:txXfrm>
    </dsp:sp>
    <dsp:sp modelId="{D89AA197-CF7A-4B69-988D-948FBCDAECD2}">
      <dsp:nvSpPr>
        <dsp:cNvPr id="0" name=""/>
        <dsp:cNvSpPr/>
      </dsp:nvSpPr>
      <dsp:spPr>
        <a:xfrm>
          <a:off x="5434384" y="2639896"/>
          <a:ext cx="1556651" cy="575298"/>
        </a:xfrm>
        <a:custGeom>
          <a:avLst/>
          <a:gdLst/>
          <a:ahLst/>
          <a:cxnLst/>
          <a:rect l="0" t="0" r="0" b="0"/>
          <a:pathLst>
            <a:path>
              <a:moveTo>
                <a:pt x="0" y="0"/>
              </a:moveTo>
              <a:lnTo>
                <a:pt x="0" y="287649"/>
              </a:lnTo>
              <a:lnTo>
                <a:pt x="1556651" y="287649"/>
              </a:lnTo>
              <a:lnTo>
                <a:pt x="1556651" y="57529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9F0E1D-457E-4482-853E-31C922B5114E}">
      <dsp:nvSpPr>
        <dsp:cNvPr id="0" name=""/>
        <dsp:cNvSpPr/>
      </dsp:nvSpPr>
      <dsp:spPr>
        <a:xfrm>
          <a:off x="6392323" y="3215194"/>
          <a:ext cx="1197423" cy="798282"/>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SQL Server</a:t>
          </a:r>
          <a:endParaRPr lang="en-IN" sz="1800" b="1" kern="1200" dirty="0"/>
        </a:p>
      </dsp:txBody>
      <dsp:txXfrm>
        <a:off x="6415704" y="3238575"/>
        <a:ext cx="1150661" cy="751520"/>
      </dsp:txXfrm>
    </dsp:sp>
    <dsp:sp modelId="{D37A3CC5-0313-4626-BC3A-BB4B42A5A040}">
      <dsp:nvSpPr>
        <dsp:cNvPr id="0" name=""/>
        <dsp:cNvSpPr/>
      </dsp:nvSpPr>
      <dsp:spPr>
        <a:xfrm>
          <a:off x="7380198" y="1327264"/>
          <a:ext cx="1945813" cy="514349"/>
        </a:xfrm>
        <a:custGeom>
          <a:avLst/>
          <a:gdLst/>
          <a:ahLst/>
          <a:cxnLst/>
          <a:rect l="0" t="0" r="0" b="0"/>
          <a:pathLst>
            <a:path>
              <a:moveTo>
                <a:pt x="0" y="0"/>
              </a:moveTo>
              <a:lnTo>
                <a:pt x="0" y="257174"/>
              </a:lnTo>
              <a:lnTo>
                <a:pt x="1945813" y="257174"/>
              </a:lnTo>
              <a:lnTo>
                <a:pt x="1945813" y="51434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6444D1-893B-4E24-A1DB-BB779414B649}">
      <dsp:nvSpPr>
        <dsp:cNvPr id="0" name=""/>
        <dsp:cNvSpPr/>
      </dsp:nvSpPr>
      <dsp:spPr>
        <a:xfrm>
          <a:off x="8221472" y="1841613"/>
          <a:ext cx="2209079" cy="7982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NoSQL</a:t>
          </a:r>
          <a:endParaRPr lang="en-IN" sz="1800" b="1" kern="1200" dirty="0"/>
        </a:p>
      </dsp:txBody>
      <dsp:txXfrm>
        <a:off x="8244853" y="1864994"/>
        <a:ext cx="2162317" cy="751520"/>
      </dsp:txXfrm>
    </dsp:sp>
    <dsp:sp modelId="{2F5CA9B4-9171-461E-B070-EC03724FC4D5}">
      <dsp:nvSpPr>
        <dsp:cNvPr id="0" name=""/>
        <dsp:cNvSpPr/>
      </dsp:nvSpPr>
      <dsp:spPr>
        <a:xfrm>
          <a:off x="8547686" y="2639896"/>
          <a:ext cx="778325" cy="575298"/>
        </a:xfrm>
        <a:custGeom>
          <a:avLst/>
          <a:gdLst/>
          <a:ahLst/>
          <a:cxnLst/>
          <a:rect l="0" t="0" r="0" b="0"/>
          <a:pathLst>
            <a:path>
              <a:moveTo>
                <a:pt x="778325" y="0"/>
              </a:moveTo>
              <a:lnTo>
                <a:pt x="778325" y="287649"/>
              </a:lnTo>
              <a:lnTo>
                <a:pt x="0" y="287649"/>
              </a:lnTo>
              <a:lnTo>
                <a:pt x="0" y="57529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59A04-9B53-4F96-9379-B9ECEDA2C800}">
      <dsp:nvSpPr>
        <dsp:cNvPr id="0" name=""/>
        <dsp:cNvSpPr/>
      </dsp:nvSpPr>
      <dsp:spPr>
        <a:xfrm>
          <a:off x="7948974" y="3215194"/>
          <a:ext cx="1197423" cy="798282"/>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i="0" kern="1200"/>
            <a:t>MongoDB</a:t>
          </a:r>
          <a:endParaRPr lang="en-IN" sz="1800" b="1" kern="1200"/>
        </a:p>
      </dsp:txBody>
      <dsp:txXfrm>
        <a:off x="7972355" y="3238575"/>
        <a:ext cx="1150661" cy="751520"/>
      </dsp:txXfrm>
    </dsp:sp>
    <dsp:sp modelId="{643F1B4F-5FCE-4A73-9460-F9CC3CE29F2C}">
      <dsp:nvSpPr>
        <dsp:cNvPr id="0" name=""/>
        <dsp:cNvSpPr/>
      </dsp:nvSpPr>
      <dsp:spPr>
        <a:xfrm>
          <a:off x="9326012" y="2639896"/>
          <a:ext cx="778325" cy="575298"/>
        </a:xfrm>
        <a:custGeom>
          <a:avLst/>
          <a:gdLst/>
          <a:ahLst/>
          <a:cxnLst/>
          <a:rect l="0" t="0" r="0" b="0"/>
          <a:pathLst>
            <a:path>
              <a:moveTo>
                <a:pt x="0" y="0"/>
              </a:moveTo>
              <a:lnTo>
                <a:pt x="0" y="287649"/>
              </a:lnTo>
              <a:lnTo>
                <a:pt x="778325" y="287649"/>
              </a:lnTo>
              <a:lnTo>
                <a:pt x="778325" y="57529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96AD65-E4AD-40AD-BE50-754878CDB3CC}">
      <dsp:nvSpPr>
        <dsp:cNvPr id="0" name=""/>
        <dsp:cNvSpPr/>
      </dsp:nvSpPr>
      <dsp:spPr>
        <a:xfrm>
          <a:off x="9505625" y="3215194"/>
          <a:ext cx="1197423" cy="798282"/>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i="0" kern="1200"/>
            <a:t>Redis</a:t>
          </a:r>
          <a:endParaRPr lang="en-IN" sz="1800" b="1" kern="1200"/>
        </a:p>
      </dsp:txBody>
      <dsp:txXfrm>
        <a:off x="9529006" y="3238575"/>
        <a:ext cx="1150661" cy="75152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A4A1F-659B-4688-AA12-97C39F13106B}">
      <dsp:nvSpPr>
        <dsp:cNvPr id="0" name=""/>
        <dsp:cNvSpPr/>
      </dsp:nvSpPr>
      <dsp:spPr>
        <a:xfrm>
          <a:off x="118272" y="3944342"/>
          <a:ext cx="1010877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6ECC8D-2105-47CF-B7D9-DD5C1969964C}">
      <dsp:nvSpPr>
        <dsp:cNvPr id="0" name=""/>
        <dsp:cNvSpPr/>
      </dsp:nvSpPr>
      <dsp:spPr>
        <a:xfrm>
          <a:off x="129495" y="3148447"/>
          <a:ext cx="1010877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F0454F-7990-4053-A302-0849A3BAAE7C}">
      <dsp:nvSpPr>
        <dsp:cNvPr id="0" name=""/>
        <dsp:cNvSpPr/>
      </dsp:nvSpPr>
      <dsp:spPr>
        <a:xfrm>
          <a:off x="129495" y="2352552"/>
          <a:ext cx="1010877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A193DB-AA1A-4DF7-8492-B8105E6F8B97}">
      <dsp:nvSpPr>
        <dsp:cNvPr id="0" name=""/>
        <dsp:cNvSpPr/>
      </dsp:nvSpPr>
      <dsp:spPr>
        <a:xfrm>
          <a:off x="129495" y="1556657"/>
          <a:ext cx="1010877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F05F0-098F-4B31-B464-6385D48F57AD}">
      <dsp:nvSpPr>
        <dsp:cNvPr id="0" name=""/>
        <dsp:cNvSpPr/>
      </dsp:nvSpPr>
      <dsp:spPr>
        <a:xfrm>
          <a:off x="129495" y="760762"/>
          <a:ext cx="1010877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41976-EF33-4830-BB5C-14CCFF96DFB4}">
      <dsp:nvSpPr>
        <dsp:cNvPr id="0" name=""/>
        <dsp:cNvSpPr/>
      </dsp:nvSpPr>
      <dsp:spPr>
        <a:xfrm>
          <a:off x="3144853" y="2766"/>
          <a:ext cx="6706334" cy="75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NoSQL adapts easily to changing data structures, allowing data storage without strict schema requirements.</a:t>
          </a:r>
          <a:endParaRPr lang="en-IN" sz="1600" kern="1200" dirty="0"/>
        </a:p>
      </dsp:txBody>
      <dsp:txXfrm>
        <a:off x="3144853" y="2766"/>
        <a:ext cx="6706334" cy="757995"/>
      </dsp:txXfrm>
    </dsp:sp>
    <dsp:sp modelId="{0F7CC490-E4BB-4F6D-A631-6DF8E5A6C26F}">
      <dsp:nvSpPr>
        <dsp:cNvPr id="0" name=""/>
        <dsp:cNvSpPr/>
      </dsp:nvSpPr>
      <dsp:spPr>
        <a:xfrm>
          <a:off x="-129495" y="2766"/>
          <a:ext cx="3146261" cy="757995"/>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1. Schema Flexibility</a:t>
          </a:r>
        </a:p>
      </dsp:txBody>
      <dsp:txXfrm>
        <a:off x="-92486" y="39775"/>
        <a:ext cx="3072243" cy="720986"/>
      </dsp:txXfrm>
    </dsp:sp>
    <dsp:sp modelId="{D3A977A5-E656-4232-8B37-FC1A34355934}">
      <dsp:nvSpPr>
        <dsp:cNvPr id="0" name=""/>
        <dsp:cNvSpPr/>
      </dsp:nvSpPr>
      <dsp:spPr>
        <a:xfrm>
          <a:off x="3144853" y="798661"/>
          <a:ext cx="6706334" cy="75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NoSQL scales efficiently by spreading data across multiple servers, handling large volumes effectively.</a:t>
          </a:r>
          <a:endParaRPr lang="en-IN" sz="1600" kern="1200" dirty="0"/>
        </a:p>
      </dsp:txBody>
      <dsp:txXfrm>
        <a:off x="3144853" y="798661"/>
        <a:ext cx="6706334" cy="757995"/>
      </dsp:txXfrm>
    </dsp:sp>
    <dsp:sp modelId="{563D3789-AD13-4D03-93BE-678BFA32D822}">
      <dsp:nvSpPr>
        <dsp:cNvPr id="0" name=""/>
        <dsp:cNvSpPr/>
      </dsp:nvSpPr>
      <dsp:spPr>
        <a:xfrm>
          <a:off x="-129495" y="798661"/>
          <a:ext cx="3146261" cy="757995"/>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2. Scalability</a:t>
          </a:r>
        </a:p>
      </dsp:txBody>
      <dsp:txXfrm>
        <a:off x="-92486" y="835670"/>
        <a:ext cx="3072243" cy="720986"/>
      </dsp:txXfrm>
    </dsp:sp>
    <dsp:sp modelId="{673A56F2-4AD7-4CF8-A1BB-FE0CCAE51EEF}">
      <dsp:nvSpPr>
        <dsp:cNvPr id="0" name=""/>
        <dsp:cNvSpPr/>
      </dsp:nvSpPr>
      <dsp:spPr>
        <a:xfrm>
          <a:off x="3144853" y="1594556"/>
          <a:ext cx="6706334" cy="75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NoSQL databases offer speedy operations for both reading and writing data, particularly beneficial for handling large datasets.</a:t>
          </a:r>
          <a:endParaRPr lang="en-IN" sz="1600" kern="1200" dirty="0"/>
        </a:p>
      </dsp:txBody>
      <dsp:txXfrm>
        <a:off x="3144853" y="1594556"/>
        <a:ext cx="6706334" cy="757995"/>
      </dsp:txXfrm>
    </dsp:sp>
    <dsp:sp modelId="{7CF6BC22-8A5C-4C28-AB80-9101BF59B420}">
      <dsp:nvSpPr>
        <dsp:cNvPr id="0" name=""/>
        <dsp:cNvSpPr/>
      </dsp:nvSpPr>
      <dsp:spPr>
        <a:xfrm>
          <a:off x="-129495" y="1594556"/>
          <a:ext cx="3146261" cy="757995"/>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3. High Performance</a:t>
          </a:r>
        </a:p>
      </dsp:txBody>
      <dsp:txXfrm>
        <a:off x="-92486" y="1631565"/>
        <a:ext cx="3072243" cy="720986"/>
      </dsp:txXfrm>
    </dsp:sp>
    <dsp:sp modelId="{3022BDB2-DBCB-48B0-BA81-ECE33AF23FA3}">
      <dsp:nvSpPr>
        <dsp:cNvPr id="0" name=""/>
        <dsp:cNvSpPr/>
      </dsp:nvSpPr>
      <dsp:spPr>
        <a:xfrm>
          <a:off x="3144853" y="2390451"/>
          <a:ext cx="6706334" cy="75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NoSQL accommodates various data types and structures, providing flexibility in data modeling. For example, document store, graph store, key-value store etc.</a:t>
          </a:r>
          <a:endParaRPr lang="en-IN" sz="1600" kern="1200" dirty="0"/>
        </a:p>
      </dsp:txBody>
      <dsp:txXfrm>
        <a:off x="3144853" y="2390451"/>
        <a:ext cx="6706334" cy="757995"/>
      </dsp:txXfrm>
    </dsp:sp>
    <dsp:sp modelId="{D805397F-1834-43DF-B2C0-4078845ADFEE}">
      <dsp:nvSpPr>
        <dsp:cNvPr id="0" name=""/>
        <dsp:cNvSpPr/>
      </dsp:nvSpPr>
      <dsp:spPr>
        <a:xfrm>
          <a:off x="-129495" y="2390451"/>
          <a:ext cx="3146261" cy="757995"/>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IN" sz="1600" b="1" kern="1200" dirty="0"/>
            <a:t>4. Support for Diverse Data Models</a:t>
          </a:r>
        </a:p>
      </dsp:txBody>
      <dsp:txXfrm>
        <a:off x="-92486" y="2427460"/>
        <a:ext cx="3072243" cy="720986"/>
      </dsp:txXfrm>
    </dsp:sp>
    <dsp:sp modelId="{D6D5FAB7-61DD-4477-AD89-138D020E0EAE}">
      <dsp:nvSpPr>
        <dsp:cNvPr id="0" name=""/>
        <dsp:cNvSpPr/>
      </dsp:nvSpPr>
      <dsp:spPr>
        <a:xfrm>
          <a:off x="3157680" y="3186346"/>
          <a:ext cx="6658235" cy="75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t>NoSQL solutions can be cost-efficient with open-source options and flexible pricing models available.</a:t>
          </a:r>
          <a:endParaRPr lang="en-IN" sz="1600" kern="1200" dirty="0"/>
        </a:p>
      </dsp:txBody>
      <dsp:txXfrm>
        <a:off x="3157680" y="3186346"/>
        <a:ext cx="6658235" cy="757995"/>
      </dsp:txXfrm>
    </dsp:sp>
    <dsp:sp modelId="{E361A885-305D-4625-A10C-8E71E09DC989}">
      <dsp:nvSpPr>
        <dsp:cNvPr id="0" name=""/>
        <dsp:cNvSpPr/>
      </dsp:nvSpPr>
      <dsp:spPr>
        <a:xfrm>
          <a:off x="-118272" y="3186346"/>
          <a:ext cx="3101370" cy="757995"/>
        </a:xfrm>
        <a:prstGeom prst="round2SameRect">
          <a:avLst>
            <a:gd name="adj1" fmla="val 16670"/>
            <a:gd name="adj2" fmla="val 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i="0" kern="1200" dirty="0"/>
            <a:t> 5. Cost-Effectiveness</a:t>
          </a:r>
          <a:endParaRPr lang="en-IN" sz="1800" b="1" kern="1200" dirty="0"/>
        </a:p>
      </dsp:txBody>
      <dsp:txXfrm>
        <a:off x="-81263" y="3223355"/>
        <a:ext cx="3027352" cy="72098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ECC8D-2105-47CF-B7D9-DD5C1969964C}">
      <dsp:nvSpPr>
        <dsp:cNvPr id="0" name=""/>
        <dsp:cNvSpPr/>
      </dsp:nvSpPr>
      <dsp:spPr>
        <a:xfrm>
          <a:off x="142632" y="3946269"/>
          <a:ext cx="11134285"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F0454F-7990-4053-A302-0849A3BAAE7C}">
      <dsp:nvSpPr>
        <dsp:cNvPr id="0" name=""/>
        <dsp:cNvSpPr/>
      </dsp:nvSpPr>
      <dsp:spPr>
        <a:xfrm>
          <a:off x="142632" y="2948028"/>
          <a:ext cx="11134285"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A193DB-AA1A-4DF7-8492-B8105E6F8B97}">
      <dsp:nvSpPr>
        <dsp:cNvPr id="0" name=""/>
        <dsp:cNvSpPr/>
      </dsp:nvSpPr>
      <dsp:spPr>
        <a:xfrm>
          <a:off x="142632" y="1949786"/>
          <a:ext cx="11134285"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F05F0-098F-4B31-B464-6385D48F57AD}">
      <dsp:nvSpPr>
        <dsp:cNvPr id="0" name=""/>
        <dsp:cNvSpPr/>
      </dsp:nvSpPr>
      <dsp:spPr>
        <a:xfrm>
          <a:off x="142632" y="951545"/>
          <a:ext cx="11134285"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41976-EF33-4830-BB5C-14CCFF96DFB4}">
      <dsp:nvSpPr>
        <dsp:cNvPr id="0" name=""/>
        <dsp:cNvSpPr/>
      </dsp:nvSpPr>
      <dsp:spPr>
        <a:xfrm>
          <a:off x="3463892" y="839"/>
          <a:ext cx="7386678" cy="95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NoSQL databases lack a standardized query language like SQL, which can lead to a learning curve and inconsistency across different databases.</a:t>
          </a:r>
          <a:endParaRPr lang="en-IN" sz="1600" kern="1200" dirty="0"/>
        </a:p>
      </dsp:txBody>
      <dsp:txXfrm>
        <a:off x="3463892" y="839"/>
        <a:ext cx="7386678" cy="950705"/>
      </dsp:txXfrm>
    </dsp:sp>
    <dsp:sp modelId="{0F7CC490-E4BB-4F6D-A631-6DF8E5A6C26F}">
      <dsp:nvSpPr>
        <dsp:cNvPr id="0" name=""/>
        <dsp:cNvSpPr/>
      </dsp:nvSpPr>
      <dsp:spPr>
        <a:xfrm>
          <a:off x="-142632" y="839"/>
          <a:ext cx="3465443" cy="950705"/>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1. Lack of standard query language</a:t>
          </a:r>
        </a:p>
      </dsp:txBody>
      <dsp:txXfrm>
        <a:off x="-96214" y="47257"/>
        <a:ext cx="3372607" cy="904287"/>
      </dsp:txXfrm>
    </dsp:sp>
    <dsp:sp modelId="{D3A977A5-E656-4232-8B37-FC1A34355934}">
      <dsp:nvSpPr>
        <dsp:cNvPr id="0" name=""/>
        <dsp:cNvSpPr/>
      </dsp:nvSpPr>
      <dsp:spPr>
        <a:xfrm>
          <a:off x="3463892" y="999080"/>
          <a:ext cx="7386678" cy="95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Some NoSQL databases prioritize availability and speed over consistency, leading to eventual consistency or weaker consistency models.</a:t>
          </a:r>
          <a:endParaRPr lang="en-IN" sz="1600" kern="1200" dirty="0"/>
        </a:p>
      </dsp:txBody>
      <dsp:txXfrm>
        <a:off x="3463892" y="999080"/>
        <a:ext cx="7386678" cy="950705"/>
      </dsp:txXfrm>
    </dsp:sp>
    <dsp:sp modelId="{563D3789-AD13-4D03-93BE-678BFA32D822}">
      <dsp:nvSpPr>
        <dsp:cNvPr id="0" name=""/>
        <dsp:cNvSpPr/>
      </dsp:nvSpPr>
      <dsp:spPr>
        <a:xfrm>
          <a:off x="-142632" y="999080"/>
          <a:ext cx="3465443" cy="950705"/>
        </a:xfrm>
        <a:prstGeom prst="round2SameRect">
          <a:avLst>
            <a:gd name="adj1" fmla="val 16670"/>
            <a:gd name="adj2" fmla="val 0"/>
          </a:avLst>
        </a:prstGeom>
        <a:gradFill rotWithShape="0">
          <a:gsLst>
            <a:gs pos="0">
              <a:schemeClr val="accent4">
                <a:hueOff val="3266964"/>
                <a:satOff val="-13592"/>
                <a:lumOff val="3203"/>
                <a:alphaOff val="0"/>
                <a:lumMod val="110000"/>
                <a:satMod val="105000"/>
                <a:tint val="67000"/>
              </a:schemeClr>
            </a:gs>
            <a:gs pos="50000">
              <a:schemeClr val="accent4">
                <a:hueOff val="3266964"/>
                <a:satOff val="-13592"/>
                <a:lumOff val="3203"/>
                <a:alphaOff val="0"/>
                <a:lumMod val="105000"/>
                <a:satMod val="103000"/>
                <a:tint val="73000"/>
              </a:schemeClr>
            </a:gs>
            <a:gs pos="100000">
              <a:schemeClr val="accent4">
                <a:hueOff val="3266964"/>
                <a:satOff val="-13592"/>
                <a:lumOff val="3203"/>
                <a:alphaOff val="0"/>
                <a:lumMod val="105000"/>
                <a:satMod val="109000"/>
                <a:tint val="81000"/>
              </a:schemeClr>
            </a:gs>
          </a:gsLst>
          <a:lin ang="5400000" scaled="0"/>
        </a:gradFill>
        <a:ln w="6350" cap="flat" cmpd="sng" algn="ctr">
          <a:solidFill>
            <a:schemeClr val="accent4">
              <a:hueOff val="3266964"/>
              <a:satOff val="-13592"/>
              <a:lumOff val="320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2. Weaker consistency guarantees</a:t>
          </a:r>
        </a:p>
      </dsp:txBody>
      <dsp:txXfrm>
        <a:off x="-96214" y="1045498"/>
        <a:ext cx="3372607" cy="904287"/>
      </dsp:txXfrm>
    </dsp:sp>
    <dsp:sp modelId="{673A56F2-4AD7-4CF8-A1BB-FE0CCAE51EEF}">
      <dsp:nvSpPr>
        <dsp:cNvPr id="0" name=""/>
        <dsp:cNvSpPr/>
      </dsp:nvSpPr>
      <dsp:spPr>
        <a:xfrm>
          <a:off x="3463892" y="1997322"/>
          <a:ext cx="7386678" cy="95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NoSQL databases may have limited support for complex transactions involving multiple operations across different documents or records.</a:t>
          </a:r>
          <a:endParaRPr lang="en-IN" sz="1600" kern="1200" dirty="0"/>
        </a:p>
      </dsp:txBody>
      <dsp:txXfrm>
        <a:off x="3463892" y="1997322"/>
        <a:ext cx="7386678" cy="950705"/>
      </dsp:txXfrm>
    </dsp:sp>
    <dsp:sp modelId="{7CF6BC22-8A5C-4C28-AB80-9101BF59B420}">
      <dsp:nvSpPr>
        <dsp:cNvPr id="0" name=""/>
        <dsp:cNvSpPr/>
      </dsp:nvSpPr>
      <dsp:spPr>
        <a:xfrm>
          <a:off x="-142632" y="1997322"/>
          <a:ext cx="3465443" cy="950705"/>
        </a:xfrm>
        <a:prstGeom prst="round2SameRect">
          <a:avLst>
            <a:gd name="adj1" fmla="val 16670"/>
            <a:gd name="adj2" fmla="val 0"/>
          </a:avLst>
        </a:prstGeom>
        <a:gradFill rotWithShape="0">
          <a:gsLst>
            <a:gs pos="0">
              <a:schemeClr val="accent4">
                <a:hueOff val="6533927"/>
                <a:satOff val="-27185"/>
                <a:lumOff val="6405"/>
                <a:alphaOff val="0"/>
                <a:lumMod val="110000"/>
                <a:satMod val="105000"/>
                <a:tint val="67000"/>
              </a:schemeClr>
            </a:gs>
            <a:gs pos="50000">
              <a:schemeClr val="accent4">
                <a:hueOff val="6533927"/>
                <a:satOff val="-27185"/>
                <a:lumOff val="6405"/>
                <a:alphaOff val="0"/>
                <a:lumMod val="105000"/>
                <a:satMod val="103000"/>
                <a:tint val="73000"/>
              </a:schemeClr>
            </a:gs>
            <a:gs pos="100000">
              <a:schemeClr val="accent4">
                <a:hueOff val="6533927"/>
                <a:satOff val="-27185"/>
                <a:lumOff val="6405"/>
                <a:alphaOff val="0"/>
                <a:lumMod val="105000"/>
                <a:satMod val="109000"/>
                <a:tint val="81000"/>
              </a:schemeClr>
            </a:gs>
          </a:gsLst>
          <a:lin ang="5400000" scaled="0"/>
        </a:gradFill>
        <a:ln w="6350" cap="flat" cmpd="sng" algn="ctr">
          <a:solidFill>
            <a:schemeClr val="accent4">
              <a:hueOff val="6533927"/>
              <a:satOff val="-27185"/>
              <a:lumOff val="640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3. Limited transaction support</a:t>
          </a:r>
        </a:p>
      </dsp:txBody>
      <dsp:txXfrm>
        <a:off x="-96214" y="2043740"/>
        <a:ext cx="3372607" cy="904287"/>
      </dsp:txXfrm>
    </dsp:sp>
    <dsp:sp modelId="{3022BDB2-DBCB-48B0-BA81-ECE33AF23FA3}">
      <dsp:nvSpPr>
        <dsp:cNvPr id="0" name=""/>
        <dsp:cNvSpPr/>
      </dsp:nvSpPr>
      <dsp:spPr>
        <a:xfrm>
          <a:off x="3463892" y="2995563"/>
          <a:ext cx="7386678" cy="950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The NoSQL ecosystem may be less mature compared to RDBMS, resulting in fewer tools, libraries, and community support for some NoSQL databases.</a:t>
          </a:r>
          <a:endParaRPr lang="en-IN" sz="1600" kern="1200" dirty="0"/>
        </a:p>
      </dsp:txBody>
      <dsp:txXfrm>
        <a:off x="3463892" y="2995563"/>
        <a:ext cx="7386678" cy="950705"/>
      </dsp:txXfrm>
    </dsp:sp>
    <dsp:sp modelId="{D805397F-1834-43DF-B2C0-4078845ADFEE}">
      <dsp:nvSpPr>
        <dsp:cNvPr id="0" name=""/>
        <dsp:cNvSpPr/>
      </dsp:nvSpPr>
      <dsp:spPr>
        <a:xfrm>
          <a:off x="-142632" y="2995563"/>
          <a:ext cx="3465443" cy="950705"/>
        </a:xfrm>
        <a:prstGeom prst="round2SameRect">
          <a:avLst>
            <a:gd name="adj1" fmla="val 16670"/>
            <a:gd name="adj2" fmla="val 0"/>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4. Less mature ecosystem</a:t>
          </a:r>
        </a:p>
      </dsp:txBody>
      <dsp:txXfrm>
        <a:off x="-96214" y="3041981"/>
        <a:ext cx="3372607" cy="90428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E52C7-B71C-45E2-8840-3FAA68A40D6C}">
      <dsp:nvSpPr>
        <dsp:cNvPr id="0" name=""/>
        <dsp:cNvSpPr/>
      </dsp:nvSpPr>
      <dsp:spPr>
        <a:xfrm rot="5400000">
          <a:off x="-181791" y="185049"/>
          <a:ext cx="1211941" cy="848358"/>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C</a:t>
          </a:r>
          <a:endParaRPr lang="en-IN" sz="2400" b="1" kern="1200" dirty="0"/>
        </a:p>
      </dsp:txBody>
      <dsp:txXfrm rot="-5400000">
        <a:off x="1" y="427436"/>
        <a:ext cx="848358" cy="363583"/>
      </dsp:txXfrm>
    </dsp:sp>
    <dsp:sp modelId="{CD0D5E44-1957-4F95-9554-989A7E9D7EA1}">
      <dsp:nvSpPr>
        <dsp:cNvPr id="0" name=""/>
        <dsp:cNvSpPr/>
      </dsp:nvSpPr>
      <dsp:spPr>
        <a:xfrm rot="5400000">
          <a:off x="4927211" y="-4075594"/>
          <a:ext cx="788176" cy="8945881"/>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Create: </a:t>
          </a:r>
          <a:r>
            <a:rPr lang="en-US" sz="1800" b="0" i="0" kern="1200" dirty="0"/>
            <a:t>This operation refers to inserting new documents into a MongoDB collection.</a:t>
          </a:r>
          <a:endParaRPr lang="en-IN" sz="1800" kern="1200" dirty="0"/>
        </a:p>
      </dsp:txBody>
      <dsp:txXfrm rot="-5400000">
        <a:off x="848359" y="41734"/>
        <a:ext cx="8907405" cy="711224"/>
      </dsp:txXfrm>
    </dsp:sp>
    <dsp:sp modelId="{4A10F50C-914F-4D54-85A6-9551F59F1CD6}">
      <dsp:nvSpPr>
        <dsp:cNvPr id="0" name=""/>
        <dsp:cNvSpPr/>
      </dsp:nvSpPr>
      <dsp:spPr>
        <a:xfrm rot="5400000">
          <a:off x="-181791" y="1249874"/>
          <a:ext cx="1211941" cy="84835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R</a:t>
          </a:r>
          <a:endParaRPr lang="en-IN" sz="2400" b="1" kern="1200" dirty="0"/>
        </a:p>
      </dsp:txBody>
      <dsp:txXfrm rot="-5400000">
        <a:off x="1" y="1492261"/>
        <a:ext cx="848358" cy="363583"/>
      </dsp:txXfrm>
    </dsp:sp>
    <dsp:sp modelId="{EA70213D-5FD8-4146-AA6E-666A4D056FEF}">
      <dsp:nvSpPr>
        <dsp:cNvPr id="0" name=""/>
        <dsp:cNvSpPr/>
      </dsp:nvSpPr>
      <dsp:spPr>
        <a:xfrm rot="5400000">
          <a:off x="4927418" y="-3010975"/>
          <a:ext cx="787761" cy="8945881"/>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Read: </a:t>
          </a:r>
          <a:r>
            <a:rPr lang="en-US" sz="1800" b="0" i="0" kern="1200" dirty="0"/>
            <a:t>This operation refers to retrieving data from a MongoDB collection. </a:t>
          </a:r>
          <a:endParaRPr lang="en-IN" sz="1800" kern="1200" dirty="0"/>
        </a:p>
      </dsp:txBody>
      <dsp:txXfrm rot="-5400000">
        <a:off x="848359" y="1106539"/>
        <a:ext cx="8907426" cy="710851"/>
      </dsp:txXfrm>
    </dsp:sp>
    <dsp:sp modelId="{6F9036A1-546D-488C-B4C9-586FB7F735AC}">
      <dsp:nvSpPr>
        <dsp:cNvPr id="0" name=""/>
        <dsp:cNvSpPr/>
      </dsp:nvSpPr>
      <dsp:spPr>
        <a:xfrm rot="5400000">
          <a:off x="-181791" y="2314700"/>
          <a:ext cx="1211941" cy="848358"/>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U</a:t>
          </a:r>
          <a:endParaRPr lang="en-IN" sz="2400" b="1" kern="1200" dirty="0"/>
        </a:p>
      </dsp:txBody>
      <dsp:txXfrm rot="-5400000">
        <a:off x="1" y="2557087"/>
        <a:ext cx="848358" cy="363583"/>
      </dsp:txXfrm>
    </dsp:sp>
    <dsp:sp modelId="{75382F40-6DC2-4516-9439-18243358AAC4}">
      <dsp:nvSpPr>
        <dsp:cNvPr id="0" name=""/>
        <dsp:cNvSpPr/>
      </dsp:nvSpPr>
      <dsp:spPr>
        <a:xfrm rot="5400000">
          <a:off x="4927418" y="-1946150"/>
          <a:ext cx="787761" cy="8945881"/>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Update: </a:t>
          </a:r>
          <a:r>
            <a:rPr lang="en-US" sz="1800" b="0" i="0" kern="1200" dirty="0"/>
            <a:t>This operation refers to modifying existing documents in a MongoDB collection.</a:t>
          </a:r>
          <a:endParaRPr lang="en-IN" sz="1800" kern="1200" dirty="0"/>
        </a:p>
      </dsp:txBody>
      <dsp:txXfrm rot="-5400000">
        <a:off x="848359" y="2171364"/>
        <a:ext cx="8907426" cy="710851"/>
      </dsp:txXfrm>
    </dsp:sp>
    <dsp:sp modelId="{EED58A1D-C8A4-471B-BBC3-65EC4A7B616A}">
      <dsp:nvSpPr>
        <dsp:cNvPr id="0" name=""/>
        <dsp:cNvSpPr/>
      </dsp:nvSpPr>
      <dsp:spPr>
        <a:xfrm rot="5400000">
          <a:off x="-181791" y="3379525"/>
          <a:ext cx="1211941" cy="848358"/>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D</a:t>
          </a:r>
          <a:endParaRPr lang="en-IN" sz="2400" b="1" kern="1200" dirty="0"/>
        </a:p>
      </dsp:txBody>
      <dsp:txXfrm rot="-5400000">
        <a:off x="1" y="3621912"/>
        <a:ext cx="848358" cy="363583"/>
      </dsp:txXfrm>
    </dsp:sp>
    <dsp:sp modelId="{38A6962D-59F9-4082-9F86-F290E0FDB8E6}">
      <dsp:nvSpPr>
        <dsp:cNvPr id="0" name=""/>
        <dsp:cNvSpPr/>
      </dsp:nvSpPr>
      <dsp:spPr>
        <a:xfrm rot="5400000">
          <a:off x="4927418" y="-881325"/>
          <a:ext cx="787761" cy="8945881"/>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Delete: </a:t>
          </a:r>
          <a:r>
            <a:rPr lang="en-US" sz="1800" b="0" i="0" kern="1200" dirty="0"/>
            <a:t>This operation refers to removing documents from a MongoDB collection.</a:t>
          </a:r>
          <a:endParaRPr lang="en-IN" sz="1800" kern="1200" dirty="0"/>
        </a:p>
      </dsp:txBody>
      <dsp:txXfrm rot="-5400000">
        <a:off x="848359" y="3236189"/>
        <a:ext cx="8907426" cy="710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31851-FD39-4CD1-8D27-5BC94024D8DB}">
      <dsp:nvSpPr>
        <dsp:cNvPr id="0" name=""/>
        <dsp:cNvSpPr/>
      </dsp:nvSpPr>
      <dsp:spPr>
        <a:xfrm>
          <a:off x="0" y="759222"/>
          <a:ext cx="4463700" cy="44352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20341" tIns="604012" rIns="420341" bIns="128016" numCol="1" spcCol="1270" anchor="t" anchorCtr="0">
          <a:noAutofit/>
        </a:bodyPr>
        <a:lstStyle/>
        <a:p>
          <a:pPr marL="171450" lvl="1" indent="-171450" algn="l" defTabSz="800100">
            <a:lnSpc>
              <a:spcPct val="90000"/>
            </a:lnSpc>
            <a:spcBef>
              <a:spcPct val="0"/>
            </a:spcBef>
            <a:spcAft>
              <a:spcPct val="15000"/>
            </a:spcAft>
            <a:buClr>
              <a:schemeClr val="accent4"/>
            </a:buClr>
            <a:buFont typeface="+mj-lt"/>
            <a:buAutoNum type="arabicPeriod"/>
          </a:pPr>
          <a:r>
            <a:rPr lang="en-US" sz="1800" kern="1200" dirty="0"/>
            <a:t> Ideal for </a:t>
          </a:r>
          <a:r>
            <a:rPr lang="en-US" sz="1800" b="1" kern="1200" dirty="0"/>
            <a:t>real-time applications</a:t>
          </a:r>
          <a:r>
            <a:rPr lang="en-US" sz="1800" kern="1200" dirty="0"/>
            <a:t> like chat applications, online gaming, and collaborative tools due to its event-driven architecture.</a:t>
          </a:r>
          <a:endParaRPr lang="en-IN" sz="1800" kern="1200" dirty="0"/>
        </a:p>
        <a:p>
          <a:pPr marL="171450" lvl="1" indent="-171450" algn="l" defTabSz="800100">
            <a:lnSpc>
              <a:spcPct val="90000"/>
            </a:lnSpc>
            <a:spcBef>
              <a:spcPct val="0"/>
            </a:spcBef>
            <a:spcAft>
              <a:spcPct val="15000"/>
            </a:spcAft>
            <a:buClr>
              <a:schemeClr val="accent4"/>
            </a:buClr>
            <a:buFont typeface="+mj-lt"/>
            <a:buAutoNum type="arabicPeriod"/>
          </a:pPr>
          <a:endParaRPr lang="en-IN" sz="1800" kern="1200" dirty="0"/>
        </a:p>
        <a:p>
          <a:pPr marL="171450" lvl="1" indent="-171450" algn="l" defTabSz="800100">
            <a:lnSpc>
              <a:spcPct val="90000"/>
            </a:lnSpc>
            <a:spcBef>
              <a:spcPct val="0"/>
            </a:spcBef>
            <a:spcAft>
              <a:spcPct val="15000"/>
            </a:spcAft>
            <a:buClr>
              <a:schemeClr val="accent4"/>
            </a:buClr>
            <a:buFont typeface="+mj-lt"/>
            <a:buAutoNum type="arabicPeriod"/>
          </a:pPr>
          <a:r>
            <a:rPr lang="en-US" sz="1800" kern="1200" dirty="0"/>
            <a:t> Excellent for building </a:t>
          </a:r>
          <a:r>
            <a:rPr lang="en-US" sz="1800" b="1" kern="1200" dirty="0"/>
            <a:t>lightweight and scalable RESTful APIs</a:t>
          </a:r>
          <a:r>
            <a:rPr lang="en-US" sz="1800" kern="1200" dirty="0"/>
            <a:t> that handle a large number of concurrent connections.</a:t>
          </a:r>
          <a:endParaRPr lang="en-IN" sz="1800" kern="1200" dirty="0"/>
        </a:p>
        <a:p>
          <a:pPr marL="171450" lvl="1" indent="-171450" algn="l" defTabSz="800100">
            <a:lnSpc>
              <a:spcPct val="90000"/>
            </a:lnSpc>
            <a:spcBef>
              <a:spcPct val="0"/>
            </a:spcBef>
            <a:spcAft>
              <a:spcPct val="15000"/>
            </a:spcAft>
            <a:buClr>
              <a:schemeClr val="accent4"/>
            </a:buClr>
            <a:buFont typeface="+mj-lt"/>
            <a:buAutoNum type="arabicPeriod"/>
          </a:pPr>
          <a:endParaRPr lang="en-IN" sz="1800" kern="1200" dirty="0"/>
        </a:p>
        <a:p>
          <a:pPr marL="171450" lvl="1" indent="-171450" algn="l" defTabSz="800100">
            <a:lnSpc>
              <a:spcPct val="90000"/>
            </a:lnSpc>
            <a:spcBef>
              <a:spcPct val="0"/>
            </a:spcBef>
            <a:spcAft>
              <a:spcPct val="15000"/>
            </a:spcAft>
            <a:buClr>
              <a:schemeClr val="accent4"/>
            </a:buClr>
            <a:buFont typeface="+mj-lt"/>
            <a:buAutoNum type="arabicPeriod"/>
          </a:pPr>
          <a:r>
            <a:rPr lang="en-US" sz="1800" kern="1200" dirty="0"/>
            <a:t> Well-suited for building </a:t>
          </a:r>
          <a:r>
            <a:rPr lang="en-US" sz="1800" b="1" kern="1200" dirty="0"/>
            <a:t>microservices-based architectures</a:t>
          </a:r>
          <a:r>
            <a:rPr lang="en-US" sz="1800" kern="1200" dirty="0"/>
            <a:t>, enabling modular and scalable systems.</a:t>
          </a:r>
          <a:endParaRPr lang="en-IN" sz="1800" kern="1200" dirty="0"/>
        </a:p>
      </dsp:txBody>
      <dsp:txXfrm>
        <a:off x="0" y="759222"/>
        <a:ext cx="4463700" cy="4435200"/>
      </dsp:txXfrm>
    </dsp:sp>
    <dsp:sp modelId="{207E1646-F6AD-4847-84AB-598CF5CD77B1}">
      <dsp:nvSpPr>
        <dsp:cNvPr id="0" name=""/>
        <dsp:cNvSpPr/>
      </dsp:nvSpPr>
      <dsp:spPr>
        <a:xfrm>
          <a:off x="276862" y="55042"/>
          <a:ext cx="3791196" cy="971297"/>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3298" tIns="0" rIns="143298" bIns="0" numCol="1" spcCol="1270" anchor="ctr" anchorCtr="0">
          <a:noAutofit/>
        </a:bodyPr>
        <a:lstStyle/>
        <a:p>
          <a:pPr marL="0" lvl="0" indent="0" algn="l" defTabSz="889000">
            <a:lnSpc>
              <a:spcPct val="90000"/>
            </a:lnSpc>
            <a:spcBef>
              <a:spcPct val="0"/>
            </a:spcBef>
            <a:spcAft>
              <a:spcPct val="35000"/>
            </a:spcAft>
            <a:buNone/>
          </a:pPr>
          <a:r>
            <a:rPr lang="en-US" sz="2000" b="1" kern="1200" dirty="0"/>
            <a:t>When to Use Node.js?</a:t>
          </a:r>
          <a:endParaRPr lang="en-IN" sz="2000" kern="1200" dirty="0"/>
        </a:p>
      </dsp:txBody>
      <dsp:txXfrm>
        <a:off x="324277" y="102457"/>
        <a:ext cx="3696366" cy="87646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E52C7-B71C-45E2-8840-3FAA68A40D6C}">
      <dsp:nvSpPr>
        <dsp:cNvPr id="0" name=""/>
        <dsp:cNvSpPr/>
      </dsp:nvSpPr>
      <dsp:spPr>
        <a:xfrm rot="5400000">
          <a:off x="-172096" y="190146"/>
          <a:ext cx="1147310" cy="768626"/>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C</a:t>
          </a:r>
          <a:endParaRPr lang="en-IN" sz="2400" b="1" kern="1200" dirty="0"/>
        </a:p>
      </dsp:txBody>
      <dsp:txXfrm rot="-5400000">
        <a:off x="17246" y="385117"/>
        <a:ext cx="768626" cy="378684"/>
      </dsp:txXfrm>
    </dsp:sp>
    <dsp:sp modelId="{CD0D5E44-1957-4F95-9554-989A7E9D7EA1}">
      <dsp:nvSpPr>
        <dsp:cNvPr id="0" name=""/>
        <dsp:cNvSpPr/>
      </dsp:nvSpPr>
      <dsp:spPr>
        <a:xfrm rot="5400000">
          <a:off x="972220" y="-185543"/>
          <a:ext cx="745751" cy="1118448"/>
        </a:xfrm>
        <a:prstGeom prst="round2SameRect">
          <a:avLst/>
        </a:prstGeom>
        <a:solidFill>
          <a:srgbClr val="FFFF00">
            <a:alpha val="90000"/>
          </a:srgb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Create</a:t>
          </a:r>
          <a:endParaRPr lang="en-IN" sz="1800" kern="1200" dirty="0"/>
        </a:p>
      </dsp:txBody>
      <dsp:txXfrm rot="-5400000">
        <a:off x="785872" y="37210"/>
        <a:ext cx="1082043" cy="672941"/>
      </dsp:txXfrm>
    </dsp:sp>
    <dsp:sp modelId="{DBBBF276-8E6B-4A1F-BC43-7FF8A9EDB0FD}">
      <dsp:nvSpPr>
        <dsp:cNvPr id="0" name=""/>
        <dsp:cNvSpPr/>
      </dsp:nvSpPr>
      <dsp:spPr>
        <a:xfrm rot="5400000">
          <a:off x="-172096" y="1070924"/>
          <a:ext cx="1147310" cy="768626"/>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R</a:t>
          </a:r>
          <a:endParaRPr lang="en-IN" sz="1800" kern="1200" dirty="0"/>
        </a:p>
      </dsp:txBody>
      <dsp:txXfrm rot="-5400000">
        <a:off x="17246" y="1265895"/>
        <a:ext cx="768626" cy="378684"/>
      </dsp:txXfrm>
    </dsp:sp>
    <dsp:sp modelId="{05ECFFE4-358C-4079-BE79-73FB705EFD9E}">
      <dsp:nvSpPr>
        <dsp:cNvPr id="0" name=""/>
        <dsp:cNvSpPr/>
      </dsp:nvSpPr>
      <dsp:spPr>
        <a:xfrm rot="5400000">
          <a:off x="963597" y="703856"/>
          <a:ext cx="762996" cy="1118448"/>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Read</a:t>
          </a:r>
          <a:endParaRPr lang="en-IN" sz="1800" kern="1200" dirty="0"/>
        </a:p>
      </dsp:txBody>
      <dsp:txXfrm rot="-5400000">
        <a:off x="785871" y="918828"/>
        <a:ext cx="1081202" cy="688504"/>
      </dsp:txXfrm>
    </dsp:sp>
    <dsp:sp modelId="{D7E51733-705F-451E-89A4-70B5FD24FCF6}">
      <dsp:nvSpPr>
        <dsp:cNvPr id="0" name=""/>
        <dsp:cNvSpPr/>
      </dsp:nvSpPr>
      <dsp:spPr>
        <a:xfrm rot="5400000">
          <a:off x="-172096" y="1951702"/>
          <a:ext cx="1147310" cy="768626"/>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U</a:t>
          </a:r>
          <a:endParaRPr lang="en-IN" sz="1800" kern="1200" dirty="0"/>
        </a:p>
      </dsp:txBody>
      <dsp:txXfrm rot="-5400000">
        <a:off x="17246" y="2146673"/>
        <a:ext cx="768626" cy="378684"/>
      </dsp:txXfrm>
    </dsp:sp>
    <dsp:sp modelId="{BF3EA525-D0C1-4249-B3CA-D7BA3BF18D9B}">
      <dsp:nvSpPr>
        <dsp:cNvPr id="0" name=""/>
        <dsp:cNvSpPr/>
      </dsp:nvSpPr>
      <dsp:spPr>
        <a:xfrm rot="5400000">
          <a:off x="972220" y="1576011"/>
          <a:ext cx="745751" cy="1118448"/>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Update</a:t>
          </a:r>
          <a:endParaRPr lang="en-IN" sz="1800" kern="1200" dirty="0"/>
        </a:p>
      </dsp:txBody>
      <dsp:txXfrm rot="-5400000">
        <a:off x="785872" y="1798765"/>
        <a:ext cx="1082043" cy="672941"/>
      </dsp:txXfrm>
    </dsp:sp>
    <dsp:sp modelId="{AE091B27-D51A-4E93-BB36-00B21E3456A3}">
      <dsp:nvSpPr>
        <dsp:cNvPr id="0" name=""/>
        <dsp:cNvSpPr/>
      </dsp:nvSpPr>
      <dsp:spPr>
        <a:xfrm rot="5400000">
          <a:off x="-172096" y="2832480"/>
          <a:ext cx="1147310" cy="768626"/>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D</a:t>
          </a:r>
          <a:endParaRPr lang="en-IN" sz="1800" kern="1200" dirty="0"/>
        </a:p>
      </dsp:txBody>
      <dsp:txXfrm rot="-5400000">
        <a:off x="17246" y="3027451"/>
        <a:ext cx="768626" cy="378684"/>
      </dsp:txXfrm>
    </dsp:sp>
    <dsp:sp modelId="{49129546-9EDE-43F2-8E5F-41F86C4B85EE}">
      <dsp:nvSpPr>
        <dsp:cNvPr id="0" name=""/>
        <dsp:cNvSpPr/>
      </dsp:nvSpPr>
      <dsp:spPr>
        <a:xfrm rot="5400000">
          <a:off x="972220" y="2456789"/>
          <a:ext cx="745751" cy="1118448"/>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Delete</a:t>
          </a:r>
          <a:endParaRPr lang="en-IN" sz="1800" kern="1200" dirty="0"/>
        </a:p>
      </dsp:txBody>
      <dsp:txXfrm rot="-5400000">
        <a:off x="785872" y="2679543"/>
        <a:ext cx="1082043" cy="67294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E52C7-B71C-45E2-8840-3FAA68A40D6C}">
      <dsp:nvSpPr>
        <dsp:cNvPr id="0" name=""/>
        <dsp:cNvSpPr/>
      </dsp:nvSpPr>
      <dsp:spPr>
        <a:xfrm rot="5400000">
          <a:off x="-172096" y="190146"/>
          <a:ext cx="1147310" cy="768626"/>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C</a:t>
          </a:r>
          <a:endParaRPr lang="en-IN" sz="2400" b="1" kern="1200" dirty="0"/>
        </a:p>
      </dsp:txBody>
      <dsp:txXfrm rot="-5400000">
        <a:off x="17246" y="385117"/>
        <a:ext cx="768626" cy="378684"/>
      </dsp:txXfrm>
    </dsp:sp>
    <dsp:sp modelId="{CD0D5E44-1957-4F95-9554-989A7E9D7EA1}">
      <dsp:nvSpPr>
        <dsp:cNvPr id="0" name=""/>
        <dsp:cNvSpPr/>
      </dsp:nvSpPr>
      <dsp:spPr>
        <a:xfrm rot="5400000">
          <a:off x="972220" y="-185543"/>
          <a:ext cx="745751" cy="1118448"/>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Create</a:t>
          </a:r>
          <a:endParaRPr lang="en-IN" sz="1800" kern="1200" dirty="0"/>
        </a:p>
      </dsp:txBody>
      <dsp:txXfrm rot="-5400000">
        <a:off x="785872" y="37210"/>
        <a:ext cx="1082043" cy="672941"/>
      </dsp:txXfrm>
    </dsp:sp>
    <dsp:sp modelId="{DBBBF276-8E6B-4A1F-BC43-7FF8A9EDB0FD}">
      <dsp:nvSpPr>
        <dsp:cNvPr id="0" name=""/>
        <dsp:cNvSpPr/>
      </dsp:nvSpPr>
      <dsp:spPr>
        <a:xfrm rot="5400000">
          <a:off x="-172096" y="1070924"/>
          <a:ext cx="1147310" cy="768626"/>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R</a:t>
          </a:r>
          <a:endParaRPr lang="en-IN" sz="1800" kern="1200" dirty="0"/>
        </a:p>
      </dsp:txBody>
      <dsp:txXfrm rot="-5400000">
        <a:off x="17246" y="1265895"/>
        <a:ext cx="768626" cy="378684"/>
      </dsp:txXfrm>
    </dsp:sp>
    <dsp:sp modelId="{05ECFFE4-358C-4079-BE79-73FB705EFD9E}">
      <dsp:nvSpPr>
        <dsp:cNvPr id="0" name=""/>
        <dsp:cNvSpPr/>
      </dsp:nvSpPr>
      <dsp:spPr>
        <a:xfrm rot="5400000">
          <a:off x="963597" y="703856"/>
          <a:ext cx="762996" cy="1118448"/>
        </a:xfrm>
        <a:prstGeom prst="round2SameRect">
          <a:avLst/>
        </a:prstGeom>
        <a:solidFill>
          <a:srgbClr val="FFFF00">
            <a:alpha val="90000"/>
          </a:srgb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Read</a:t>
          </a:r>
          <a:endParaRPr lang="en-IN" sz="1800" kern="1200" dirty="0"/>
        </a:p>
      </dsp:txBody>
      <dsp:txXfrm rot="-5400000">
        <a:off x="785871" y="918828"/>
        <a:ext cx="1081202" cy="688504"/>
      </dsp:txXfrm>
    </dsp:sp>
    <dsp:sp modelId="{D7E51733-705F-451E-89A4-70B5FD24FCF6}">
      <dsp:nvSpPr>
        <dsp:cNvPr id="0" name=""/>
        <dsp:cNvSpPr/>
      </dsp:nvSpPr>
      <dsp:spPr>
        <a:xfrm rot="5400000">
          <a:off x="-172096" y="1951702"/>
          <a:ext cx="1147310" cy="768626"/>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U</a:t>
          </a:r>
          <a:endParaRPr lang="en-IN" sz="1800" kern="1200" dirty="0"/>
        </a:p>
      </dsp:txBody>
      <dsp:txXfrm rot="-5400000">
        <a:off x="17246" y="2146673"/>
        <a:ext cx="768626" cy="378684"/>
      </dsp:txXfrm>
    </dsp:sp>
    <dsp:sp modelId="{BF3EA525-D0C1-4249-B3CA-D7BA3BF18D9B}">
      <dsp:nvSpPr>
        <dsp:cNvPr id="0" name=""/>
        <dsp:cNvSpPr/>
      </dsp:nvSpPr>
      <dsp:spPr>
        <a:xfrm rot="5400000">
          <a:off x="972220" y="1576011"/>
          <a:ext cx="745751" cy="1118448"/>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Update</a:t>
          </a:r>
          <a:endParaRPr lang="en-IN" sz="1800" kern="1200" dirty="0"/>
        </a:p>
      </dsp:txBody>
      <dsp:txXfrm rot="-5400000">
        <a:off x="785872" y="1798765"/>
        <a:ext cx="1082043" cy="672941"/>
      </dsp:txXfrm>
    </dsp:sp>
    <dsp:sp modelId="{AE091B27-D51A-4E93-BB36-00B21E3456A3}">
      <dsp:nvSpPr>
        <dsp:cNvPr id="0" name=""/>
        <dsp:cNvSpPr/>
      </dsp:nvSpPr>
      <dsp:spPr>
        <a:xfrm rot="5400000">
          <a:off x="-172096" y="2832480"/>
          <a:ext cx="1147310" cy="768626"/>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D</a:t>
          </a:r>
          <a:endParaRPr lang="en-IN" sz="1800" kern="1200" dirty="0"/>
        </a:p>
      </dsp:txBody>
      <dsp:txXfrm rot="-5400000">
        <a:off x="17246" y="3027451"/>
        <a:ext cx="768626" cy="378684"/>
      </dsp:txXfrm>
    </dsp:sp>
    <dsp:sp modelId="{49129546-9EDE-43F2-8E5F-41F86C4B85EE}">
      <dsp:nvSpPr>
        <dsp:cNvPr id="0" name=""/>
        <dsp:cNvSpPr/>
      </dsp:nvSpPr>
      <dsp:spPr>
        <a:xfrm rot="5400000">
          <a:off x="972220" y="2456789"/>
          <a:ext cx="745751" cy="1118448"/>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a:t>Delete</a:t>
          </a:r>
          <a:endParaRPr lang="en-IN" sz="1800" kern="1200" dirty="0"/>
        </a:p>
      </dsp:txBody>
      <dsp:txXfrm rot="-5400000">
        <a:off x="785872" y="2679543"/>
        <a:ext cx="1082043" cy="672941"/>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E52C7-B71C-45E2-8840-3FAA68A40D6C}">
      <dsp:nvSpPr>
        <dsp:cNvPr id="0" name=""/>
        <dsp:cNvSpPr/>
      </dsp:nvSpPr>
      <dsp:spPr>
        <a:xfrm rot="5400000">
          <a:off x="-172096" y="190146"/>
          <a:ext cx="1147310" cy="768626"/>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C</a:t>
          </a:r>
          <a:endParaRPr lang="en-IN" sz="2400" b="1" kern="1200" dirty="0"/>
        </a:p>
      </dsp:txBody>
      <dsp:txXfrm rot="-5400000">
        <a:off x="17246" y="385117"/>
        <a:ext cx="768626" cy="378684"/>
      </dsp:txXfrm>
    </dsp:sp>
    <dsp:sp modelId="{CD0D5E44-1957-4F95-9554-989A7E9D7EA1}">
      <dsp:nvSpPr>
        <dsp:cNvPr id="0" name=""/>
        <dsp:cNvSpPr/>
      </dsp:nvSpPr>
      <dsp:spPr>
        <a:xfrm rot="5400000">
          <a:off x="972220" y="-185543"/>
          <a:ext cx="745751" cy="1118448"/>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Create</a:t>
          </a:r>
          <a:endParaRPr lang="en-IN" sz="1800" kern="1200" dirty="0"/>
        </a:p>
      </dsp:txBody>
      <dsp:txXfrm rot="-5400000">
        <a:off x="785872" y="37210"/>
        <a:ext cx="1082043" cy="672941"/>
      </dsp:txXfrm>
    </dsp:sp>
    <dsp:sp modelId="{DBBBF276-8E6B-4A1F-BC43-7FF8A9EDB0FD}">
      <dsp:nvSpPr>
        <dsp:cNvPr id="0" name=""/>
        <dsp:cNvSpPr/>
      </dsp:nvSpPr>
      <dsp:spPr>
        <a:xfrm rot="5400000">
          <a:off x="-172096" y="1070924"/>
          <a:ext cx="1147310" cy="768626"/>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R</a:t>
          </a:r>
          <a:endParaRPr lang="en-IN" sz="1800" kern="1200" dirty="0"/>
        </a:p>
      </dsp:txBody>
      <dsp:txXfrm rot="-5400000">
        <a:off x="17246" y="1265895"/>
        <a:ext cx="768626" cy="378684"/>
      </dsp:txXfrm>
    </dsp:sp>
    <dsp:sp modelId="{05ECFFE4-358C-4079-BE79-73FB705EFD9E}">
      <dsp:nvSpPr>
        <dsp:cNvPr id="0" name=""/>
        <dsp:cNvSpPr/>
      </dsp:nvSpPr>
      <dsp:spPr>
        <a:xfrm rot="5400000">
          <a:off x="963597" y="703856"/>
          <a:ext cx="762996" cy="1118448"/>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Read</a:t>
          </a:r>
          <a:endParaRPr lang="en-IN" sz="1800" kern="1200" dirty="0"/>
        </a:p>
      </dsp:txBody>
      <dsp:txXfrm rot="-5400000">
        <a:off x="785871" y="918828"/>
        <a:ext cx="1081202" cy="688504"/>
      </dsp:txXfrm>
    </dsp:sp>
    <dsp:sp modelId="{D7E51733-705F-451E-89A4-70B5FD24FCF6}">
      <dsp:nvSpPr>
        <dsp:cNvPr id="0" name=""/>
        <dsp:cNvSpPr/>
      </dsp:nvSpPr>
      <dsp:spPr>
        <a:xfrm rot="5400000">
          <a:off x="-172096" y="1951702"/>
          <a:ext cx="1147310" cy="768626"/>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U</a:t>
          </a:r>
          <a:endParaRPr lang="en-IN" sz="1800" kern="1200" dirty="0"/>
        </a:p>
      </dsp:txBody>
      <dsp:txXfrm rot="-5400000">
        <a:off x="17246" y="2146673"/>
        <a:ext cx="768626" cy="378684"/>
      </dsp:txXfrm>
    </dsp:sp>
    <dsp:sp modelId="{BF3EA525-D0C1-4249-B3CA-D7BA3BF18D9B}">
      <dsp:nvSpPr>
        <dsp:cNvPr id="0" name=""/>
        <dsp:cNvSpPr/>
      </dsp:nvSpPr>
      <dsp:spPr>
        <a:xfrm rot="5400000">
          <a:off x="972220" y="1576011"/>
          <a:ext cx="745751" cy="1118448"/>
        </a:xfrm>
        <a:prstGeom prst="round2SameRect">
          <a:avLst/>
        </a:prstGeom>
        <a:solidFill>
          <a:srgbClr val="FFFF00">
            <a:alpha val="90000"/>
          </a:srgb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Update</a:t>
          </a:r>
          <a:endParaRPr lang="en-IN" sz="1800" kern="1200" dirty="0"/>
        </a:p>
      </dsp:txBody>
      <dsp:txXfrm rot="-5400000">
        <a:off x="785872" y="1798765"/>
        <a:ext cx="1082043" cy="672941"/>
      </dsp:txXfrm>
    </dsp:sp>
    <dsp:sp modelId="{AE091B27-D51A-4E93-BB36-00B21E3456A3}">
      <dsp:nvSpPr>
        <dsp:cNvPr id="0" name=""/>
        <dsp:cNvSpPr/>
      </dsp:nvSpPr>
      <dsp:spPr>
        <a:xfrm rot="5400000">
          <a:off x="-172096" y="2832480"/>
          <a:ext cx="1147310" cy="768626"/>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D</a:t>
          </a:r>
          <a:endParaRPr lang="en-IN" sz="1800" kern="1200" dirty="0"/>
        </a:p>
      </dsp:txBody>
      <dsp:txXfrm rot="-5400000">
        <a:off x="17246" y="3027451"/>
        <a:ext cx="768626" cy="378684"/>
      </dsp:txXfrm>
    </dsp:sp>
    <dsp:sp modelId="{49129546-9EDE-43F2-8E5F-41F86C4B85EE}">
      <dsp:nvSpPr>
        <dsp:cNvPr id="0" name=""/>
        <dsp:cNvSpPr/>
      </dsp:nvSpPr>
      <dsp:spPr>
        <a:xfrm rot="5400000">
          <a:off x="972220" y="2456789"/>
          <a:ext cx="745751" cy="1118448"/>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a:t>Delete</a:t>
          </a:r>
          <a:endParaRPr lang="en-IN" sz="1800" kern="1200" dirty="0"/>
        </a:p>
      </dsp:txBody>
      <dsp:txXfrm rot="-5400000">
        <a:off x="785872" y="2679543"/>
        <a:ext cx="1082043" cy="67294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E52C7-B71C-45E2-8840-3FAA68A40D6C}">
      <dsp:nvSpPr>
        <dsp:cNvPr id="0" name=""/>
        <dsp:cNvSpPr/>
      </dsp:nvSpPr>
      <dsp:spPr>
        <a:xfrm rot="5400000">
          <a:off x="-172096" y="190146"/>
          <a:ext cx="1147310" cy="768626"/>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C</a:t>
          </a:r>
          <a:endParaRPr lang="en-IN" sz="2400" b="1" kern="1200" dirty="0"/>
        </a:p>
      </dsp:txBody>
      <dsp:txXfrm rot="-5400000">
        <a:off x="17246" y="385117"/>
        <a:ext cx="768626" cy="378684"/>
      </dsp:txXfrm>
    </dsp:sp>
    <dsp:sp modelId="{CD0D5E44-1957-4F95-9554-989A7E9D7EA1}">
      <dsp:nvSpPr>
        <dsp:cNvPr id="0" name=""/>
        <dsp:cNvSpPr/>
      </dsp:nvSpPr>
      <dsp:spPr>
        <a:xfrm rot="5400000">
          <a:off x="972220" y="-185543"/>
          <a:ext cx="745751" cy="1118448"/>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Create</a:t>
          </a:r>
          <a:endParaRPr lang="en-IN" sz="1800" kern="1200" dirty="0"/>
        </a:p>
      </dsp:txBody>
      <dsp:txXfrm rot="-5400000">
        <a:off x="785872" y="37210"/>
        <a:ext cx="1082043" cy="672941"/>
      </dsp:txXfrm>
    </dsp:sp>
    <dsp:sp modelId="{DBBBF276-8E6B-4A1F-BC43-7FF8A9EDB0FD}">
      <dsp:nvSpPr>
        <dsp:cNvPr id="0" name=""/>
        <dsp:cNvSpPr/>
      </dsp:nvSpPr>
      <dsp:spPr>
        <a:xfrm rot="5400000">
          <a:off x="-172096" y="1070924"/>
          <a:ext cx="1147310" cy="768626"/>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R</a:t>
          </a:r>
          <a:endParaRPr lang="en-IN" sz="1800" kern="1200" dirty="0"/>
        </a:p>
      </dsp:txBody>
      <dsp:txXfrm rot="-5400000">
        <a:off x="17246" y="1265895"/>
        <a:ext cx="768626" cy="378684"/>
      </dsp:txXfrm>
    </dsp:sp>
    <dsp:sp modelId="{05ECFFE4-358C-4079-BE79-73FB705EFD9E}">
      <dsp:nvSpPr>
        <dsp:cNvPr id="0" name=""/>
        <dsp:cNvSpPr/>
      </dsp:nvSpPr>
      <dsp:spPr>
        <a:xfrm rot="5400000">
          <a:off x="963597" y="703856"/>
          <a:ext cx="762996" cy="1118448"/>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Read</a:t>
          </a:r>
          <a:endParaRPr lang="en-IN" sz="1800" kern="1200" dirty="0"/>
        </a:p>
      </dsp:txBody>
      <dsp:txXfrm rot="-5400000">
        <a:off x="785871" y="918828"/>
        <a:ext cx="1081202" cy="688504"/>
      </dsp:txXfrm>
    </dsp:sp>
    <dsp:sp modelId="{D7E51733-705F-451E-89A4-70B5FD24FCF6}">
      <dsp:nvSpPr>
        <dsp:cNvPr id="0" name=""/>
        <dsp:cNvSpPr/>
      </dsp:nvSpPr>
      <dsp:spPr>
        <a:xfrm rot="5400000">
          <a:off x="-172096" y="1951702"/>
          <a:ext cx="1147310" cy="768626"/>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U</a:t>
          </a:r>
          <a:endParaRPr lang="en-IN" sz="1800" kern="1200" dirty="0"/>
        </a:p>
      </dsp:txBody>
      <dsp:txXfrm rot="-5400000">
        <a:off x="17246" y="2146673"/>
        <a:ext cx="768626" cy="378684"/>
      </dsp:txXfrm>
    </dsp:sp>
    <dsp:sp modelId="{BF3EA525-D0C1-4249-B3CA-D7BA3BF18D9B}">
      <dsp:nvSpPr>
        <dsp:cNvPr id="0" name=""/>
        <dsp:cNvSpPr/>
      </dsp:nvSpPr>
      <dsp:spPr>
        <a:xfrm rot="5400000">
          <a:off x="972220" y="1576011"/>
          <a:ext cx="745751" cy="1118448"/>
        </a:xfrm>
        <a:prstGeom prst="round2SameRect">
          <a:avLst/>
        </a:prstGeom>
        <a:solidFill>
          <a:schemeClr val="bg1">
            <a:alpha val="9000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Update</a:t>
          </a:r>
          <a:endParaRPr lang="en-IN" sz="1800" kern="1200" dirty="0"/>
        </a:p>
      </dsp:txBody>
      <dsp:txXfrm rot="-5400000">
        <a:off x="785872" y="1798765"/>
        <a:ext cx="1082043" cy="672941"/>
      </dsp:txXfrm>
    </dsp:sp>
    <dsp:sp modelId="{AE091B27-D51A-4E93-BB36-00B21E3456A3}">
      <dsp:nvSpPr>
        <dsp:cNvPr id="0" name=""/>
        <dsp:cNvSpPr/>
      </dsp:nvSpPr>
      <dsp:spPr>
        <a:xfrm rot="5400000">
          <a:off x="-172096" y="2832480"/>
          <a:ext cx="1147310" cy="768626"/>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D</a:t>
          </a:r>
          <a:endParaRPr lang="en-IN" sz="1800" kern="1200" dirty="0"/>
        </a:p>
      </dsp:txBody>
      <dsp:txXfrm rot="-5400000">
        <a:off x="17246" y="3027451"/>
        <a:ext cx="768626" cy="378684"/>
      </dsp:txXfrm>
    </dsp:sp>
    <dsp:sp modelId="{49129546-9EDE-43F2-8E5F-41F86C4B85EE}">
      <dsp:nvSpPr>
        <dsp:cNvPr id="0" name=""/>
        <dsp:cNvSpPr/>
      </dsp:nvSpPr>
      <dsp:spPr>
        <a:xfrm rot="5400000">
          <a:off x="972220" y="2456789"/>
          <a:ext cx="745751" cy="1118448"/>
        </a:xfrm>
        <a:prstGeom prst="round2SameRect">
          <a:avLst/>
        </a:prstGeom>
        <a:solidFill>
          <a:srgbClr val="FFFF00">
            <a:alpha val="90000"/>
          </a:srgb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a:t>Delete</a:t>
          </a:r>
          <a:endParaRPr lang="en-IN" sz="1800" kern="1200" dirty="0"/>
        </a:p>
      </dsp:txBody>
      <dsp:txXfrm rot="-5400000">
        <a:off x="785872" y="2679543"/>
        <a:ext cx="1082043" cy="672941"/>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E52C7-B71C-45E2-8840-3FAA68A40D6C}">
      <dsp:nvSpPr>
        <dsp:cNvPr id="0" name=""/>
        <dsp:cNvSpPr/>
      </dsp:nvSpPr>
      <dsp:spPr>
        <a:xfrm rot="5400000">
          <a:off x="-193686" y="193845"/>
          <a:ext cx="1291241" cy="903868"/>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C</a:t>
          </a:r>
          <a:endParaRPr lang="en-IN" sz="2400" b="1" kern="1200" dirty="0"/>
        </a:p>
      </dsp:txBody>
      <dsp:txXfrm rot="-5400000">
        <a:off x="1" y="452092"/>
        <a:ext cx="903868" cy="387373"/>
      </dsp:txXfrm>
    </dsp:sp>
    <dsp:sp modelId="{CD0D5E44-1957-4F95-9554-989A7E9D7EA1}">
      <dsp:nvSpPr>
        <dsp:cNvPr id="0" name=""/>
        <dsp:cNvSpPr/>
      </dsp:nvSpPr>
      <dsp:spPr>
        <a:xfrm rot="5400000">
          <a:off x="1218351" y="-314323"/>
          <a:ext cx="839306" cy="1468271"/>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Create</a:t>
          </a:r>
          <a:endParaRPr lang="en-IN" sz="1800" kern="1200" dirty="0"/>
        </a:p>
      </dsp:txBody>
      <dsp:txXfrm rot="-5400000">
        <a:off x="903869" y="41131"/>
        <a:ext cx="1427299" cy="757362"/>
      </dsp:txXfrm>
    </dsp:sp>
    <dsp:sp modelId="{DBBBF276-8E6B-4A1F-BC43-7FF8A9EDB0FD}">
      <dsp:nvSpPr>
        <dsp:cNvPr id="0" name=""/>
        <dsp:cNvSpPr/>
      </dsp:nvSpPr>
      <dsp:spPr>
        <a:xfrm rot="5400000">
          <a:off x="-193686" y="1242094"/>
          <a:ext cx="1291241" cy="90386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R</a:t>
          </a:r>
          <a:endParaRPr lang="en-IN" sz="1800" kern="1200" dirty="0"/>
        </a:p>
      </dsp:txBody>
      <dsp:txXfrm rot="-5400000">
        <a:off x="1" y="1500341"/>
        <a:ext cx="903868" cy="387373"/>
      </dsp:txXfrm>
    </dsp:sp>
    <dsp:sp modelId="{05ECFFE4-358C-4079-BE79-73FB705EFD9E}">
      <dsp:nvSpPr>
        <dsp:cNvPr id="0" name=""/>
        <dsp:cNvSpPr/>
      </dsp:nvSpPr>
      <dsp:spPr>
        <a:xfrm rot="5400000">
          <a:off x="1218351" y="733926"/>
          <a:ext cx="839306" cy="1468271"/>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Read</a:t>
          </a:r>
          <a:endParaRPr lang="en-IN" sz="1800" kern="1200" dirty="0"/>
        </a:p>
      </dsp:txBody>
      <dsp:txXfrm rot="-5400000">
        <a:off x="903869" y="1089380"/>
        <a:ext cx="1427299" cy="757362"/>
      </dsp:txXfrm>
    </dsp:sp>
    <dsp:sp modelId="{D7E51733-705F-451E-89A4-70B5FD24FCF6}">
      <dsp:nvSpPr>
        <dsp:cNvPr id="0" name=""/>
        <dsp:cNvSpPr/>
      </dsp:nvSpPr>
      <dsp:spPr>
        <a:xfrm rot="5400000">
          <a:off x="-193686" y="2290344"/>
          <a:ext cx="1291241" cy="903868"/>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U</a:t>
          </a:r>
          <a:endParaRPr lang="en-IN" sz="1800" kern="1200" dirty="0"/>
        </a:p>
      </dsp:txBody>
      <dsp:txXfrm rot="-5400000">
        <a:off x="1" y="2548591"/>
        <a:ext cx="903868" cy="387373"/>
      </dsp:txXfrm>
    </dsp:sp>
    <dsp:sp modelId="{BF3EA525-D0C1-4249-B3CA-D7BA3BF18D9B}">
      <dsp:nvSpPr>
        <dsp:cNvPr id="0" name=""/>
        <dsp:cNvSpPr/>
      </dsp:nvSpPr>
      <dsp:spPr>
        <a:xfrm rot="5400000">
          <a:off x="1218351" y="1782175"/>
          <a:ext cx="839306" cy="1468271"/>
        </a:xfrm>
        <a:prstGeom prst="round2SameRect">
          <a:avLst/>
        </a:prstGeom>
        <a:solidFill>
          <a:schemeClr val="bg1">
            <a:alpha val="9000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Update</a:t>
          </a:r>
          <a:endParaRPr lang="en-IN" sz="1800" kern="1200" dirty="0"/>
        </a:p>
      </dsp:txBody>
      <dsp:txXfrm rot="-5400000">
        <a:off x="903869" y="2137629"/>
        <a:ext cx="1427299" cy="757362"/>
      </dsp:txXfrm>
    </dsp:sp>
    <dsp:sp modelId="{AE091B27-D51A-4E93-BB36-00B21E3456A3}">
      <dsp:nvSpPr>
        <dsp:cNvPr id="0" name=""/>
        <dsp:cNvSpPr/>
      </dsp:nvSpPr>
      <dsp:spPr>
        <a:xfrm rot="5400000">
          <a:off x="-193686" y="3338593"/>
          <a:ext cx="1291241" cy="903868"/>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D</a:t>
          </a:r>
          <a:endParaRPr lang="en-IN" sz="1800" kern="1200" dirty="0"/>
        </a:p>
      </dsp:txBody>
      <dsp:txXfrm rot="-5400000">
        <a:off x="1" y="3596840"/>
        <a:ext cx="903868" cy="387373"/>
      </dsp:txXfrm>
    </dsp:sp>
    <dsp:sp modelId="{49129546-9EDE-43F2-8E5F-41F86C4B85EE}">
      <dsp:nvSpPr>
        <dsp:cNvPr id="0" name=""/>
        <dsp:cNvSpPr/>
      </dsp:nvSpPr>
      <dsp:spPr>
        <a:xfrm rot="5400000">
          <a:off x="1218351" y="2830425"/>
          <a:ext cx="839306" cy="1468271"/>
        </a:xfrm>
        <a:prstGeom prst="round2SameRect">
          <a:avLst/>
        </a:prstGeom>
        <a:solidFill>
          <a:schemeClr val="bg1">
            <a:alpha val="9000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a:t>Delete</a:t>
          </a:r>
          <a:endParaRPr lang="en-IN" sz="1800" kern="1200" dirty="0"/>
        </a:p>
      </dsp:txBody>
      <dsp:txXfrm rot="-5400000">
        <a:off x="903869" y="3185879"/>
        <a:ext cx="1427299" cy="75736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8B45F-9524-446D-8ABC-854681533565}">
      <dsp:nvSpPr>
        <dsp:cNvPr id="0" name=""/>
        <dsp:cNvSpPr/>
      </dsp:nvSpPr>
      <dsp:spPr>
        <a:xfrm>
          <a:off x="795127" y="2338"/>
          <a:ext cx="2659275" cy="67021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Comparison Operators</a:t>
          </a:r>
          <a:endParaRPr lang="en-IN" sz="2000" b="1" kern="1200" dirty="0"/>
        </a:p>
      </dsp:txBody>
      <dsp:txXfrm>
        <a:off x="814757" y="21968"/>
        <a:ext cx="2620015" cy="630954"/>
      </dsp:txXfrm>
    </dsp:sp>
    <dsp:sp modelId="{5FE0026E-AACF-4DC8-8306-61F3E3D9B76B}">
      <dsp:nvSpPr>
        <dsp:cNvPr id="0" name=""/>
        <dsp:cNvSpPr/>
      </dsp:nvSpPr>
      <dsp:spPr>
        <a:xfrm>
          <a:off x="1061055" y="672553"/>
          <a:ext cx="265927" cy="502660"/>
        </a:xfrm>
        <a:custGeom>
          <a:avLst/>
          <a:gdLst/>
          <a:ahLst/>
          <a:cxnLst/>
          <a:rect l="0" t="0" r="0" b="0"/>
          <a:pathLst>
            <a:path>
              <a:moveTo>
                <a:pt x="0" y="0"/>
              </a:moveTo>
              <a:lnTo>
                <a:pt x="0" y="502660"/>
              </a:lnTo>
              <a:lnTo>
                <a:pt x="265927" y="50266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15566E-EAB6-4AD6-AB92-CD2494C00F73}">
      <dsp:nvSpPr>
        <dsp:cNvPr id="0" name=""/>
        <dsp:cNvSpPr/>
      </dsp:nvSpPr>
      <dsp:spPr>
        <a:xfrm>
          <a:off x="1326982" y="840106"/>
          <a:ext cx="1767670" cy="67021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$eq</a:t>
          </a:r>
          <a:endParaRPr lang="en-IN" sz="1800" kern="1200" dirty="0"/>
        </a:p>
      </dsp:txBody>
      <dsp:txXfrm>
        <a:off x="1346612" y="859736"/>
        <a:ext cx="1728410" cy="630954"/>
      </dsp:txXfrm>
    </dsp:sp>
    <dsp:sp modelId="{68744B16-DDC2-47D7-89DD-5A1FF55A7EF9}">
      <dsp:nvSpPr>
        <dsp:cNvPr id="0" name=""/>
        <dsp:cNvSpPr/>
      </dsp:nvSpPr>
      <dsp:spPr>
        <a:xfrm>
          <a:off x="1061055" y="672553"/>
          <a:ext cx="265927" cy="1340428"/>
        </a:xfrm>
        <a:custGeom>
          <a:avLst/>
          <a:gdLst/>
          <a:ahLst/>
          <a:cxnLst/>
          <a:rect l="0" t="0" r="0" b="0"/>
          <a:pathLst>
            <a:path>
              <a:moveTo>
                <a:pt x="0" y="0"/>
              </a:moveTo>
              <a:lnTo>
                <a:pt x="0" y="1340428"/>
              </a:lnTo>
              <a:lnTo>
                <a:pt x="265927" y="134042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A83B1-B1C6-49D3-AA73-98D7B952F492}">
      <dsp:nvSpPr>
        <dsp:cNvPr id="0" name=""/>
        <dsp:cNvSpPr/>
      </dsp:nvSpPr>
      <dsp:spPr>
        <a:xfrm>
          <a:off x="1326982" y="1677874"/>
          <a:ext cx="1767670" cy="67021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$ne</a:t>
          </a:r>
          <a:endParaRPr lang="en-IN" sz="1800" kern="1200" dirty="0"/>
        </a:p>
      </dsp:txBody>
      <dsp:txXfrm>
        <a:off x="1346612" y="1697504"/>
        <a:ext cx="1728410" cy="630954"/>
      </dsp:txXfrm>
    </dsp:sp>
    <dsp:sp modelId="{42C1F064-971D-4EA6-A113-3230F152FA6A}">
      <dsp:nvSpPr>
        <dsp:cNvPr id="0" name=""/>
        <dsp:cNvSpPr/>
      </dsp:nvSpPr>
      <dsp:spPr>
        <a:xfrm>
          <a:off x="1061055" y="672553"/>
          <a:ext cx="265927" cy="2178195"/>
        </a:xfrm>
        <a:custGeom>
          <a:avLst/>
          <a:gdLst/>
          <a:ahLst/>
          <a:cxnLst/>
          <a:rect l="0" t="0" r="0" b="0"/>
          <a:pathLst>
            <a:path>
              <a:moveTo>
                <a:pt x="0" y="0"/>
              </a:moveTo>
              <a:lnTo>
                <a:pt x="0" y="2178195"/>
              </a:lnTo>
              <a:lnTo>
                <a:pt x="265927" y="21781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9BAFC7-5927-4F52-A97E-129C3EF03F7B}">
      <dsp:nvSpPr>
        <dsp:cNvPr id="0" name=""/>
        <dsp:cNvSpPr/>
      </dsp:nvSpPr>
      <dsp:spPr>
        <a:xfrm>
          <a:off x="1326982" y="2515641"/>
          <a:ext cx="1767670" cy="670214"/>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t>
          </a:r>
          <a:r>
            <a:rPr lang="en-US" sz="1800" kern="1200" dirty="0" err="1"/>
            <a:t>gt</a:t>
          </a:r>
          <a:endParaRPr lang="en-IN" sz="1800" kern="1200" dirty="0"/>
        </a:p>
      </dsp:txBody>
      <dsp:txXfrm>
        <a:off x="1346612" y="2535271"/>
        <a:ext cx="1728410" cy="630954"/>
      </dsp:txXfrm>
    </dsp:sp>
    <dsp:sp modelId="{4934C721-79EB-4BD3-A7B3-E64638DA9518}">
      <dsp:nvSpPr>
        <dsp:cNvPr id="0" name=""/>
        <dsp:cNvSpPr/>
      </dsp:nvSpPr>
      <dsp:spPr>
        <a:xfrm>
          <a:off x="1061055" y="672553"/>
          <a:ext cx="265927" cy="3015963"/>
        </a:xfrm>
        <a:custGeom>
          <a:avLst/>
          <a:gdLst/>
          <a:ahLst/>
          <a:cxnLst/>
          <a:rect l="0" t="0" r="0" b="0"/>
          <a:pathLst>
            <a:path>
              <a:moveTo>
                <a:pt x="0" y="0"/>
              </a:moveTo>
              <a:lnTo>
                <a:pt x="0" y="3015963"/>
              </a:lnTo>
              <a:lnTo>
                <a:pt x="265927" y="30159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56D171-8C53-45E6-8E16-90314FFA496B}">
      <dsp:nvSpPr>
        <dsp:cNvPr id="0" name=""/>
        <dsp:cNvSpPr/>
      </dsp:nvSpPr>
      <dsp:spPr>
        <a:xfrm>
          <a:off x="1326982" y="3353409"/>
          <a:ext cx="1767670" cy="67021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t>
          </a:r>
          <a:r>
            <a:rPr lang="en-US" sz="1800" kern="1200" dirty="0" err="1"/>
            <a:t>gte</a:t>
          </a:r>
          <a:endParaRPr lang="en-IN" sz="1800" kern="1200" dirty="0"/>
        </a:p>
      </dsp:txBody>
      <dsp:txXfrm>
        <a:off x="1346612" y="3373039"/>
        <a:ext cx="1728410" cy="630954"/>
      </dsp:txXfrm>
    </dsp:sp>
    <dsp:sp modelId="{115BFBAF-2A6B-44E6-A7B9-CCF05577F083}">
      <dsp:nvSpPr>
        <dsp:cNvPr id="0" name=""/>
        <dsp:cNvSpPr/>
      </dsp:nvSpPr>
      <dsp:spPr>
        <a:xfrm>
          <a:off x="1061055" y="672553"/>
          <a:ext cx="265927" cy="3853731"/>
        </a:xfrm>
        <a:custGeom>
          <a:avLst/>
          <a:gdLst/>
          <a:ahLst/>
          <a:cxnLst/>
          <a:rect l="0" t="0" r="0" b="0"/>
          <a:pathLst>
            <a:path>
              <a:moveTo>
                <a:pt x="0" y="0"/>
              </a:moveTo>
              <a:lnTo>
                <a:pt x="0" y="3853731"/>
              </a:lnTo>
              <a:lnTo>
                <a:pt x="265927" y="38537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6F03DC-D73B-4682-A96C-8250ECF69427}">
      <dsp:nvSpPr>
        <dsp:cNvPr id="0" name=""/>
        <dsp:cNvSpPr/>
      </dsp:nvSpPr>
      <dsp:spPr>
        <a:xfrm>
          <a:off x="1326982" y="4191177"/>
          <a:ext cx="1767670" cy="670214"/>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t>
          </a:r>
          <a:r>
            <a:rPr lang="en-US" sz="1800" kern="1200" dirty="0" err="1"/>
            <a:t>lt</a:t>
          </a:r>
          <a:endParaRPr lang="en-IN" sz="1800" kern="1200" dirty="0"/>
        </a:p>
      </dsp:txBody>
      <dsp:txXfrm>
        <a:off x="1346612" y="4210807"/>
        <a:ext cx="1728410" cy="630954"/>
      </dsp:txXfrm>
    </dsp:sp>
    <dsp:sp modelId="{A4030D68-102F-406B-A00C-57D123A1E57E}">
      <dsp:nvSpPr>
        <dsp:cNvPr id="0" name=""/>
        <dsp:cNvSpPr/>
      </dsp:nvSpPr>
      <dsp:spPr>
        <a:xfrm>
          <a:off x="1061055" y="672553"/>
          <a:ext cx="265927" cy="4691498"/>
        </a:xfrm>
        <a:custGeom>
          <a:avLst/>
          <a:gdLst/>
          <a:ahLst/>
          <a:cxnLst/>
          <a:rect l="0" t="0" r="0" b="0"/>
          <a:pathLst>
            <a:path>
              <a:moveTo>
                <a:pt x="0" y="0"/>
              </a:moveTo>
              <a:lnTo>
                <a:pt x="0" y="4691498"/>
              </a:lnTo>
              <a:lnTo>
                <a:pt x="265927" y="469149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756281-50DB-4581-BA62-0F7BD9BAB5AE}">
      <dsp:nvSpPr>
        <dsp:cNvPr id="0" name=""/>
        <dsp:cNvSpPr/>
      </dsp:nvSpPr>
      <dsp:spPr>
        <a:xfrm>
          <a:off x="1326982" y="5028944"/>
          <a:ext cx="1767670" cy="67021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t>
          </a:r>
          <a:r>
            <a:rPr lang="en-US" sz="1800" kern="1200" dirty="0" err="1"/>
            <a:t>lte</a:t>
          </a:r>
          <a:endParaRPr lang="en-IN" sz="1800" kern="1200" dirty="0"/>
        </a:p>
      </dsp:txBody>
      <dsp:txXfrm>
        <a:off x="1346612" y="5048574"/>
        <a:ext cx="1728410" cy="63095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14591-7699-4027-8C44-64A24891973B}">
      <dsp:nvSpPr>
        <dsp:cNvPr id="0" name=""/>
        <dsp:cNvSpPr/>
      </dsp:nvSpPr>
      <dsp:spPr>
        <a:xfrm>
          <a:off x="1974" y="626071"/>
          <a:ext cx="4692869" cy="75587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Advantages of </a:t>
          </a:r>
          <a:r>
            <a:rPr lang="en-US" sz="1800" b="1" kern="1200" dirty="0">
              <a:solidFill>
                <a:prstClr val="black"/>
              </a:solidFill>
            </a:rPr>
            <a:t>Mongoose over directly using MongoDB</a:t>
          </a:r>
          <a:r>
            <a:rPr lang="en-US" sz="1800" b="1" kern="1200" dirty="0"/>
            <a:t>:</a:t>
          </a:r>
          <a:endParaRPr lang="en-IN" sz="1800" b="1" kern="1200" dirty="0"/>
        </a:p>
      </dsp:txBody>
      <dsp:txXfrm>
        <a:off x="24113" y="648210"/>
        <a:ext cx="4648591" cy="711595"/>
      </dsp:txXfrm>
    </dsp:sp>
    <dsp:sp modelId="{9C0C7211-DB9E-4C97-ABF8-1C248ED5A2E6}">
      <dsp:nvSpPr>
        <dsp:cNvPr id="0" name=""/>
        <dsp:cNvSpPr/>
      </dsp:nvSpPr>
      <dsp:spPr>
        <a:xfrm>
          <a:off x="471261" y="1381945"/>
          <a:ext cx="397676" cy="465713"/>
        </a:xfrm>
        <a:custGeom>
          <a:avLst/>
          <a:gdLst/>
          <a:ahLst/>
          <a:cxnLst/>
          <a:rect l="0" t="0" r="0" b="0"/>
          <a:pathLst>
            <a:path>
              <a:moveTo>
                <a:pt x="0" y="0"/>
              </a:moveTo>
              <a:lnTo>
                <a:pt x="0" y="465713"/>
              </a:lnTo>
              <a:lnTo>
                <a:pt x="397676" y="46571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5435E8-F4D0-416C-AC3F-73EA47C18B1F}">
      <dsp:nvSpPr>
        <dsp:cNvPr id="0" name=""/>
        <dsp:cNvSpPr/>
      </dsp:nvSpPr>
      <dsp:spPr>
        <a:xfrm>
          <a:off x="868937" y="1575550"/>
          <a:ext cx="3754295" cy="54421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dirty="0"/>
            <a:t> 1. Data validation.</a:t>
          </a:r>
          <a:endParaRPr lang="en-IN" sz="1800" kern="1200" dirty="0"/>
        </a:p>
      </dsp:txBody>
      <dsp:txXfrm>
        <a:off x="884877" y="1591490"/>
        <a:ext cx="3722415" cy="512336"/>
      </dsp:txXfrm>
    </dsp:sp>
    <dsp:sp modelId="{BC881637-FA15-4EEF-B099-406E0343D5CA}">
      <dsp:nvSpPr>
        <dsp:cNvPr id="0" name=""/>
        <dsp:cNvSpPr/>
      </dsp:nvSpPr>
      <dsp:spPr>
        <a:xfrm>
          <a:off x="471261" y="1381945"/>
          <a:ext cx="397676" cy="1164820"/>
        </a:xfrm>
        <a:custGeom>
          <a:avLst/>
          <a:gdLst/>
          <a:ahLst/>
          <a:cxnLst/>
          <a:rect l="0" t="0" r="0" b="0"/>
          <a:pathLst>
            <a:path>
              <a:moveTo>
                <a:pt x="0" y="0"/>
              </a:moveTo>
              <a:lnTo>
                <a:pt x="0" y="1164820"/>
              </a:lnTo>
              <a:lnTo>
                <a:pt x="397676" y="11648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E4D7FF-B68D-4B59-B32D-7D504871C3E4}">
      <dsp:nvSpPr>
        <dsp:cNvPr id="0" name=""/>
        <dsp:cNvSpPr/>
      </dsp:nvSpPr>
      <dsp:spPr>
        <a:xfrm>
          <a:off x="868937" y="2274657"/>
          <a:ext cx="3775175" cy="544216"/>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b="0" i="0" kern="1200" dirty="0"/>
            <a:t> 2. Middleware Support.</a:t>
          </a:r>
          <a:endParaRPr lang="en-IN" sz="1800" kern="1200" dirty="0"/>
        </a:p>
      </dsp:txBody>
      <dsp:txXfrm>
        <a:off x="884877" y="2290597"/>
        <a:ext cx="3743295" cy="512336"/>
      </dsp:txXfrm>
    </dsp:sp>
    <dsp:sp modelId="{783C8D8B-AF24-496A-A338-C99AC54B2B8D}">
      <dsp:nvSpPr>
        <dsp:cNvPr id="0" name=""/>
        <dsp:cNvSpPr/>
      </dsp:nvSpPr>
      <dsp:spPr>
        <a:xfrm>
          <a:off x="471261" y="1381945"/>
          <a:ext cx="397676" cy="1826255"/>
        </a:xfrm>
        <a:custGeom>
          <a:avLst/>
          <a:gdLst/>
          <a:ahLst/>
          <a:cxnLst/>
          <a:rect l="0" t="0" r="0" b="0"/>
          <a:pathLst>
            <a:path>
              <a:moveTo>
                <a:pt x="0" y="0"/>
              </a:moveTo>
              <a:lnTo>
                <a:pt x="0" y="1826255"/>
              </a:lnTo>
              <a:lnTo>
                <a:pt x="397676" y="182625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498D00-D716-4747-AE42-178126B02F44}">
      <dsp:nvSpPr>
        <dsp:cNvPr id="0" name=""/>
        <dsp:cNvSpPr/>
      </dsp:nvSpPr>
      <dsp:spPr>
        <a:xfrm>
          <a:off x="868937" y="2936092"/>
          <a:ext cx="3754295" cy="544216"/>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dirty="0"/>
            <a:t> 3. Define relationships btw collections.</a:t>
          </a:r>
          <a:endParaRPr lang="en-IN" sz="1800" kern="1200" dirty="0"/>
        </a:p>
      </dsp:txBody>
      <dsp:txXfrm>
        <a:off x="884877" y="2952032"/>
        <a:ext cx="3722415" cy="512336"/>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D77DD-6AF8-4C59-8E8F-CBDB256E557D}">
      <dsp:nvSpPr>
        <dsp:cNvPr id="0" name=""/>
        <dsp:cNvSpPr/>
      </dsp:nvSpPr>
      <dsp:spPr>
        <a:xfrm>
          <a:off x="0" y="0"/>
          <a:ext cx="6367167" cy="709301"/>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 Create </a:t>
          </a:r>
          <a:r>
            <a:rPr lang="en-US" sz="1800" b="1" kern="1200" dirty="0"/>
            <a:t>schema</a:t>
          </a:r>
          <a:r>
            <a:rPr lang="en-US" sz="1800" kern="1200" dirty="0"/>
            <a:t>.</a:t>
          </a:r>
          <a:endParaRPr lang="en-IN" sz="1800" kern="1200" dirty="0"/>
        </a:p>
      </dsp:txBody>
      <dsp:txXfrm>
        <a:off x="20775" y="20775"/>
        <a:ext cx="5518787" cy="667751"/>
      </dsp:txXfrm>
    </dsp:sp>
    <dsp:sp modelId="{9CAEC477-D3A6-4D07-892A-7DE46CB09D49}">
      <dsp:nvSpPr>
        <dsp:cNvPr id="0" name=""/>
        <dsp:cNvSpPr/>
      </dsp:nvSpPr>
      <dsp:spPr>
        <a:xfrm>
          <a:off x="475470" y="807815"/>
          <a:ext cx="6367167" cy="709301"/>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0" lang="en-US" sz="1800" b="0" i="0" u="none" strike="noStrike" kern="1200" cap="none" spc="0" normalizeH="0" baseline="0" noProof="0" dirty="0">
              <a:ln/>
              <a:effectLst/>
              <a:uLnTx/>
              <a:uFillTx/>
            </a:rPr>
            <a:t>2. Create </a:t>
          </a:r>
          <a:r>
            <a:rPr kumimoji="0" lang="en-US" sz="1800" b="1" i="0" u="none" strike="noStrike" kern="1200" cap="none" spc="0" normalizeH="0" baseline="0" noProof="0" dirty="0">
              <a:ln/>
              <a:effectLst/>
              <a:uLnTx/>
              <a:uFillTx/>
            </a:rPr>
            <a:t>model</a:t>
          </a:r>
          <a:r>
            <a:rPr kumimoji="0" lang="en-US" sz="1800" b="0" i="0" u="none" strike="noStrike" kern="1200" cap="none" spc="0" normalizeH="0" noProof="0" dirty="0">
              <a:ln/>
              <a:effectLst/>
              <a:uLnTx/>
              <a:uFillTx/>
            </a:rPr>
            <a:t> from the schema.</a:t>
          </a:r>
          <a:endParaRPr lang="en-IN" sz="1800" kern="1200" dirty="0"/>
        </a:p>
      </dsp:txBody>
      <dsp:txXfrm>
        <a:off x="496245" y="828590"/>
        <a:ext cx="5389101" cy="667751"/>
      </dsp:txXfrm>
    </dsp:sp>
    <dsp:sp modelId="{67DCFCF7-4051-428E-B081-5775917E904A}">
      <dsp:nvSpPr>
        <dsp:cNvPr id="0" name=""/>
        <dsp:cNvSpPr/>
      </dsp:nvSpPr>
      <dsp:spPr>
        <a:xfrm>
          <a:off x="950940" y="1615631"/>
          <a:ext cx="6367167" cy="709301"/>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3. </a:t>
          </a:r>
          <a:r>
            <a:rPr lang="en-US" sz="1800" b="1" kern="1200" baseline="0" dirty="0"/>
            <a:t>Connect</a:t>
          </a:r>
          <a:r>
            <a:rPr lang="en-US" sz="1800" kern="1200" dirty="0"/>
            <a:t> to MongoDB via Mongoose.</a:t>
          </a:r>
          <a:endParaRPr lang="en-IN" sz="1800" kern="1200" dirty="0"/>
        </a:p>
      </dsp:txBody>
      <dsp:txXfrm>
        <a:off x="971715" y="1636406"/>
        <a:ext cx="5389101" cy="667751"/>
      </dsp:txXfrm>
    </dsp:sp>
    <dsp:sp modelId="{162A8FAA-703F-42F7-9026-C5B4C5F31F58}">
      <dsp:nvSpPr>
        <dsp:cNvPr id="0" name=""/>
        <dsp:cNvSpPr/>
      </dsp:nvSpPr>
      <dsp:spPr>
        <a:xfrm>
          <a:off x="1426410" y="2423447"/>
          <a:ext cx="6367167" cy="709301"/>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0" lang="en-US" sz="1800" b="0" i="0" u="none" strike="noStrike" kern="1200" cap="none" spc="0" normalizeH="0" baseline="0" noProof="0" dirty="0">
              <a:ln/>
              <a:effectLst/>
              <a:uLnTx/>
              <a:uFillTx/>
            </a:rPr>
            <a:t>4. Create</a:t>
          </a:r>
          <a:r>
            <a:rPr kumimoji="0" lang="en-US" sz="1800" b="0" i="0" u="none" strike="noStrike" kern="1200" cap="none" spc="0" normalizeH="0" noProof="0" dirty="0">
              <a:ln/>
              <a:effectLst/>
              <a:uLnTx/>
              <a:uFillTx/>
            </a:rPr>
            <a:t> </a:t>
          </a:r>
          <a:r>
            <a:rPr kumimoji="0" lang="en-US" sz="1800" b="1" i="0" u="none" strike="noStrike" kern="1200" cap="none" spc="0" normalizeH="0" noProof="0" dirty="0">
              <a:ln/>
              <a:effectLst/>
              <a:uLnTx/>
              <a:uFillTx/>
            </a:rPr>
            <a:t>instance</a:t>
          </a:r>
          <a:r>
            <a:rPr kumimoji="0" lang="en-US" sz="1800" b="0" i="0" u="none" strike="noStrike" kern="1200" cap="none" spc="0" normalizeH="0" noProof="0" dirty="0">
              <a:ln/>
              <a:effectLst/>
              <a:uLnTx/>
              <a:uFillTx/>
            </a:rPr>
            <a:t> from the Mongoose model.</a:t>
          </a:r>
          <a:endParaRPr lang="en-IN" sz="1800" kern="1200" dirty="0"/>
        </a:p>
      </dsp:txBody>
      <dsp:txXfrm>
        <a:off x="1447185" y="2444222"/>
        <a:ext cx="5389101" cy="667751"/>
      </dsp:txXfrm>
    </dsp:sp>
    <dsp:sp modelId="{323FDCBB-DA29-4EAE-9547-F8A25A9A88AD}">
      <dsp:nvSpPr>
        <dsp:cNvPr id="0" name=""/>
        <dsp:cNvSpPr/>
      </dsp:nvSpPr>
      <dsp:spPr>
        <a:xfrm>
          <a:off x="1901881" y="3231263"/>
          <a:ext cx="6367167" cy="709301"/>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rgbClr val="FFC000"/>
            </a:buClr>
            <a:buFont typeface="+mj-lt"/>
            <a:buNone/>
          </a:pPr>
          <a:r>
            <a:rPr lang="en-US" sz="1800" kern="1200" baseline="0" dirty="0"/>
            <a:t>5. </a:t>
          </a:r>
          <a:r>
            <a:rPr lang="en-US" sz="1800" b="1" kern="1200" baseline="0" dirty="0"/>
            <a:t>Save</a:t>
          </a:r>
          <a:r>
            <a:rPr lang="en-US" sz="1800" kern="1200" baseline="0" dirty="0"/>
            <a:t> the </a:t>
          </a:r>
          <a:r>
            <a:rPr lang="en-US" sz="1800" kern="1200" dirty="0"/>
            <a:t>new instance to the database via Mongoose.</a:t>
          </a:r>
          <a:endParaRPr lang="en-IN" sz="1800" kern="1200" dirty="0"/>
        </a:p>
      </dsp:txBody>
      <dsp:txXfrm>
        <a:off x="1922656" y="3252038"/>
        <a:ext cx="5389101" cy="667751"/>
      </dsp:txXfrm>
    </dsp:sp>
    <dsp:sp modelId="{073BEA11-6A3E-4D50-9927-FF4DBD3B3C47}">
      <dsp:nvSpPr>
        <dsp:cNvPr id="0" name=""/>
        <dsp:cNvSpPr/>
      </dsp:nvSpPr>
      <dsp:spPr>
        <a:xfrm>
          <a:off x="5906121" y="518184"/>
          <a:ext cx="461046" cy="461046"/>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009856" y="518184"/>
        <a:ext cx="253576" cy="346937"/>
      </dsp:txXfrm>
    </dsp:sp>
    <dsp:sp modelId="{121F236C-2989-4A5B-AB53-2D248C4C0213}">
      <dsp:nvSpPr>
        <dsp:cNvPr id="0" name=""/>
        <dsp:cNvSpPr/>
      </dsp:nvSpPr>
      <dsp:spPr>
        <a:xfrm>
          <a:off x="6381591" y="1326000"/>
          <a:ext cx="461046" cy="461046"/>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485326" y="1326000"/>
        <a:ext cx="253576" cy="346937"/>
      </dsp:txXfrm>
    </dsp:sp>
    <dsp:sp modelId="{0048CE32-7C12-41BF-AD92-E1D97BE5B41E}">
      <dsp:nvSpPr>
        <dsp:cNvPr id="0" name=""/>
        <dsp:cNvSpPr/>
      </dsp:nvSpPr>
      <dsp:spPr>
        <a:xfrm>
          <a:off x="6857062" y="2121994"/>
          <a:ext cx="461046" cy="461046"/>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960797" y="2121994"/>
        <a:ext cx="253576" cy="346937"/>
      </dsp:txXfrm>
    </dsp:sp>
    <dsp:sp modelId="{E0DCA81A-45D4-4D69-BDB1-0399A2D3713C}">
      <dsp:nvSpPr>
        <dsp:cNvPr id="0" name=""/>
        <dsp:cNvSpPr/>
      </dsp:nvSpPr>
      <dsp:spPr>
        <a:xfrm>
          <a:off x="7332532" y="2937691"/>
          <a:ext cx="461046" cy="461046"/>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7436267" y="2937691"/>
        <a:ext cx="253576" cy="346937"/>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E52C7-B71C-45E2-8840-3FAA68A40D6C}">
      <dsp:nvSpPr>
        <dsp:cNvPr id="0" name=""/>
        <dsp:cNvSpPr/>
      </dsp:nvSpPr>
      <dsp:spPr>
        <a:xfrm rot="5400000">
          <a:off x="-189375" y="192658"/>
          <a:ext cx="1262503" cy="883752"/>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C</a:t>
          </a:r>
          <a:endParaRPr lang="en-IN" sz="2400" b="1" kern="1200" dirty="0"/>
        </a:p>
      </dsp:txBody>
      <dsp:txXfrm rot="-5400000">
        <a:off x="1" y="445158"/>
        <a:ext cx="883752" cy="378751"/>
      </dsp:txXfrm>
    </dsp:sp>
    <dsp:sp modelId="{CD0D5E44-1957-4F95-9554-989A7E9D7EA1}">
      <dsp:nvSpPr>
        <dsp:cNvPr id="0" name=""/>
        <dsp:cNvSpPr/>
      </dsp:nvSpPr>
      <dsp:spPr>
        <a:xfrm rot="5400000">
          <a:off x="2508077" y="-1621041"/>
          <a:ext cx="820627" cy="4069276"/>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Create: </a:t>
          </a:r>
          <a:r>
            <a:rPr lang="en-US" sz="1600" b="0" i="0" kern="1200" dirty="0"/>
            <a:t>This operation refers to inserting new documents into a MongoDB collection.</a:t>
          </a:r>
          <a:endParaRPr lang="en-IN" sz="1600" kern="1200" dirty="0"/>
        </a:p>
      </dsp:txBody>
      <dsp:txXfrm rot="-5400000">
        <a:off x="883753" y="43343"/>
        <a:ext cx="4029216" cy="740507"/>
      </dsp:txXfrm>
    </dsp:sp>
    <dsp:sp modelId="{4A10F50C-914F-4D54-85A6-9551F59F1CD6}">
      <dsp:nvSpPr>
        <dsp:cNvPr id="0" name=""/>
        <dsp:cNvSpPr/>
      </dsp:nvSpPr>
      <dsp:spPr>
        <a:xfrm rot="5400000">
          <a:off x="-189375" y="1308687"/>
          <a:ext cx="1262503" cy="883752"/>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R</a:t>
          </a:r>
          <a:endParaRPr lang="en-IN" sz="2400" b="1" kern="1200" dirty="0"/>
        </a:p>
      </dsp:txBody>
      <dsp:txXfrm rot="-5400000">
        <a:off x="1" y="1561187"/>
        <a:ext cx="883752" cy="378751"/>
      </dsp:txXfrm>
    </dsp:sp>
    <dsp:sp modelId="{EA70213D-5FD8-4146-AA6E-666A4D056FEF}">
      <dsp:nvSpPr>
        <dsp:cNvPr id="0" name=""/>
        <dsp:cNvSpPr/>
      </dsp:nvSpPr>
      <dsp:spPr>
        <a:xfrm rot="5400000">
          <a:off x="2508077" y="-505013"/>
          <a:ext cx="820627" cy="4069276"/>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Read: </a:t>
          </a:r>
          <a:r>
            <a:rPr lang="en-US" sz="1600" b="0" i="0" kern="1200" dirty="0"/>
            <a:t>This operation refers to retrieving data from a MongoDB collection. </a:t>
          </a:r>
          <a:endParaRPr lang="en-IN" sz="1600" kern="1200" dirty="0"/>
        </a:p>
      </dsp:txBody>
      <dsp:txXfrm rot="-5400000">
        <a:off x="883753" y="1159371"/>
        <a:ext cx="4029216" cy="740507"/>
      </dsp:txXfrm>
    </dsp:sp>
    <dsp:sp modelId="{6F9036A1-546D-488C-B4C9-586FB7F735AC}">
      <dsp:nvSpPr>
        <dsp:cNvPr id="0" name=""/>
        <dsp:cNvSpPr/>
      </dsp:nvSpPr>
      <dsp:spPr>
        <a:xfrm rot="5400000">
          <a:off x="-189375" y="2424715"/>
          <a:ext cx="1262503" cy="88375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U</a:t>
          </a:r>
          <a:endParaRPr lang="en-IN" sz="2400" b="1" kern="1200" dirty="0"/>
        </a:p>
      </dsp:txBody>
      <dsp:txXfrm rot="-5400000">
        <a:off x="1" y="2677215"/>
        <a:ext cx="883752" cy="378751"/>
      </dsp:txXfrm>
    </dsp:sp>
    <dsp:sp modelId="{75382F40-6DC2-4516-9439-18243358AAC4}">
      <dsp:nvSpPr>
        <dsp:cNvPr id="0" name=""/>
        <dsp:cNvSpPr/>
      </dsp:nvSpPr>
      <dsp:spPr>
        <a:xfrm rot="5400000">
          <a:off x="2508077" y="611015"/>
          <a:ext cx="820627" cy="4069276"/>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Update: </a:t>
          </a:r>
          <a:r>
            <a:rPr lang="en-US" sz="1600" b="0" i="0" kern="1200" dirty="0"/>
            <a:t>This operation refers to modifying existing documents in a MongoDB collection.</a:t>
          </a:r>
          <a:endParaRPr lang="en-IN" sz="1600" kern="1200" dirty="0"/>
        </a:p>
      </dsp:txBody>
      <dsp:txXfrm rot="-5400000">
        <a:off x="883753" y="2275399"/>
        <a:ext cx="4029216" cy="740507"/>
      </dsp:txXfrm>
    </dsp:sp>
    <dsp:sp modelId="{EED58A1D-C8A4-471B-BBC3-65EC4A7B616A}">
      <dsp:nvSpPr>
        <dsp:cNvPr id="0" name=""/>
        <dsp:cNvSpPr/>
      </dsp:nvSpPr>
      <dsp:spPr>
        <a:xfrm rot="5400000">
          <a:off x="-189375" y="3540743"/>
          <a:ext cx="1262503" cy="883752"/>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D</a:t>
          </a:r>
          <a:endParaRPr lang="en-IN" sz="2400" b="1" kern="1200" dirty="0"/>
        </a:p>
      </dsp:txBody>
      <dsp:txXfrm rot="-5400000">
        <a:off x="1" y="3793243"/>
        <a:ext cx="883752" cy="378751"/>
      </dsp:txXfrm>
    </dsp:sp>
    <dsp:sp modelId="{38A6962D-59F9-4082-9F86-F290E0FDB8E6}">
      <dsp:nvSpPr>
        <dsp:cNvPr id="0" name=""/>
        <dsp:cNvSpPr/>
      </dsp:nvSpPr>
      <dsp:spPr>
        <a:xfrm rot="5400000">
          <a:off x="2508077" y="1727043"/>
          <a:ext cx="820627" cy="4069276"/>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Delete: </a:t>
          </a:r>
          <a:r>
            <a:rPr lang="en-US" sz="1600" b="0" i="0" kern="1200" dirty="0"/>
            <a:t>This operation refers to removing documents from a MongoDB collection.</a:t>
          </a:r>
          <a:endParaRPr lang="en-IN" sz="1600" kern="1200" dirty="0"/>
        </a:p>
      </dsp:txBody>
      <dsp:txXfrm rot="-5400000">
        <a:off x="883753" y="3391427"/>
        <a:ext cx="4029216" cy="740507"/>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291046"/>
          <a:ext cx="3613030" cy="50904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FUNDAMENTALS</a:t>
          </a:r>
        </a:p>
      </dsp:txBody>
      <dsp:txXfrm>
        <a:off x="3705" y="291046"/>
        <a:ext cx="3613030" cy="509048"/>
      </dsp:txXfrm>
    </dsp:sp>
    <dsp:sp modelId="{441603C2-CCE9-4E0C-A6E8-F2580D73872F}">
      <dsp:nvSpPr>
        <dsp:cNvPr id="0" name=""/>
        <dsp:cNvSpPr/>
      </dsp:nvSpPr>
      <dsp:spPr>
        <a:xfrm>
          <a:off x="3705" y="701999"/>
          <a:ext cx="3613030" cy="206424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Node.js Basics</a:t>
          </a:r>
          <a:endParaRPr lang="en-IN" sz="1800" kern="1200" dirty="0"/>
        </a:p>
        <a:p>
          <a:pPr marL="171450" lvl="1" indent="-171450" algn="l" defTabSz="800100">
            <a:lnSpc>
              <a:spcPct val="90000"/>
            </a:lnSpc>
            <a:spcBef>
              <a:spcPct val="0"/>
            </a:spcBef>
            <a:spcAft>
              <a:spcPct val="15000"/>
            </a:spcAft>
            <a:buFont typeface="+mj-lt"/>
            <a:buAutoNum type="arabicPeriod"/>
          </a:pPr>
          <a:r>
            <a:rPr lang="en-US" sz="1800" b="0" i="0" u="none" kern="1200" dirty="0"/>
            <a:t> </a:t>
          </a:r>
          <a:r>
            <a:rPr lang="en-US" sz="1800" b="0" i="0" u="none" kern="1200" dirty="0">
              <a:hlinkClick xmlns:r="http://schemas.openxmlformats.org/officeDocument/2006/relationships" r:id="" action="ppaction://hlinksldjump"/>
            </a:rPr>
            <a:t>Main Features of Node.js</a:t>
          </a:r>
          <a:endParaRPr lang="en-US"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hlinkClick xmlns:r="http://schemas.openxmlformats.org/officeDocument/2006/relationships" r:id="" action="ppaction://hlinksldjump"/>
            </a:rPr>
            <a:t> Project setup &amp; Modules</a:t>
          </a:r>
          <a:endParaRPr lang="en-IN"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Top built in modules</a:t>
          </a:r>
          <a:endParaRPr lang="en-IN" sz="1800" kern="1200" dirty="0"/>
        </a:p>
      </dsp:txBody>
      <dsp:txXfrm>
        <a:off x="3705" y="701999"/>
        <a:ext cx="3613030" cy="2064240"/>
      </dsp:txXfrm>
    </dsp:sp>
    <dsp:sp modelId="{7E169A81-AB17-4F76-B7DB-9D434BF15411}">
      <dsp:nvSpPr>
        <dsp:cNvPr id="0" name=""/>
        <dsp:cNvSpPr/>
      </dsp:nvSpPr>
      <dsp:spPr>
        <a:xfrm>
          <a:off x="4122559" y="291046"/>
          <a:ext cx="3613030" cy="50904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EXPRESS</a:t>
          </a:r>
        </a:p>
      </dsp:txBody>
      <dsp:txXfrm>
        <a:off x="4122559" y="291046"/>
        <a:ext cx="3613030" cy="509048"/>
      </dsp:txXfrm>
    </dsp:sp>
    <dsp:sp modelId="{DCCABA9E-4151-44D7-876B-1D17B9B31030}">
      <dsp:nvSpPr>
        <dsp:cNvPr id="0" name=""/>
        <dsp:cNvSpPr/>
      </dsp:nvSpPr>
      <dsp:spPr>
        <a:xfrm>
          <a:off x="4122559" y="701999"/>
          <a:ext cx="3613030" cy="206424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Express Basics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Middleware</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Types of Middleware's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hlinkClick xmlns:r="http://schemas.openxmlformats.org/officeDocument/2006/relationships" r:id="" action="ppaction://hlinksldjump"/>
            </a:rPr>
            <a:t> Routing - 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Routing - II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Template Engines</a:t>
          </a:r>
          <a:endParaRPr lang="en-IN" sz="1800" kern="1200" dirty="0"/>
        </a:p>
      </dsp:txBody>
      <dsp:txXfrm>
        <a:off x="4122559" y="701999"/>
        <a:ext cx="3613030" cy="2064240"/>
      </dsp:txXfrm>
    </dsp:sp>
    <dsp:sp modelId="{A5BA5CB6-7687-4008-9C78-5FBB77833E7B}">
      <dsp:nvSpPr>
        <dsp:cNvPr id="0" name=""/>
        <dsp:cNvSpPr/>
      </dsp:nvSpPr>
      <dsp:spPr>
        <a:xfrm>
          <a:off x="8241414" y="291046"/>
          <a:ext cx="3613030" cy="50904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i="0" u="none" kern="1200" dirty="0"/>
            <a:t>REST API</a:t>
          </a:r>
          <a:endParaRPr lang="en-IN" sz="1800" b="1" kern="1200" dirty="0"/>
        </a:p>
      </dsp:txBody>
      <dsp:txXfrm>
        <a:off x="8241414" y="291046"/>
        <a:ext cx="3613030" cy="509048"/>
      </dsp:txXfrm>
    </dsp:sp>
    <dsp:sp modelId="{90A222B9-56D3-4010-9CE7-1E6003E09F3B}">
      <dsp:nvSpPr>
        <dsp:cNvPr id="0" name=""/>
        <dsp:cNvSpPr/>
      </dsp:nvSpPr>
      <dsp:spPr>
        <a:xfrm>
          <a:off x="8241414" y="701999"/>
          <a:ext cx="3613030" cy="206424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REST API Basics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HTTP Methods &amp; Status Codes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US" sz="1800" b="0" i="0" u="none" kern="1200" dirty="0"/>
            <a:t> </a:t>
          </a:r>
          <a:r>
            <a:rPr lang="en-US" sz="1800" b="0" i="0" u="none" kern="1200" dirty="0">
              <a:hlinkClick xmlns:r="http://schemas.openxmlformats.org/officeDocument/2006/relationships" r:id="" action="ppaction://hlinksldjump"/>
            </a:rPr>
            <a:t>CORS, Serialization, Deserialization, Others</a:t>
          </a:r>
          <a:endParaRPr lang="en-US"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Authentication &amp; Authorization</a:t>
          </a:r>
          <a:endParaRPr lang="en-IN" sz="1800" kern="1200" dirty="0"/>
        </a:p>
      </dsp:txBody>
      <dsp:txXfrm>
        <a:off x="8241414" y="701999"/>
        <a:ext cx="3613030" cy="20642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31851-FD39-4CD1-8D27-5BC94024D8DB}">
      <dsp:nvSpPr>
        <dsp:cNvPr id="0" name=""/>
        <dsp:cNvSpPr/>
      </dsp:nvSpPr>
      <dsp:spPr>
        <a:xfrm>
          <a:off x="0" y="672391"/>
          <a:ext cx="4876800" cy="4202432"/>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78494" tIns="1353820" rIns="378494" bIns="128016" numCol="1" spcCol="1270" anchor="t" anchorCtr="0">
          <a:noAutofit/>
        </a:bodyPr>
        <a:lstStyle/>
        <a:p>
          <a:pPr marL="171450" lvl="1" indent="-171450" algn="l" defTabSz="800100">
            <a:lnSpc>
              <a:spcPct val="90000"/>
            </a:lnSpc>
            <a:spcBef>
              <a:spcPct val="0"/>
            </a:spcBef>
            <a:spcAft>
              <a:spcPct val="15000"/>
            </a:spcAft>
            <a:buClr>
              <a:schemeClr val="accent4"/>
            </a:buClr>
            <a:buFont typeface="+mj-lt"/>
            <a:buAutoNum type="arabicPeriod"/>
          </a:pPr>
          <a:r>
            <a:rPr lang="en-US" sz="1800" b="1" kern="1200" dirty="0"/>
            <a:t> CPU-Intensive Tasks:</a:t>
          </a:r>
          <a:r>
            <a:rPr lang="en-US" sz="1800" kern="1200" dirty="0"/>
            <a:t> Avoid for applications that involve heavy CPU processing(Image/Video Processing, Data Encryption/Decryption, ) as Node.js may not provide optimal performance in such scenarios because it single threaded and for heavy computation multi-threaded is better.</a:t>
          </a:r>
          <a:endParaRPr lang="en-IN" sz="1800" kern="1200" dirty="0"/>
        </a:p>
      </dsp:txBody>
      <dsp:txXfrm>
        <a:off x="0" y="672391"/>
        <a:ext cx="4876800" cy="4202432"/>
      </dsp:txXfrm>
    </dsp:sp>
    <dsp:sp modelId="{207E1646-F6AD-4847-84AB-598CF5CD77B1}">
      <dsp:nvSpPr>
        <dsp:cNvPr id="0" name=""/>
        <dsp:cNvSpPr/>
      </dsp:nvSpPr>
      <dsp:spPr>
        <a:xfrm>
          <a:off x="249299" y="0"/>
          <a:ext cx="3413760" cy="101778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032" tIns="0" rIns="129032" bIns="0" numCol="1" spcCol="1270" anchor="ctr" anchorCtr="0">
          <a:noAutofit/>
        </a:bodyPr>
        <a:lstStyle/>
        <a:p>
          <a:pPr marL="0" lvl="0" indent="0" algn="l" defTabSz="889000">
            <a:lnSpc>
              <a:spcPct val="90000"/>
            </a:lnSpc>
            <a:spcBef>
              <a:spcPct val="0"/>
            </a:spcBef>
            <a:spcAft>
              <a:spcPct val="35000"/>
            </a:spcAft>
            <a:buNone/>
          </a:pPr>
          <a:r>
            <a:rPr lang="en-US" sz="2000" b="1" kern="1200" dirty="0"/>
            <a:t>When not to use Node.js(disadvantages):</a:t>
          </a:r>
          <a:endParaRPr lang="en-IN" sz="2000" kern="1200" dirty="0"/>
        </a:p>
      </dsp:txBody>
      <dsp:txXfrm>
        <a:off x="298983" y="49684"/>
        <a:ext cx="3314392" cy="918421"/>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317819"/>
          <a:ext cx="3613030" cy="45705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NODE - OTHERS</a:t>
          </a:r>
        </a:p>
      </dsp:txBody>
      <dsp:txXfrm>
        <a:off x="3705" y="317819"/>
        <a:ext cx="3613030" cy="457059"/>
      </dsp:txXfrm>
    </dsp:sp>
    <dsp:sp modelId="{441603C2-CCE9-4E0C-A6E8-F2580D73872F}">
      <dsp:nvSpPr>
        <dsp:cNvPr id="0" name=""/>
        <dsp:cNvSpPr/>
      </dsp:nvSpPr>
      <dsp:spPr>
        <a:xfrm>
          <a:off x="3705" y="675226"/>
          <a:ext cx="3613030" cy="206424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15 </a:t>
          </a:r>
          <a:r>
            <a:rPr lang="en-IN" sz="1800" b="0" i="0" u="none" kern="1200" dirty="0">
              <a:hlinkClick xmlns:r="http://schemas.openxmlformats.org/officeDocument/2006/relationships" r:id="" action="ppaction://hlinksldjump"/>
            </a:rPr>
            <a:t>Error Handling &amp; Debugging</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Security, Performance &amp; Deployment</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Testing &amp; Web Socket</a:t>
          </a:r>
          <a:endParaRPr lang="en-IN" sz="1800" kern="1200" dirty="0"/>
        </a:p>
      </dsp:txBody>
      <dsp:txXfrm>
        <a:off x="3705" y="675226"/>
        <a:ext cx="3613030" cy="2064240"/>
      </dsp:txXfrm>
    </dsp:sp>
    <dsp:sp modelId="{7E169A81-AB17-4F76-B7DB-9D434BF15411}">
      <dsp:nvSpPr>
        <dsp:cNvPr id="0" name=""/>
        <dsp:cNvSpPr/>
      </dsp:nvSpPr>
      <dsp:spPr>
        <a:xfrm>
          <a:off x="4122559" y="317819"/>
          <a:ext cx="3613030" cy="457059"/>
        </a:xfrm>
        <a:prstGeom prst="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MONGO-DB</a:t>
          </a:r>
        </a:p>
      </dsp:txBody>
      <dsp:txXfrm>
        <a:off x="4122559" y="317819"/>
        <a:ext cx="3613030" cy="457059"/>
      </dsp:txXfrm>
    </dsp:sp>
    <dsp:sp modelId="{DCCABA9E-4151-44D7-876B-1D17B9B31030}">
      <dsp:nvSpPr>
        <dsp:cNvPr id="0" name=""/>
        <dsp:cNvSpPr/>
      </dsp:nvSpPr>
      <dsp:spPr>
        <a:xfrm>
          <a:off x="4122559" y="675226"/>
          <a:ext cx="3613030" cy="2064240"/>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18. </a:t>
          </a:r>
          <a:r>
            <a:rPr lang="en-IN" sz="1800" b="0" i="0" u="none" kern="1200" dirty="0">
              <a:hlinkClick xmlns:r="http://schemas.openxmlformats.org/officeDocument/2006/relationships" r:id="" action="ppaction://hlinksldjump"/>
            </a:rPr>
            <a:t>MongoDB  Basics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t> </a:t>
          </a:r>
          <a:r>
            <a:rPr lang="en-US" sz="1800" b="0" i="0" u="none" kern="1200" dirty="0">
              <a:hlinkClick xmlns:r="http://schemas.openxmlformats.org/officeDocument/2006/relationships" r:id="" action="ppaction://hlinksldjump"/>
            </a:rPr>
            <a:t>Setup &amp; CRUD operations</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hlinkClick xmlns:r="http://schemas.openxmlformats.org/officeDocument/2006/relationships" r:id="" action="ppaction://hlinksldjump"/>
            </a:rPr>
            <a:t> Query Operators &amp; Projection</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Indexes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Mongoose </a:t>
          </a:r>
          <a:endParaRPr lang="en-IN" sz="1800" kern="1200" dirty="0"/>
        </a:p>
      </dsp:txBody>
      <dsp:txXfrm>
        <a:off x="4122559" y="675226"/>
        <a:ext cx="3613030" cy="2064240"/>
      </dsp:txXfrm>
    </dsp:sp>
    <dsp:sp modelId="{A5BA5CB6-7687-4008-9C78-5FBB77833E7B}">
      <dsp:nvSpPr>
        <dsp:cNvPr id="0" name=""/>
        <dsp:cNvSpPr/>
      </dsp:nvSpPr>
      <dsp:spPr>
        <a:xfrm>
          <a:off x="8241414" y="317819"/>
          <a:ext cx="3613030" cy="457059"/>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a:off x="8241414" y="317819"/>
        <a:ext cx="3613030" cy="457059"/>
      </dsp:txXfrm>
    </dsp:sp>
    <dsp:sp modelId="{90A222B9-56D3-4010-9CE7-1E6003E09F3B}">
      <dsp:nvSpPr>
        <dsp:cNvPr id="0" name=""/>
        <dsp:cNvSpPr/>
      </dsp:nvSpPr>
      <dsp:spPr>
        <a:xfrm>
          <a:off x="8241414" y="675226"/>
          <a:ext cx="3613030" cy="2064240"/>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23</a:t>
          </a:r>
          <a:r>
            <a:rPr lang="en-IN" sz="1800" b="0" i="0" u="none" kern="1200" dirty="0">
              <a:hlinkClick xmlns:r="http://schemas.openxmlformats.org/officeDocument/2006/relationships" r:id="" action="ppaction://hlinksldjump"/>
            </a:rPr>
            <a:t>. Application based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t> </a:t>
          </a:r>
          <a:r>
            <a:rPr lang="en-IN" sz="1800" b="0" i="0" u="none" kern="1200" dirty="0">
              <a:hlinkClick xmlns:r="http://schemas.openxmlformats.org/officeDocument/2006/relationships" r:id="" action="ppaction://hlinksldjump"/>
            </a:rPr>
            <a:t>Scenario based short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hlinkClick xmlns:r="http://schemas.openxmlformats.org/officeDocument/2006/relationships" r:id="" action="ppaction://hlinksldjump"/>
            </a:rPr>
            <a:t> JavaScript Essentials for Node</a:t>
          </a:r>
          <a:endParaRPr lang="en-IN" sz="1800" b="0" i="0" u="none" kern="1200" dirty="0"/>
        </a:p>
        <a:p>
          <a:pPr marL="171450" lvl="1" indent="-171450" algn="l" defTabSz="800100">
            <a:lnSpc>
              <a:spcPct val="90000"/>
            </a:lnSpc>
            <a:spcBef>
              <a:spcPct val="0"/>
            </a:spcBef>
            <a:spcAft>
              <a:spcPct val="15000"/>
            </a:spcAft>
            <a:buFont typeface="+mj-lt"/>
            <a:buAutoNum type="arabicPeriod" startAt="24"/>
          </a:pPr>
          <a:endParaRPr lang="en-IN" sz="1800" b="0" i="0" u="none" kern="1200" dirty="0"/>
        </a:p>
      </dsp:txBody>
      <dsp:txXfrm>
        <a:off x="8241414" y="675226"/>
        <a:ext cx="3613030" cy="206424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9828-310B-4139-B12D-C3E651D92DAE}">
      <dsp:nvSpPr>
        <dsp:cNvPr id="0" name=""/>
        <dsp:cNvSpPr/>
      </dsp:nvSpPr>
      <dsp:spPr>
        <a:xfrm rot="5400000">
          <a:off x="-229358" y="229765"/>
          <a:ext cx="1529055" cy="107033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1</a:t>
          </a:r>
          <a:endParaRPr lang="en-IN" sz="1800" b="1" kern="1200" dirty="0"/>
        </a:p>
      </dsp:txBody>
      <dsp:txXfrm rot="-5400000">
        <a:off x="1" y="535577"/>
        <a:ext cx="1070339" cy="458716"/>
      </dsp:txXfrm>
    </dsp:sp>
    <dsp:sp modelId="{6A925481-4E42-44BF-ABC8-8B980EEB01E3}">
      <dsp:nvSpPr>
        <dsp:cNvPr id="0" name=""/>
        <dsp:cNvSpPr/>
      </dsp:nvSpPr>
      <dsp:spPr>
        <a:xfrm rot="5400000">
          <a:off x="4723875" y="-3653129"/>
          <a:ext cx="993886" cy="8300958"/>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 will create separate modules for controllers, routes, models, </a:t>
          </a:r>
          <a:r>
            <a:rPr lang="en-US" sz="1800" kern="1200" dirty="0" err="1"/>
            <a:t>middlewares</a:t>
          </a:r>
          <a:r>
            <a:rPr lang="en-US" sz="1800" kern="1200" dirty="0"/>
            <a:t>, and configuration files.</a:t>
          </a:r>
          <a:endParaRPr lang="en-IN" sz="1800" kern="1200" dirty="0"/>
        </a:p>
      </dsp:txBody>
      <dsp:txXfrm rot="-5400000">
        <a:off x="1070339" y="48925"/>
        <a:ext cx="8252440" cy="896850"/>
      </dsp:txXfrm>
    </dsp:sp>
    <dsp:sp modelId="{5D0CC6E9-B8D6-4D03-A1D2-2811C6760B3F}">
      <dsp:nvSpPr>
        <dsp:cNvPr id="0" name=""/>
        <dsp:cNvSpPr/>
      </dsp:nvSpPr>
      <dsp:spPr>
        <a:xfrm rot="5400000">
          <a:off x="-229358" y="1563695"/>
          <a:ext cx="1529055" cy="1070339"/>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2</a:t>
          </a:r>
          <a:endParaRPr lang="en-IN" sz="1800" b="1" kern="1200" dirty="0"/>
        </a:p>
      </dsp:txBody>
      <dsp:txXfrm rot="-5400000">
        <a:off x="1" y="1869507"/>
        <a:ext cx="1070339" cy="458716"/>
      </dsp:txXfrm>
    </dsp:sp>
    <dsp:sp modelId="{236676C1-5A71-4DF1-BDBA-B701FBB7562F}">
      <dsp:nvSpPr>
        <dsp:cNvPr id="0" name=""/>
        <dsp:cNvSpPr/>
      </dsp:nvSpPr>
      <dsp:spPr>
        <a:xfrm rot="5400000">
          <a:off x="4723875" y="-2319199"/>
          <a:ext cx="993886" cy="8300958"/>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 will use Express.js for routing and middleware handling.</a:t>
          </a:r>
          <a:endParaRPr lang="en-IN" sz="1800" kern="1200" dirty="0"/>
        </a:p>
      </dsp:txBody>
      <dsp:txXfrm rot="-5400000">
        <a:off x="1070339" y="1382855"/>
        <a:ext cx="8252440" cy="896850"/>
      </dsp:txXfrm>
    </dsp:sp>
    <dsp:sp modelId="{BB049866-2B75-4380-8899-5FC8AD20110E}">
      <dsp:nvSpPr>
        <dsp:cNvPr id="0" name=""/>
        <dsp:cNvSpPr/>
      </dsp:nvSpPr>
      <dsp:spPr>
        <a:xfrm rot="5400000">
          <a:off x="-229358" y="2897625"/>
          <a:ext cx="1529055" cy="1070339"/>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3</a:t>
          </a:r>
          <a:endParaRPr lang="en-IN" sz="1800" b="1" kern="1200" dirty="0"/>
        </a:p>
      </dsp:txBody>
      <dsp:txXfrm rot="-5400000">
        <a:off x="1" y="3203437"/>
        <a:ext cx="1070339" cy="458716"/>
      </dsp:txXfrm>
    </dsp:sp>
    <dsp:sp modelId="{15FE1E1A-DAFE-4E58-AC84-32AFC1F59B6E}">
      <dsp:nvSpPr>
        <dsp:cNvPr id="0" name=""/>
        <dsp:cNvSpPr/>
      </dsp:nvSpPr>
      <dsp:spPr>
        <a:xfrm rot="5400000">
          <a:off x="4723875" y="-985268"/>
          <a:ext cx="993886" cy="8300958"/>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 will use in-built modules like Body-parser for parsing request bodies, Helmet for security, Morgan for request logging, and CORS for enabling CORS if needed. </a:t>
          </a:r>
          <a:endParaRPr lang="en-IN" sz="1800" kern="1200" dirty="0"/>
        </a:p>
      </dsp:txBody>
      <dsp:txXfrm rot="-5400000">
        <a:off x="1070339" y="2716786"/>
        <a:ext cx="8252440" cy="89685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C33CE-D248-4BD5-AF8C-60E1B01C67F2}">
      <dsp:nvSpPr>
        <dsp:cNvPr id="0" name=""/>
        <dsp:cNvSpPr/>
      </dsp:nvSpPr>
      <dsp:spPr>
        <a:xfrm rot="5400000">
          <a:off x="-125292" y="128702"/>
          <a:ext cx="835280" cy="584696"/>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1</a:t>
          </a:r>
          <a:endParaRPr lang="en-IN" sz="1800" kern="1200" dirty="0"/>
        </a:p>
      </dsp:txBody>
      <dsp:txXfrm rot="-5400000">
        <a:off x="0" y="295758"/>
        <a:ext cx="584696" cy="250584"/>
      </dsp:txXfrm>
    </dsp:sp>
    <dsp:sp modelId="{F26B077E-E60A-4C13-B06F-7D0CE38A5454}">
      <dsp:nvSpPr>
        <dsp:cNvPr id="0" name=""/>
        <dsp:cNvSpPr/>
      </dsp:nvSpPr>
      <dsp:spPr>
        <a:xfrm rot="5400000">
          <a:off x="5428747" y="-4840640"/>
          <a:ext cx="543217" cy="10231319"/>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i="0" kern="1200" dirty="0"/>
            <a:t>Select </a:t>
          </a:r>
          <a:r>
            <a:rPr lang="en-IN" sz="1800" b="1" i="0" kern="1200" dirty="0"/>
            <a:t>Authentication </a:t>
          </a:r>
          <a:r>
            <a:rPr lang="en-US" sz="1800" b="1" i="0" kern="1200" dirty="0"/>
            <a:t>Strategy</a:t>
          </a:r>
          <a:r>
            <a:rPr lang="en-US" sz="1800" b="0" i="0" kern="1200" dirty="0"/>
            <a:t>: Choose between session-based or token-based (JWT) authentication.</a:t>
          </a:r>
          <a:endParaRPr lang="en-IN" sz="1800" kern="1200" dirty="0"/>
        </a:p>
      </dsp:txBody>
      <dsp:txXfrm rot="-5400000">
        <a:off x="584696" y="29929"/>
        <a:ext cx="10204801" cy="490181"/>
      </dsp:txXfrm>
    </dsp:sp>
    <dsp:sp modelId="{B3F6AAAF-7680-4E54-992B-5AB7BD15A0EF}">
      <dsp:nvSpPr>
        <dsp:cNvPr id="0" name=""/>
        <dsp:cNvSpPr/>
      </dsp:nvSpPr>
      <dsp:spPr>
        <a:xfrm rot="5400000">
          <a:off x="-125292" y="865078"/>
          <a:ext cx="835280" cy="584696"/>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2</a:t>
          </a:r>
          <a:endParaRPr lang="en-US" sz="1800" b="0" i="0" kern="1200" dirty="0"/>
        </a:p>
      </dsp:txBody>
      <dsp:txXfrm rot="-5400000">
        <a:off x="0" y="1032134"/>
        <a:ext cx="584696" cy="250584"/>
      </dsp:txXfrm>
    </dsp:sp>
    <dsp:sp modelId="{795C7DE2-FF72-414D-8E56-B9CF3C2C02AF}">
      <dsp:nvSpPr>
        <dsp:cNvPr id="0" name=""/>
        <dsp:cNvSpPr/>
      </dsp:nvSpPr>
      <dsp:spPr>
        <a:xfrm rot="5400000">
          <a:off x="5428890" y="-4104407"/>
          <a:ext cx="542932" cy="10231319"/>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1" i="0" kern="1200" dirty="0"/>
            <a:t>Pick Libraries</a:t>
          </a:r>
          <a:r>
            <a:rPr lang="en-US" sz="1800" b="0" i="0" kern="1200" dirty="0"/>
            <a:t>: Consider Passport.js or JWT libraries for token-based authentication.</a:t>
          </a:r>
        </a:p>
      </dsp:txBody>
      <dsp:txXfrm rot="-5400000">
        <a:off x="584697" y="766290"/>
        <a:ext cx="10204815" cy="489924"/>
      </dsp:txXfrm>
    </dsp:sp>
    <dsp:sp modelId="{25E73C5F-B723-47D9-A006-0657AAFC60C1}">
      <dsp:nvSpPr>
        <dsp:cNvPr id="0" name=""/>
        <dsp:cNvSpPr/>
      </dsp:nvSpPr>
      <dsp:spPr>
        <a:xfrm rot="5400000">
          <a:off x="-125292" y="1601454"/>
          <a:ext cx="835280" cy="584696"/>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3</a:t>
          </a:r>
          <a:endParaRPr lang="en-US" sz="1800" b="0" i="0" kern="1200" dirty="0"/>
        </a:p>
      </dsp:txBody>
      <dsp:txXfrm rot="-5400000">
        <a:off x="0" y="1768510"/>
        <a:ext cx="584696" cy="250584"/>
      </dsp:txXfrm>
    </dsp:sp>
    <dsp:sp modelId="{6534C334-02CF-40B8-A1D2-1D72B1E2CAB2}">
      <dsp:nvSpPr>
        <dsp:cNvPr id="0" name=""/>
        <dsp:cNvSpPr/>
      </dsp:nvSpPr>
      <dsp:spPr>
        <a:xfrm rot="5400000">
          <a:off x="5428890" y="-3368031"/>
          <a:ext cx="542932" cy="10231319"/>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1" i="0" kern="1200" dirty="0"/>
            <a:t>Middleware Integration</a:t>
          </a:r>
          <a:r>
            <a:rPr lang="en-US" sz="1800" b="0" i="0" kern="1200" dirty="0"/>
            <a:t>: Integrate authentication middleware into routes.</a:t>
          </a:r>
        </a:p>
      </dsp:txBody>
      <dsp:txXfrm rot="-5400000">
        <a:off x="584697" y="1502666"/>
        <a:ext cx="10204815" cy="489924"/>
      </dsp:txXfrm>
    </dsp:sp>
    <dsp:sp modelId="{9B4E6F24-AA36-49B2-AF27-FE56520D20F2}">
      <dsp:nvSpPr>
        <dsp:cNvPr id="0" name=""/>
        <dsp:cNvSpPr/>
      </dsp:nvSpPr>
      <dsp:spPr>
        <a:xfrm rot="5400000">
          <a:off x="-125292" y="2337830"/>
          <a:ext cx="835280" cy="584696"/>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4</a:t>
          </a:r>
          <a:endParaRPr lang="en-US" sz="1800" b="0" i="0" kern="1200" dirty="0"/>
        </a:p>
      </dsp:txBody>
      <dsp:txXfrm rot="-5400000">
        <a:off x="0" y="2504886"/>
        <a:ext cx="584696" cy="250584"/>
      </dsp:txXfrm>
    </dsp:sp>
    <dsp:sp modelId="{1BAACAD6-9AA1-4405-86BC-1AB3D2100DF7}">
      <dsp:nvSpPr>
        <dsp:cNvPr id="0" name=""/>
        <dsp:cNvSpPr/>
      </dsp:nvSpPr>
      <dsp:spPr>
        <a:xfrm rot="5400000">
          <a:off x="5428890" y="-2631655"/>
          <a:ext cx="542932" cy="10231319"/>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1" i="0" kern="1200" dirty="0"/>
            <a:t>Password Security</a:t>
          </a:r>
          <a:r>
            <a:rPr lang="en-US" sz="1800" b="0" i="0" kern="1200" dirty="0"/>
            <a:t>: Hash passwords securely using </a:t>
          </a:r>
          <a:r>
            <a:rPr lang="en-US" sz="1800" b="0" i="0" kern="1200" dirty="0" err="1"/>
            <a:t>bcrypt</a:t>
          </a:r>
          <a:r>
            <a:rPr lang="en-US" sz="1800" b="0" i="0" kern="1200" dirty="0"/>
            <a:t> or similar.</a:t>
          </a:r>
        </a:p>
      </dsp:txBody>
      <dsp:txXfrm rot="-5400000">
        <a:off x="584697" y="2239042"/>
        <a:ext cx="10204815" cy="489924"/>
      </dsp:txXfrm>
    </dsp:sp>
    <dsp:sp modelId="{AC992198-6ADD-457F-8044-648B036B5E27}">
      <dsp:nvSpPr>
        <dsp:cNvPr id="0" name=""/>
        <dsp:cNvSpPr/>
      </dsp:nvSpPr>
      <dsp:spPr>
        <a:xfrm rot="5400000">
          <a:off x="-125292" y="3074206"/>
          <a:ext cx="835280" cy="584696"/>
        </a:xfrm>
        <a:prstGeom prst="chevron">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1" i="0" kern="1200" dirty="0"/>
            <a:t>5</a:t>
          </a:r>
          <a:endParaRPr lang="en-IN" sz="1800" b="0" i="0" kern="1200" dirty="0"/>
        </a:p>
      </dsp:txBody>
      <dsp:txXfrm rot="-5400000">
        <a:off x="0" y="3241262"/>
        <a:ext cx="584696" cy="250584"/>
      </dsp:txXfrm>
    </dsp:sp>
    <dsp:sp modelId="{81320FA7-C2E1-476F-8C89-8B3AD0409BA2}">
      <dsp:nvSpPr>
        <dsp:cNvPr id="0" name=""/>
        <dsp:cNvSpPr/>
      </dsp:nvSpPr>
      <dsp:spPr>
        <a:xfrm rot="5400000">
          <a:off x="5428890" y="-1895279"/>
          <a:ext cx="542932" cy="10231319"/>
        </a:xfrm>
        <a:prstGeom prst="round2Same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IN" sz="1800" b="1" i="0" kern="1200" dirty="0"/>
            <a:t>User Model</a:t>
          </a:r>
          <a:r>
            <a:rPr lang="en-IN" sz="1800" b="0" i="0" kern="1200" dirty="0"/>
            <a:t>: Define a model/schema for user data in the database.</a:t>
          </a:r>
        </a:p>
      </dsp:txBody>
      <dsp:txXfrm rot="-5400000">
        <a:off x="584697" y="2975418"/>
        <a:ext cx="10204815" cy="489924"/>
      </dsp:txXfrm>
    </dsp:sp>
    <dsp:sp modelId="{82DB97E6-C6D6-41DE-B29F-58B5C882B8ED}">
      <dsp:nvSpPr>
        <dsp:cNvPr id="0" name=""/>
        <dsp:cNvSpPr/>
      </dsp:nvSpPr>
      <dsp:spPr>
        <a:xfrm rot="5400000">
          <a:off x="-125292" y="3810581"/>
          <a:ext cx="835280" cy="584696"/>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6</a:t>
          </a:r>
        </a:p>
      </dsp:txBody>
      <dsp:txXfrm rot="-5400000">
        <a:off x="0" y="3977637"/>
        <a:ext cx="584696" cy="250584"/>
      </dsp:txXfrm>
    </dsp:sp>
    <dsp:sp modelId="{7FA74490-058C-45C5-A2FE-DA5064E0EA57}">
      <dsp:nvSpPr>
        <dsp:cNvPr id="0" name=""/>
        <dsp:cNvSpPr/>
      </dsp:nvSpPr>
      <dsp:spPr>
        <a:xfrm rot="5400000">
          <a:off x="5428890" y="-1158903"/>
          <a:ext cx="542932" cy="10231319"/>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1" i="0" kern="1200" dirty="0"/>
            <a:t>Route Protection</a:t>
          </a:r>
          <a:r>
            <a:rPr lang="en-US" sz="1800" b="0" i="0" kern="1200" dirty="0"/>
            <a:t>: Secure routes by requiring authentication.</a:t>
          </a:r>
        </a:p>
      </dsp:txBody>
      <dsp:txXfrm rot="-5400000">
        <a:off x="584697" y="3711794"/>
        <a:ext cx="10204815" cy="489924"/>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F0781-A938-4F84-832A-7F6A999A6028}">
      <dsp:nvSpPr>
        <dsp:cNvPr id="0" name=""/>
        <dsp:cNvSpPr/>
      </dsp:nvSpPr>
      <dsp:spPr>
        <a:xfrm rot="5400000">
          <a:off x="-185885" y="189510"/>
          <a:ext cx="1239235" cy="867464"/>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1</a:t>
          </a:r>
          <a:endParaRPr lang="en-IN" sz="1800" b="1" kern="1200" dirty="0"/>
        </a:p>
      </dsp:txBody>
      <dsp:txXfrm rot="-5400000">
        <a:off x="1" y="437356"/>
        <a:ext cx="867464" cy="371771"/>
      </dsp:txXfrm>
    </dsp:sp>
    <dsp:sp modelId="{1A5EBC18-DFA0-431C-9685-F04167FCA525}">
      <dsp:nvSpPr>
        <dsp:cNvPr id="0" name=""/>
        <dsp:cNvSpPr/>
      </dsp:nvSpPr>
      <dsp:spPr>
        <a:xfrm rot="5400000">
          <a:off x="4754105" y="-3883015"/>
          <a:ext cx="805502" cy="8578784"/>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i="0" kern="1200" dirty="0"/>
            <a:t>Prepare the application</a:t>
          </a:r>
          <a:r>
            <a:rPr lang="en-US" sz="1800" b="0" i="0" kern="1200" dirty="0"/>
            <a:t> for deployment by organizing dependencies, configuration files, and build scripts.</a:t>
          </a:r>
          <a:endParaRPr lang="en-IN" sz="1800" b="1" kern="1200" dirty="0"/>
        </a:p>
      </dsp:txBody>
      <dsp:txXfrm rot="-5400000">
        <a:off x="867465" y="42946"/>
        <a:ext cx="8539463" cy="726860"/>
      </dsp:txXfrm>
    </dsp:sp>
    <dsp:sp modelId="{635C33CE-D248-4BD5-AF8C-60E1B01C67F2}">
      <dsp:nvSpPr>
        <dsp:cNvPr id="0" name=""/>
        <dsp:cNvSpPr/>
      </dsp:nvSpPr>
      <dsp:spPr>
        <a:xfrm rot="5400000">
          <a:off x="-185885" y="1282009"/>
          <a:ext cx="1239235" cy="867464"/>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2</a:t>
          </a:r>
          <a:endParaRPr lang="en-IN" sz="1800" b="1" kern="1200" dirty="0"/>
        </a:p>
      </dsp:txBody>
      <dsp:txXfrm rot="-5400000">
        <a:off x="1" y="1529855"/>
        <a:ext cx="867464" cy="371771"/>
      </dsp:txXfrm>
    </dsp:sp>
    <dsp:sp modelId="{F26B077E-E60A-4C13-B06F-7D0CE38A5454}">
      <dsp:nvSpPr>
        <dsp:cNvPr id="0" name=""/>
        <dsp:cNvSpPr/>
      </dsp:nvSpPr>
      <dsp:spPr>
        <a:xfrm rot="5400000">
          <a:off x="4754105" y="-2790517"/>
          <a:ext cx="805502" cy="8578784"/>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i="0" kern="1200" dirty="0"/>
            <a:t>Choose a hosting provider</a:t>
          </a:r>
          <a:r>
            <a:rPr lang="en-US" sz="1800" b="0" i="0" kern="1200" dirty="0"/>
            <a:t> and set up a server or containerized environment (e.g., AWS EC2, Heroku, Docker).</a:t>
          </a:r>
          <a:endParaRPr lang="en-IN" sz="1800" kern="1200" dirty="0"/>
        </a:p>
      </dsp:txBody>
      <dsp:txXfrm rot="-5400000">
        <a:off x="867465" y="1135444"/>
        <a:ext cx="8539463" cy="726860"/>
      </dsp:txXfrm>
    </dsp:sp>
    <dsp:sp modelId="{B3F6AAAF-7680-4E54-992B-5AB7BD15A0EF}">
      <dsp:nvSpPr>
        <dsp:cNvPr id="0" name=""/>
        <dsp:cNvSpPr/>
      </dsp:nvSpPr>
      <dsp:spPr>
        <a:xfrm rot="5400000">
          <a:off x="-185885" y="2374507"/>
          <a:ext cx="1239235" cy="867464"/>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3</a:t>
          </a:r>
        </a:p>
      </dsp:txBody>
      <dsp:txXfrm rot="-5400000">
        <a:off x="1" y="2622353"/>
        <a:ext cx="867464" cy="371771"/>
      </dsp:txXfrm>
    </dsp:sp>
    <dsp:sp modelId="{795C7DE2-FF72-414D-8E56-B9CF3C2C02AF}">
      <dsp:nvSpPr>
        <dsp:cNvPr id="0" name=""/>
        <dsp:cNvSpPr/>
      </dsp:nvSpPr>
      <dsp:spPr>
        <a:xfrm rot="5400000">
          <a:off x="4754105" y="-1698018"/>
          <a:ext cx="805502" cy="8578784"/>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1" i="0" kern="1200" dirty="0"/>
            <a:t>Configure</a:t>
          </a:r>
          <a:r>
            <a:rPr lang="en-US" sz="1800" b="0" i="0" kern="1200" dirty="0"/>
            <a:t> </a:t>
          </a:r>
          <a:r>
            <a:rPr lang="en-US" sz="1800" b="1" i="0" kern="1200" dirty="0"/>
            <a:t>environment variables</a:t>
          </a:r>
          <a:r>
            <a:rPr lang="en-US" sz="1800" b="0" i="0" kern="1200" dirty="0"/>
            <a:t> for sensitive information like database credentials.</a:t>
          </a:r>
        </a:p>
      </dsp:txBody>
      <dsp:txXfrm rot="-5400000">
        <a:off x="867465" y="2227943"/>
        <a:ext cx="8539463" cy="726860"/>
      </dsp:txXfrm>
    </dsp:sp>
    <dsp:sp modelId="{25E73C5F-B723-47D9-A006-0657AAFC60C1}">
      <dsp:nvSpPr>
        <dsp:cNvPr id="0" name=""/>
        <dsp:cNvSpPr/>
      </dsp:nvSpPr>
      <dsp:spPr>
        <a:xfrm rot="5400000">
          <a:off x="-185885" y="3467005"/>
          <a:ext cx="1239235" cy="867464"/>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4</a:t>
          </a:r>
        </a:p>
      </dsp:txBody>
      <dsp:txXfrm rot="-5400000">
        <a:off x="1" y="3714851"/>
        <a:ext cx="867464" cy="371771"/>
      </dsp:txXfrm>
    </dsp:sp>
    <dsp:sp modelId="{6534C334-02CF-40B8-A1D2-1D72B1E2CAB2}">
      <dsp:nvSpPr>
        <dsp:cNvPr id="0" name=""/>
        <dsp:cNvSpPr/>
      </dsp:nvSpPr>
      <dsp:spPr>
        <a:xfrm rot="5400000">
          <a:off x="4754105" y="-605520"/>
          <a:ext cx="805502" cy="8578784"/>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1" i="0" kern="1200" dirty="0"/>
            <a:t>Monitor the application</a:t>
          </a:r>
          <a:r>
            <a:rPr lang="en-US" sz="1800" b="0" i="0" kern="1200" dirty="0"/>
            <a:t> in production using logging, metrics, and alerting tools to ensure its health and performance.</a:t>
          </a:r>
        </a:p>
      </dsp:txBody>
      <dsp:txXfrm rot="-5400000">
        <a:off x="867465" y="3320441"/>
        <a:ext cx="8539463" cy="72686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F0781-A938-4F84-832A-7F6A999A6028}">
      <dsp:nvSpPr>
        <dsp:cNvPr id="0" name=""/>
        <dsp:cNvSpPr/>
      </dsp:nvSpPr>
      <dsp:spPr>
        <a:xfrm rot="5400000">
          <a:off x="-185885" y="189510"/>
          <a:ext cx="1239235" cy="867464"/>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1</a:t>
          </a:r>
          <a:endParaRPr lang="en-IN" sz="1800" b="1" kern="1200" dirty="0"/>
        </a:p>
      </dsp:txBody>
      <dsp:txXfrm rot="-5400000">
        <a:off x="1" y="437356"/>
        <a:ext cx="867464" cy="371771"/>
      </dsp:txXfrm>
    </dsp:sp>
    <dsp:sp modelId="{1A5EBC18-DFA0-431C-9685-F04167FCA525}">
      <dsp:nvSpPr>
        <dsp:cNvPr id="0" name=""/>
        <dsp:cNvSpPr/>
      </dsp:nvSpPr>
      <dsp:spPr>
        <a:xfrm rot="5400000">
          <a:off x="4761600" y="-3890510"/>
          <a:ext cx="805502" cy="8593774"/>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t>Use the official MongoDB Node.js driver or an </a:t>
          </a:r>
          <a:r>
            <a:rPr lang="en-US" sz="1800" b="1" i="0" kern="1200" dirty="0"/>
            <a:t>ODM library like Mongoose</a:t>
          </a:r>
          <a:r>
            <a:rPr lang="en-US" sz="1800" b="0" i="0" kern="1200" dirty="0"/>
            <a:t> to interact with the database.</a:t>
          </a:r>
          <a:endParaRPr lang="en-IN" sz="1800" b="1" kern="1200" dirty="0"/>
        </a:p>
      </dsp:txBody>
      <dsp:txXfrm rot="-5400000">
        <a:off x="867465" y="42946"/>
        <a:ext cx="8554453" cy="726860"/>
      </dsp:txXfrm>
    </dsp:sp>
    <dsp:sp modelId="{635C33CE-D248-4BD5-AF8C-60E1B01C67F2}">
      <dsp:nvSpPr>
        <dsp:cNvPr id="0" name=""/>
        <dsp:cNvSpPr/>
      </dsp:nvSpPr>
      <dsp:spPr>
        <a:xfrm rot="5400000">
          <a:off x="-185885" y="1282009"/>
          <a:ext cx="1239235" cy="867464"/>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2</a:t>
          </a:r>
          <a:endParaRPr lang="en-IN" sz="1800" b="1" kern="1200" dirty="0"/>
        </a:p>
      </dsp:txBody>
      <dsp:txXfrm rot="-5400000">
        <a:off x="1" y="1529855"/>
        <a:ext cx="867464" cy="371771"/>
      </dsp:txXfrm>
    </dsp:sp>
    <dsp:sp modelId="{F26B077E-E60A-4C13-B06F-7D0CE38A5454}">
      <dsp:nvSpPr>
        <dsp:cNvPr id="0" name=""/>
        <dsp:cNvSpPr/>
      </dsp:nvSpPr>
      <dsp:spPr>
        <a:xfrm rot="5400000">
          <a:off x="4761600" y="-2798012"/>
          <a:ext cx="805502" cy="8593774"/>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t>Use </a:t>
          </a:r>
          <a:r>
            <a:rPr lang="en-US" sz="1800" b="1" i="0" kern="1200" dirty="0"/>
            <a:t>schema validation</a:t>
          </a:r>
          <a:r>
            <a:rPr lang="en-US" sz="1800" b="0" i="0" kern="1200" dirty="0"/>
            <a:t> via Mongoose to avoid invalid data insertion inside the database.</a:t>
          </a:r>
          <a:endParaRPr lang="en-IN" sz="1800" kern="1200" dirty="0"/>
        </a:p>
      </dsp:txBody>
      <dsp:txXfrm rot="-5400000">
        <a:off x="867465" y="1135444"/>
        <a:ext cx="8554453" cy="726860"/>
      </dsp:txXfrm>
    </dsp:sp>
    <dsp:sp modelId="{B3F6AAAF-7680-4E54-992B-5AB7BD15A0EF}">
      <dsp:nvSpPr>
        <dsp:cNvPr id="0" name=""/>
        <dsp:cNvSpPr/>
      </dsp:nvSpPr>
      <dsp:spPr>
        <a:xfrm rot="5400000">
          <a:off x="-185885" y="2374507"/>
          <a:ext cx="1239235" cy="867464"/>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3</a:t>
          </a:r>
        </a:p>
      </dsp:txBody>
      <dsp:txXfrm rot="-5400000">
        <a:off x="1" y="2622353"/>
        <a:ext cx="867464" cy="371771"/>
      </dsp:txXfrm>
    </dsp:sp>
    <dsp:sp modelId="{795C7DE2-FF72-414D-8E56-B9CF3C2C02AF}">
      <dsp:nvSpPr>
        <dsp:cNvPr id="0" name=""/>
        <dsp:cNvSpPr/>
      </dsp:nvSpPr>
      <dsp:spPr>
        <a:xfrm rot="5400000">
          <a:off x="4761600" y="-1705513"/>
          <a:ext cx="805502" cy="8593774"/>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t>Use transactions to ensure atomicity, consistency, isolation, and durability </a:t>
          </a:r>
          <a:r>
            <a:rPr lang="en-US" sz="1800" b="1" i="0" kern="1200" dirty="0"/>
            <a:t>(ACID) properties</a:t>
          </a:r>
          <a:r>
            <a:rPr lang="en-US" sz="1800" b="0" i="0" kern="1200" dirty="0"/>
            <a:t>.</a:t>
          </a:r>
        </a:p>
      </dsp:txBody>
      <dsp:txXfrm rot="-5400000">
        <a:off x="867465" y="2227943"/>
        <a:ext cx="8554453" cy="726860"/>
      </dsp:txXfrm>
    </dsp:sp>
    <dsp:sp modelId="{25E73C5F-B723-47D9-A006-0657AAFC60C1}">
      <dsp:nvSpPr>
        <dsp:cNvPr id="0" name=""/>
        <dsp:cNvSpPr/>
      </dsp:nvSpPr>
      <dsp:spPr>
        <a:xfrm rot="5400000">
          <a:off x="-185885" y="3467005"/>
          <a:ext cx="1239235" cy="867464"/>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4</a:t>
          </a:r>
        </a:p>
      </dsp:txBody>
      <dsp:txXfrm rot="-5400000">
        <a:off x="1" y="3714851"/>
        <a:ext cx="867464" cy="371771"/>
      </dsp:txXfrm>
    </dsp:sp>
    <dsp:sp modelId="{6534C334-02CF-40B8-A1D2-1D72B1E2CAB2}">
      <dsp:nvSpPr>
        <dsp:cNvPr id="0" name=""/>
        <dsp:cNvSpPr/>
      </dsp:nvSpPr>
      <dsp:spPr>
        <a:xfrm rot="5400000">
          <a:off x="4761600" y="-613015"/>
          <a:ext cx="805502" cy="8593774"/>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t>Handle error conditions and rollbacks gracefully to maintain data integrity.</a:t>
          </a:r>
        </a:p>
      </dsp:txBody>
      <dsp:txXfrm rot="-5400000">
        <a:off x="867465" y="3320441"/>
        <a:ext cx="8554453" cy="72686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F0781-A938-4F84-832A-7F6A999A6028}">
      <dsp:nvSpPr>
        <dsp:cNvPr id="0" name=""/>
        <dsp:cNvSpPr/>
      </dsp:nvSpPr>
      <dsp:spPr>
        <a:xfrm rot="5400000">
          <a:off x="-149768" y="152069"/>
          <a:ext cx="998456" cy="69891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1</a:t>
          </a:r>
          <a:endParaRPr lang="en-IN" sz="1800" b="1" kern="1200" dirty="0"/>
        </a:p>
      </dsp:txBody>
      <dsp:txXfrm rot="-5400000">
        <a:off x="1" y="351761"/>
        <a:ext cx="698919" cy="299537"/>
      </dsp:txXfrm>
    </dsp:sp>
    <dsp:sp modelId="{1A5EBC18-DFA0-431C-9685-F04167FCA525}">
      <dsp:nvSpPr>
        <dsp:cNvPr id="0" name=""/>
        <dsp:cNvSpPr/>
      </dsp:nvSpPr>
      <dsp:spPr>
        <a:xfrm rot="5400000">
          <a:off x="4763076" y="-4061855"/>
          <a:ext cx="648996" cy="8777310"/>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t>Enforce HTTPS/TLS encryption for securing data in transit.</a:t>
          </a:r>
          <a:endParaRPr lang="en-IN" sz="1800" b="1" kern="1200" dirty="0"/>
        </a:p>
      </dsp:txBody>
      <dsp:txXfrm rot="-5400000">
        <a:off x="698920" y="33982"/>
        <a:ext cx="8745629" cy="585634"/>
      </dsp:txXfrm>
    </dsp:sp>
    <dsp:sp modelId="{635C33CE-D248-4BD5-AF8C-60E1B01C67F2}">
      <dsp:nvSpPr>
        <dsp:cNvPr id="0" name=""/>
        <dsp:cNvSpPr/>
      </dsp:nvSpPr>
      <dsp:spPr>
        <a:xfrm rot="5400000">
          <a:off x="-149768" y="1032300"/>
          <a:ext cx="998456" cy="698919"/>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2</a:t>
          </a:r>
          <a:endParaRPr lang="en-IN" sz="1800" b="1" kern="1200" dirty="0"/>
        </a:p>
      </dsp:txBody>
      <dsp:txXfrm rot="-5400000">
        <a:off x="1" y="1231992"/>
        <a:ext cx="698919" cy="299537"/>
      </dsp:txXfrm>
    </dsp:sp>
    <dsp:sp modelId="{F26B077E-E60A-4C13-B06F-7D0CE38A5454}">
      <dsp:nvSpPr>
        <dsp:cNvPr id="0" name=""/>
        <dsp:cNvSpPr/>
      </dsp:nvSpPr>
      <dsp:spPr>
        <a:xfrm rot="5400000">
          <a:off x="4763076" y="-3181625"/>
          <a:ext cx="648996" cy="8777310"/>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t>Implement input validation and sanitize user inputs to prevent injection attacks (e.g., SQL injection, XSS).</a:t>
          </a:r>
          <a:endParaRPr lang="en-IN" sz="1800" kern="1200" dirty="0"/>
        </a:p>
      </dsp:txBody>
      <dsp:txXfrm rot="-5400000">
        <a:off x="698920" y="914212"/>
        <a:ext cx="8745629" cy="585634"/>
      </dsp:txXfrm>
    </dsp:sp>
    <dsp:sp modelId="{B3F6AAAF-7680-4E54-992B-5AB7BD15A0EF}">
      <dsp:nvSpPr>
        <dsp:cNvPr id="0" name=""/>
        <dsp:cNvSpPr/>
      </dsp:nvSpPr>
      <dsp:spPr>
        <a:xfrm rot="5400000">
          <a:off x="-149768" y="1912530"/>
          <a:ext cx="998456" cy="698919"/>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3</a:t>
          </a:r>
        </a:p>
      </dsp:txBody>
      <dsp:txXfrm rot="-5400000">
        <a:off x="1" y="2112222"/>
        <a:ext cx="698919" cy="299537"/>
      </dsp:txXfrm>
    </dsp:sp>
    <dsp:sp modelId="{795C7DE2-FF72-414D-8E56-B9CF3C2C02AF}">
      <dsp:nvSpPr>
        <dsp:cNvPr id="0" name=""/>
        <dsp:cNvSpPr/>
      </dsp:nvSpPr>
      <dsp:spPr>
        <a:xfrm rot="5400000">
          <a:off x="4763076" y="-2301394"/>
          <a:ext cx="648996" cy="8777310"/>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IN" sz="1800" b="0" i="0" kern="1200" dirty="0"/>
            <a:t>Use encryption algorithms (e.g., AES, RSA) and libraries like crypto.js to encrypt and decrypt sensitive data at rest.</a:t>
          </a:r>
          <a:endParaRPr lang="en-US" sz="1800" b="0" i="0" kern="1200" dirty="0"/>
        </a:p>
      </dsp:txBody>
      <dsp:txXfrm rot="-5400000">
        <a:off x="698920" y="1794443"/>
        <a:ext cx="8745629" cy="585634"/>
      </dsp:txXfrm>
    </dsp:sp>
    <dsp:sp modelId="{25E73C5F-B723-47D9-A006-0657AAFC60C1}">
      <dsp:nvSpPr>
        <dsp:cNvPr id="0" name=""/>
        <dsp:cNvSpPr/>
      </dsp:nvSpPr>
      <dsp:spPr>
        <a:xfrm rot="5400000">
          <a:off x="-149768" y="2792761"/>
          <a:ext cx="998456" cy="698919"/>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4</a:t>
          </a:r>
        </a:p>
      </dsp:txBody>
      <dsp:txXfrm rot="-5400000">
        <a:off x="1" y="2992453"/>
        <a:ext cx="698919" cy="299537"/>
      </dsp:txXfrm>
    </dsp:sp>
    <dsp:sp modelId="{6534C334-02CF-40B8-A1D2-1D72B1E2CAB2}">
      <dsp:nvSpPr>
        <dsp:cNvPr id="0" name=""/>
        <dsp:cNvSpPr/>
      </dsp:nvSpPr>
      <dsp:spPr>
        <a:xfrm rot="5400000">
          <a:off x="4763076" y="-1421164"/>
          <a:ext cx="648996" cy="877731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t>Implement secure authentication and authorization mechanisms to control access to sensitive resources.</a:t>
          </a:r>
        </a:p>
      </dsp:txBody>
      <dsp:txXfrm rot="-5400000">
        <a:off x="698920" y="2674673"/>
        <a:ext cx="8745629" cy="585634"/>
      </dsp:txXfrm>
    </dsp:sp>
    <dsp:sp modelId="{871FAC6A-B2B2-4994-8507-0B8C10A41A19}">
      <dsp:nvSpPr>
        <dsp:cNvPr id="0" name=""/>
        <dsp:cNvSpPr/>
      </dsp:nvSpPr>
      <dsp:spPr>
        <a:xfrm rot="5400000">
          <a:off x="-149768" y="3672991"/>
          <a:ext cx="998456" cy="698919"/>
        </a:xfrm>
        <a:prstGeom prst="chevron">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0" i="0" kern="1200" dirty="0"/>
            <a:t>5</a:t>
          </a:r>
        </a:p>
      </dsp:txBody>
      <dsp:txXfrm rot="-5400000">
        <a:off x="1" y="3872683"/>
        <a:ext cx="698919" cy="299537"/>
      </dsp:txXfrm>
    </dsp:sp>
    <dsp:sp modelId="{74AA7CCD-A4B1-4F8B-A494-ECA9255D4A9D}">
      <dsp:nvSpPr>
        <dsp:cNvPr id="0" name=""/>
        <dsp:cNvSpPr/>
      </dsp:nvSpPr>
      <dsp:spPr>
        <a:xfrm rot="5400000">
          <a:off x="4763076" y="-540933"/>
          <a:ext cx="648996" cy="8777310"/>
        </a:xfrm>
        <a:prstGeom prst="round2Same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t>Regularly update dependencies and libraries to patch security vulnerabilities.</a:t>
          </a:r>
        </a:p>
      </dsp:txBody>
      <dsp:txXfrm rot="-5400000">
        <a:off x="698920" y="3554904"/>
        <a:ext cx="8745629" cy="585634"/>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5D201-E8F6-473C-A83D-BE46D458BE8F}">
      <dsp:nvSpPr>
        <dsp:cNvPr id="0" name=""/>
        <dsp:cNvSpPr/>
      </dsp:nvSpPr>
      <dsp:spPr>
        <a:xfrm>
          <a:off x="5311680" y="704285"/>
          <a:ext cx="3783518" cy="433996"/>
        </a:xfrm>
        <a:custGeom>
          <a:avLst/>
          <a:gdLst/>
          <a:ahLst/>
          <a:cxnLst/>
          <a:rect l="0" t="0" r="0" b="0"/>
          <a:pathLst>
            <a:path>
              <a:moveTo>
                <a:pt x="0" y="0"/>
              </a:moveTo>
              <a:lnTo>
                <a:pt x="0" y="168817"/>
              </a:lnTo>
              <a:lnTo>
                <a:pt x="3783518" y="168817"/>
              </a:lnTo>
              <a:lnTo>
                <a:pt x="3783518" y="4339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32985A-2B98-498B-A902-32A404481411}">
      <dsp:nvSpPr>
        <dsp:cNvPr id="0" name=""/>
        <dsp:cNvSpPr/>
      </dsp:nvSpPr>
      <dsp:spPr>
        <a:xfrm>
          <a:off x="5262222" y="704285"/>
          <a:ext cx="91440" cy="428592"/>
        </a:xfrm>
        <a:custGeom>
          <a:avLst/>
          <a:gdLst/>
          <a:ahLst/>
          <a:cxnLst/>
          <a:rect l="0" t="0" r="0" b="0"/>
          <a:pathLst>
            <a:path>
              <a:moveTo>
                <a:pt x="49457" y="0"/>
              </a:moveTo>
              <a:lnTo>
                <a:pt x="49457" y="163413"/>
              </a:lnTo>
              <a:lnTo>
                <a:pt x="45720" y="163413"/>
              </a:lnTo>
              <a:lnTo>
                <a:pt x="45720" y="4285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5AC527-DE4C-4829-9E68-252499F14E37}">
      <dsp:nvSpPr>
        <dsp:cNvPr id="0" name=""/>
        <dsp:cNvSpPr/>
      </dsp:nvSpPr>
      <dsp:spPr>
        <a:xfrm>
          <a:off x="1626050" y="704285"/>
          <a:ext cx="3685629" cy="428592"/>
        </a:xfrm>
        <a:custGeom>
          <a:avLst/>
          <a:gdLst/>
          <a:ahLst/>
          <a:cxnLst/>
          <a:rect l="0" t="0" r="0" b="0"/>
          <a:pathLst>
            <a:path>
              <a:moveTo>
                <a:pt x="3685629" y="0"/>
              </a:moveTo>
              <a:lnTo>
                <a:pt x="3685629" y="163413"/>
              </a:lnTo>
              <a:lnTo>
                <a:pt x="0" y="163413"/>
              </a:lnTo>
              <a:lnTo>
                <a:pt x="0" y="4285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D2D1F1-4909-4F27-9591-DCD2B0BFC988}">
      <dsp:nvSpPr>
        <dsp:cNvPr id="0" name=""/>
        <dsp:cNvSpPr/>
      </dsp:nvSpPr>
      <dsp:spPr>
        <a:xfrm>
          <a:off x="2396216" y="203248"/>
          <a:ext cx="5830927" cy="501036"/>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Types of condition statements</a:t>
          </a:r>
          <a:endParaRPr lang="en-IN" sz="1800" kern="1200" dirty="0"/>
        </a:p>
      </dsp:txBody>
      <dsp:txXfrm>
        <a:off x="2420674" y="227706"/>
        <a:ext cx="5782011" cy="452120"/>
      </dsp:txXfrm>
    </dsp:sp>
    <dsp:sp modelId="{6FFC54F3-9402-463F-97DF-67251DD0B1F5}">
      <dsp:nvSpPr>
        <dsp:cNvPr id="0" name=""/>
        <dsp:cNvSpPr/>
      </dsp:nvSpPr>
      <dsp:spPr>
        <a:xfrm>
          <a:off x="0" y="1132877"/>
          <a:ext cx="3252101" cy="501036"/>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1. If/ else statements</a:t>
          </a:r>
        </a:p>
      </dsp:txBody>
      <dsp:txXfrm>
        <a:off x="24458" y="1157335"/>
        <a:ext cx="3203185" cy="452120"/>
      </dsp:txXfrm>
    </dsp:sp>
    <dsp:sp modelId="{A0255DBA-CF83-4ADA-9DA8-8FBB20E8ECC3}">
      <dsp:nvSpPr>
        <dsp:cNvPr id="0" name=""/>
        <dsp:cNvSpPr/>
      </dsp:nvSpPr>
      <dsp:spPr>
        <a:xfrm>
          <a:off x="3681891" y="1132877"/>
          <a:ext cx="3252101" cy="501036"/>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2. </a:t>
          </a:r>
          <a:r>
            <a:rPr lang="en-IN" sz="1800" b="0" i="0" kern="1200" dirty="0"/>
            <a:t>Ternary operator</a:t>
          </a:r>
          <a:endParaRPr lang="en-IN" sz="1800" kern="1200" dirty="0"/>
        </a:p>
      </dsp:txBody>
      <dsp:txXfrm>
        <a:off x="3706349" y="1157335"/>
        <a:ext cx="3203185" cy="452120"/>
      </dsp:txXfrm>
    </dsp:sp>
    <dsp:sp modelId="{7E4B8C54-7DA3-4C70-9CDB-87AC91AD885B}">
      <dsp:nvSpPr>
        <dsp:cNvPr id="0" name=""/>
        <dsp:cNvSpPr/>
      </dsp:nvSpPr>
      <dsp:spPr>
        <a:xfrm>
          <a:off x="7567036" y="1138281"/>
          <a:ext cx="3056324" cy="536355"/>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3. Switch statement</a:t>
          </a:r>
          <a:endParaRPr lang="en-IN" sz="1800" kern="1200" dirty="0"/>
        </a:p>
      </dsp:txBody>
      <dsp:txXfrm>
        <a:off x="7593218" y="1164463"/>
        <a:ext cx="3003960" cy="483991"/>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C7465-9FC1-47D7-A3DA-AD3F2EF3D8C7}">
      <dsp:nvSpPr>
        <dsp:cNvPr id="0" name=""/>
        <dsp:cNvSpPr/>
      </dsp:nvSpPr>
      <dsp:spPr>
        <a:xfrm>
          <a:off x="1643657" y="1948176"/>
          <a:ext cx="709431" cy="1431684"/>
        </a:xfrm>
        <a:custGeom>
          <a:avLst/>
          <a:gdLst/>
          <a:ahLst/>
          <a:cxnLst/>
          <a:rect l="0" t="0" r="0" b="0"/>
          <a:pathLst>
            <a:path>
              <a:moveTo>
                <a:pt x="0" y="0"/>
              </a:moveTo>
              <a:lnTo>
                <a:pt x="354715" y="0"/>
              </a:lnTo>
              <a:lnTo>
                <a:pt x="354715" y="1431684"/>
              </a:lnTo>
              <a:lnTo>
                <a:pt x="709431" y="14316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198F55-7C21-4180-850C-67A02380816B}">
      <dsp:nvSpPr>
        <dsp:cNvPr id="0" name=""/>
        <dsp:cNvSpPr/>
      </dsp:nvSpPr>
      <dsp:spPr>
        <a:xfrm>
          <a:off x="1643657" y="1893672"/>
          <a:ext cx="710754" cy="91440"/>
        </a:xfrm>
        <a:custGeom>
          <a:avLst/>
          <a:gdLst/>
          <a:ahLst/>
          <a:cxnLst/>
          <a:rect l="0" t="0" r="0" b="0"/>
          <a:pathLst>
            <a:path>
              <a:moveTo>
                <a:pt x="0" y="54504"/>
              </a:moveTo>
              <a:lnTo>
                <a:pt x="356038" y="54504"/>
              </a:lnTo>
              <a:lnTo>
                <a:pt x="356038" y="45720"/>
              </a:lnTo>
              <a:lnTo>
                <a:pt x="710754"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FEAC4C-D535-4EBF-910F-C6F2D451B411}">
      <dsp:nvSpPr>
        <dsp:cNvPr id="0" name=""/>
        <dsp:cNvSpPr/>
      </dsp:nvSpPr>
      <dsp:spPr>
        <a:xfrm>
          <a:off x="1643657" y="557257"/>
          <a:ext cx="695243" cy="1390919"/>
        </a:xfrm>
        <a:custGeom>
          <a:avLst/>
          <a:gdLst/>
          <a:ahLst/>
          <a:cxnLst/>
          <a:rect l="0" t="0" r="0" b="0"/>
          <a:pathLst>
            <a:path>
              <a:moveTo>
                <a:pt x="0" y="1390919"/>
              </a:moveTo>
              <a:lnTo>
                <a:pt x="340527" y="1390919"/>
              </a:lnTo>
              <a:lnTo>
                <a:pt x="340527" y="0"/>
              </a:lnTo>
              <a:lnTo>
                <a:pt x="69524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956C0A-D8CA-435D-8248-BF04E06BB918}">
      <dsp:nvSpPr>
        <dsp:cNvPr id="0" name=""/>
        <dsp:cNvSpPr/>
      </dsp:nvSpPr>
      <dsp:spPr>
        <a:xfrm>
          <a:off x="1322" y="1432053"/>
          <a:ext cx="1642334" cy="1032246"/>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Uses of Spread Operator</a:t>
          </a:r>
          <a:endParaRPr lang="en-IN" sz="1800" kern="1200" dirty="0"/>
        </a:p>
      </dsp:txBody>
      <dsp:txXfrm>
        <a:off x="51712" y="1482443"/>
        <a:ext cx="1541554" cy="931466"/>
      </dsp:txXfrm>
    </dsp:sp>
    <dsp:sp modelId="{0B5A0DC1-A7F8-4314-BD6C-94BB6EBE9B57}">
      <dsp:nvSpPr>
        <dsp:cNvPr id="0" name=""/>
        <dsp:cNvSpPr/>
      </dsp:nvSpPr>
      <dsp:spPr>
        <a:xfrm>
          <a:off x="2338900" y="250208"/>
          <a:ext cx="2629863" cy="614098"/>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Copying an Array</a:t>
          </a:r>
          <a:endParaRPr lang="en-IN" sz="1800" b="0" kern="1200" dirty="0"/>
        </a:p>
      </dsp:txBody>
      <dsp:txXfrm>
        <a:off x="2368878" y="280186"/>
        <a:ext cx="2569907" cy="554142"/>
      </dsp:txXfrm>
    </dsp:sp>
    <dsp:sp modelId="{10AFF593-7722-4F65-9482-F0C70F34E2E3}">
      <dsp:nvSpPr>
        <dsp:cNvPr id="0" name=""/>
        <dsp:cNvSpPr/>
      </dsp:nvSpPr>
      <dsp:spPr>
        <a:xfrm>
          <a:off x="2354411" y="1632342"/>
          <a:ext cx="2629863" cy="614098"/>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Merging Arrays</a:t>
          </a:r>
          <a:endParaRPr lang="en-IN" sz="1800" b="0" kern="1200" dirty="0"/>
        </a:p>
      </dsp:txBody>
      <dsp:txXfrm>
        <a:off x="2384389" y="1662320"/>
        <a:ext cx="2569907" cy="554142"/>
      </dsp:txXfrm>
    </dsp:sp>
    <dsp:sp modelId="{8A4E9FDE-A603-4E98-841D-D21882B24F31}">
      <dsp:nvSpPr>
        <dsp:cNvPr id="0" name=""/>
        <dsp:cNvSpPr/>
      </dsp:nvSpPr>
      <dsp:spPr>
        <a:xfrm>
          <a:off x="2353088" y="3072812"/>
          <a:ext cx="2629863" cy="614098"/>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Passing Multiple Arguments to a Function</a:t>
          </a:r>
          <a:endParaRPr lang="en-IN" sz="1800" b="0" kern="1200" dirty="0"/>
        </a:p>
      </dsp:txBody>
      <dsp:txXfrm>
        <a:off x="2383066" y="3102790"/>
        <a:ext cx="2569907" cy="55414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46974-50EE-42A0-9C61-99F5C256C2FE}">
      <dsp:nvSpPr>
        <dsp:cNvPr id="0" name=""/>
        <dsp:cNvSpPr/>
      </dsp:nvSpPr>
      <dsp:spPr>
        <a:xfrm>
          <a:off x="9565400" y="1101415"/>
          <a:ext cx="229467" cy="4145746"/>
        </a:xfrm>
        <a:custGeom>
          <a:avLst/>
          <a:gdLst/>
          <a:ahLst/>
          <a:cxnLst/>
          <a:rect l="0" t="0" r="0" b="0"/>
          <a:pathLst>
            <a:path>
              <a:moveTo>
                <a:pt x="0" y="0"/>
              </a:moveTo>
              <a:lnTo>
                <a:pt x="0" y="4145746"/>
              </a:lnTo>
              <a:lnTo>
                <a:pt x="229467" y="414574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D4A4C7-5D43-4918-B1C0-32E73C85F306}">
      <dsp:nvSpPr>
        <dsp:cNvPr id="0" name=""/>
        <dsp:cNvSpPr/>
      </dsp:nvSpPr>
      <dsp:spPr>
        <a:xfrm>
          <a:off x="9565400" y="1101415"/>
          <a:ext cx="229467" cy="3511757"/>
        </a:xfrm>
        <a:custGeom>
          <a:avLst/>
          <a:gdLst/>
          <a:ahLst/>
          <a:cxnLst/>
          <a:rect l="0" t="0" r="0" b="0"/>
          <a:pathLst>
            <a:path>
              <a:moveTo>
                <a:pt x="0" y="0"/>
              </a:moveTo>
              <a:lnTo>
                <a:pt x="0" y="3511757"/>
              </a:lnTo>
              <a:lnTo>
                <a:pt x="229467" y="351175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645A87-53C7-405E-B453-7A05FF5C269F}">
      <dsp:nvSpPr>
        <dsp:cNvPr id="0" name=""/>
        <dsp:cNvSpPr/>
      </dsp:nvSpPr>
      <dsp:spPr>
        <a:xfrm>
          <a:off x="9565400" y="1101415"/>
          <a:ext cx="229467" cy="2877767"/>
        </a:xfrm>
        <a:custGeom>
          <a:avLst/>
          <a:gdLst/>
          <a:ahLst/>
          <a:cxnLst/>
          <a:rect l="0" t="0" r="0" b="0"/>
          <a:pathLst>
            <a:path>
              <a:moveTo>
                <a:pt x="0" y="0"/>
              </a:moveTo>
              <a:lnTo>
                <a:pt x="0" y="2877767"/>
              </a:lnTo>
              <a:lnTo>
                <a:pt x="229467" y="287776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DFB02A-5A34-41F9-B505-A1C62058932C}">
      <dsp:nvSpPr>
        <dsp:cNvPr id="0" name=""/>
        <dsp:cNvSpPr/>
      </dsp:nvSpPr>
      <dsp:spPr>
        <a:xfrm>
          <a:off x="9565400" y="1101415"/>
          <a:ext cx="229467" cy="2243778"/>
        </a:xfrm>
        <a:custGeom>
          <a:avLst/>
          <a:gdLst/>
          <a:ahLst/>
          <a:cxnLst/>
          <a:rect l="0" t="0" r="0" b="0"/>
          <a:pathLst>
            <a:path>
              <a:moveTo>
                <a:pt x="0" y="0"/>
              </a:moveTo>
              <a:lnTo>
                <a:pt x="0" y="2243778"/>
              </a:lnTo>
              <a:lnTo>
                <a:pt x="229467" y="224377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58374B-6B04-4E2C-BDFA-27478DBFFA4C}">
      <dsp:nvSpPr>
        <dsp:cNvPr id="0" name=""/>
        <dsp:cNvSpPr/>
      </dsp:nvSpPr>
      <dsp:spPr>
        <a:xfrm>
          <a:off x="9565400" y="1101415"/>
          <a:ext cx="229467" cy="1609788"/>
        </a:xfrm>
        <a:custGeom>
          <a:avLst/>
          <a:gdLst/>
          <a:ahLst/>
          <a:cxnLst/>
          <a:rect l="0" t="0" r="0" b="0"/>
          <a:pathLst>
            <a:path>
              <a:moveTo>
                <a:pt x="0" y="0"/>
              </a:moveTo>
              <a:lnTo>
                <a:pt x="0" y="1609788"/>
              </a:lnTo>
              <a:lnTo>
                <a:pt x="229467" y="160978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5C0A4C-553F-4334-BFC1-3872EC2C58DC}">
      <dsp:nvSpPr>
        <dsp:cNvPr id="0" name=""/>
        <dsp:cNvSpPr/>
      </dsp:nvSpPr>
      <dsp:spPr>
        <a:xfrm>
          <a:off x="9565400" y="1101415"/>
          <a:ext cx="229467" cy="975799"/>
        </a:xfrm>
        <a:custGeom>
          <a:avLst/>
          <a:gdLst/>
          <a:ahLst/>
          <a:cxnLst/>
          <a:rect l="0" t="0" r="0" b="0"/>
          <a:pathLst>
            <a:path>
              <a:moveTo>
                <a:pt x="0" y="0"/>
              </a:moveTo>
              <a:lnTo>
                <a:pt x="0" y="975799"/>
              </a:lnTo>
              <a:lnTo>
                <a:pt x="229467" y="97579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9B1DE2-1C06-464E-862B-7373A45B085A}">
      <dsp:nvSpPr>
        <dsp:cNvPr id="0" name=""/>
        <dsp:cNvSpPr/>
      </dsp:nvSpPr>
      <dsp:spPr>
        <a:xfrm>
          <a:off x="9565400" y="1101415"/>
          <a:ext cx="229467" cy="341809"/>
        </a:xfrm>
        <a:custGeom>
          <a:avLst/>
          <a:gdLst/>
          <a:ahLst/>
          <a:cxnLst/>
          <a:rect l="0" t="0" r="0" b="0"/>
          <a:pathLst>
            <a:path>
              <a:moveTo>
                <a:pt x="0" y="0"/>
              </a:moveTo>
              <a:lnTo>
                <a:pt x="0" y="341809"/>
              </a:lnTo>
              <a:lnTo>
                <a:pt x="229467" y="34180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EC4C2-5C95-4945-AC8E-570D07C7EEAD}">
      <dsp:nvSpPr>
        <dsp:cNvPr id="0" name=""/>
        <dsp:cNvSpPr/>
      </dsp:nvSpPr>
      <dsp:spPr>
        <a:xfrm>
          <a:off x="5521169" y="446471"/>
          <a:ext cx="4709548" cy="208472"/>
        </a:xfrm>
        <a:custGeom>
          <a:avLst/>
          <a:gdLst/>
          <a:ahLst/>
          <a:cxnLst/>
          <a:rect l="0" t="0" r="0" b="0"/>
          <a:pathLst>
            <a:path>
              <a:moveTo>
                <a:pt x="0" y="0"/>
              </a:moveTo>
              <a:lnTo>
                <a:pt x="0" y="114713"/>
              </a:lnTo>
              <a:lnTo>
                <a:pt x="4709548" y="114713"/>
              </a:lnTo>
              <a:lnTo>
                <a:pt x="4709548" y="20847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DEB4EA-50DB-4890-A733-8AFA5159DE9A}">
      <dsp:nvSpPr>
        <dsp:cNvPr id="0" name=""/>
        <dsp:cNvSpPr/>
      </dsp:nvSpPr>
      <dsp:spPr>
        <a:xfrm>
          <a:off x="7414838" y="1102344"/>
          <a:ext cx="253681" cy="986099"/>
        </a:xfrm>
        <a:custGeom>
          <a:avLst/>
          <a:gdLst/>
          <a:ahLst/>
          <a:cxnLst/>
          <a:rect l="0" t="0" r="0" b="0"/>
          <a:pathLst>
            <a:path>
              <a:moveTo>
                <a:pt x="0" y="0"/>
              </a:moveTo>
              <a:lnTo>
                <a:pt x="0" y="986099"/>
              </a:lnTo>
              <a:lnTo>
                <a:pt x="253681" y="98609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36A151-C7D3-4BA5-8616-3FB1131ED37F}">
      <dsp:nvSpPr>
        <dsp:cNvPr id="0" name=""/>
        <dsp:cNvSpPr/>
      </dsp:nvSpPr>
      <dsp:spPr>
        <a:xfrm>
          <a:off x="7414838" y="1102344"/>
          <a:ext cx="240207" cy="383175"/>
        </a:xfrm>
        <a:custGeom>
          <a:avLst/>
          <a:gdLst/>
          <a:ahLst/>
          <a:cxnLst/>
          <a:rect l="0" t="0" r="0" b="0"/>
          <a:pathLst>
            <a:path>
              <a:moveTo>
                <a:pt x="0" y="0"/>
              </a:moveTo>
              <a:lnTo>
                <a:pt x="0" y="383175"/>
              </a:lnTo>
              <a:lnTo>
                <a:pt x="240207" y="38317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387F2-B085-4B5A-BB64-236B09D05C30}">
      <dsp:nvSpPr>
        <dsp:cNvPr id="0" name=""/>
        <dsp:cNvSpPr/>
      </dsp:nvSpPr>
      <dsp:spPr>
        <a:xfrm>
          <a:off x="5521169" y="446471"/>
          <a:ext cx="2558987" cy="209401"/>
        </a:xfrm>
        <a:custGeom>
          <a:avLst/>
          <a:gdLst/>
          <a:ahLst/>
          <a:cxnLst/>
          <a:rect l="0" t="0" r="0" b="0"/>
          <a:pathLst>
            <a:path>
              <a:moveTo>
                <a:pt x="0" y="0"/>
              </a:moveTo>
              <a:lnTo>
                <a:pt x="0" y="115642"/>
              </a:lnTo>
              <a:lnTo>
                <a:pt x="2558987" y="115642"/>
              </a:lnTo>
              <a:lnTo>
                <a:pt x="2558987" y="20940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8ADCAF-4CDA-4705-9234-1174DE5CF33B}">
      <dsp:nvSpPr>
        <dsp:cNvPr id="0" name=""/>
        <dsp:cNvSpPr/>
      </dsp:nvSpPr>
      <dsp:spPr>
        <a:xfrm>
          <a:off x="4865808" y="1109791"/>
          <a:ext cx="239537" cy="1654060"/>
        </a:xfrm>
        <a:custGeom>
          <a:avLst/>
          <a:gdLst/>
          <a:ahLst/>
          <a:cxnLst/>
          <a:rect l="0" t="0" r="0" b="0"/>
          <a:pathLst>
            <a:path>
              <a:moveTo>
                <a:pt x="0" y="0"/>
              </a:moveTo>
              <a:lnTo>
                <a:pt x="0" y="1654060"/>
              </a:lnTo>
              <a:lnTo>
                <a:pt x="239537" y="165406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724485-A30C-4A99-A29C-13F687099BA9}">
      <dsp:nvSpPr>
        <dsp:cNvPr id="0" name=""/>
        <dsp:cNvSpPr/>
      </dsp:nvSpPr>
      <dsp:spPr>
        <a:xfrm>
          <a:off x="4865808" y="1109791"/>
          <a:ext cx="239537" cy="1020071"/>
        </a:xfrm>
        <a:custGeom>
          <a:avLst/>
          <a:gdLst/>
          <a:ahLst/>
          <a:cxnLst/>
          <a:rect l="0" t="0" r="0" b="0"/>
          <a:pathLst>
            <a:path>
              <a:moveTo>
                <a:pt x="0" y="0"/>
              </a:moveTo>
              <a:lnTo>
                <a:pt x="0" y="1020071"/>
              </a:lnTo>
              <a:lnTo>
                <a:pt x="239537" y="10200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AE1ADC-D145-4FE5-AEF3-A95BCE2478CB}">
      <dsp:nvSpPr>
        <dsp:cNvPr id="0" name=""/>
        <dsp:cNvSpPr/>
      </dsp:nvSpPr>
      <dsp:spPr>
        <a:xfrm>
          <a:off x="4865808" y="1109791"/>
          <a:ext cx="239537" cy="386081"/>
        </a:xfrm>
        <a:custGeom>
          <a:avLst/>
          <a:gdLst/>
          <a:ahLst/>
          <a:cxnLst/>
          <a:rect l="0" t="0" r="0" b="0"/>
          <a:pathLst>
            <a:path>
              <a:moveTo>
                <a:pt x="0" y="0"/>
              </a:moveTo>
              <a:lnTo>
                <a:pt x="0" y="386081"/>
              </a:lnTo>
              <a:lnTo>
                <a:pt x="239537" y="38608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2B0557-2961-4858-8E5B-475777D22274}">
      <dsp:nvSpPr>
        <dsp:cNvPr id="0" name=""/>
        <dsp:cNvSpPr/>
      </dsp:nvSpPr>
      <dsp:spPr>
        <a:xfrm>
          <a:off x="5475449" y="446471"/>
          <a:ext cx="91440" cy="216848"/>
        </a:xfrm>
        <a:custGeom>
          <a:avLst/>
          <a:gdLst/>
          <a:ahLst/>
          <a:cxnLst/>
          <a:rect l="0" t="0" r="0" b="0"/>
          <a:pathLst>
            <a:path>
              <a:moveTo>
                <a:pt x="45720" y="0"/>
              </a:moveTo>
              <a:lnTo>
                <a:pt x="45720" y="123089"/>
              </a:lnTo>
              <a:lnTo>
                <a:pt x="55676" y="123089"/>
              </a:lnTo>
              <a:lnTo>
                <a:pt x="55676" y="21684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5BB887-53FB-412D-86DA-ECD77710780B}">
      <dsp:nvSpPr>
        <dsp:cNvPr id="0" name=""/>
        <dsp:cNvSpPr/>
      </dsp:nvSpPr>
      <dsp:spPr>
        <a:xfrm>
          <a:off x="2502429" y="1108269"/>
          <a:ext cx="255333" cy="1048230"/>
        </a:xfrm>
        <a:custGeom>
          <a:avLst/>
          <a:gdLst/>
          <a:ahLst/>
          <a:cxnLst/>
          <a:rect l="0" t="0" r="0" b="0"/>
          <a:pathLst>
            <a:path>
              <a:moveTo>
                <a:pt x="0" y="0"/>
              </a:moveTo>
              <a:lnTo>
                <a:pt x="0" y="1048230"/>
              </a:lnTo>
              <a:lnTo>
                <a:pt x="255333" y="10482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C3955-3BD6-4245-94E3-DCD33B6E331D}">
      <dsp:nvSpPr>
        <dsp:cNvPr id="0" name=""/>
        <dsp:cNvSpPr/>
      </dsp:nvSpPr>
      <dsp:spPr>
        <a:xfrm>
          <a:off x="2502429" y="1108269"/>
          <a:ext cx="255333" cy="414240"/>
        </a:xfrm>
        <a:custGeom>
          <a:avLst/>
          <a:gdLst/>
          <a:ahLst/>
          <a:cxnLst/>
          <a:rect l="0" t="0" r="0" b="0"/>
          <a:pathLst>
            <a:path>
              <a:moveTo>
                <a:pt x="0" y="0"/>
              </a:moveTo>
              <a:lnTo>
                <a:pt x="0" y="414240"/>
              </a:lnTo>
              <a:lnTo>
                <a:pt x="255333" y="41424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CA5EE0-4373-415B-856B-911AB1D35CDD}">
      <dsp:nvSpPr>
        <dsp:cNvPr id="0" name=""/>
        <dsp:cNvSpPr/>
      </dsp:nvSpPr>
      <dsp:spPr>
        <a:xfrm>
          <a:off x="3167746" y="446471"/>
          <a:ext cx="2353422" cy="215326"/>
        </a:xfrm>
        <a:custGeom>
          <a:avLst/>
          <a:gdLst/>
          <a:ahLst/>
          <a:cxnLst/>
          <a:rect l="0" t="0" r="0" b="0"/>
          <a:pathLst>
            <a:path>
              <a:moveTo>
                <a:pt x="2353422" y="0"/>
              </a:moveTo>
              <a:lnTo>
                <a:pt x="2353422" y="121567"/>
              </a:lnTo>
              <a:lnTo>
                <a:pt x="0" y="121567"/>
              </a:lnTo>
              <a:lnTo>
                <a:pt x="0" y="21532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47C5AF-0517-4A85-BEE9-A83E7ADD029D}">
      <dsp:nvSpPr>
        <dsp:cNvPr id="0" name=""/>
        <dsp:cNvSpPr/>
      </dsp:nvSpPr>
      <dsp:spPr>
        <a:xfrm>
          <a:off x="283635" y="1101661"/>
          <a:ext cx="128178" cy="2227660"/>
        </a:xfrm>
        <a:custGeom>
          <a:avLst/>
          <a:gdLst/>
          <a:ahLst/>
          <a:cxnLst/>
          <a:rect l="0" t="0" r="0" b="0"/>
          <a:pathLst>
            <a:path>
              <a:moveTo>
                <a:pt x="0" y="0"/>
              </a:moveTo>
              <a:lnTo>
                <a:pt x="0" y="2227660"/>
              </a:lnTo>
              <a:lnTo>
                <a:pt x="128178" y="222766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D0A57B-D8C6-47BF-B414-EAA5A38FC0BB}">
      <dsp:nvSpPr>
        <dsp:cNvPr id="0" name=""/>
        <dsp:cNvSpPr/>
      </dsp:nvSpPr>
      <dsp:spPr>
        <a:xfrm>
          <a:off x="283635" y="1101661"/>
          <a:ext cx="128178" cy="1593671"/>
        </a:xfrm>
        <a:custGeom>
          <a:avLst/>
          <a:gdLst/>
          <a:ahLst/>
          <a:cxnLst/>
          <a:rect l="0" t="0" r="0" b="0"/>
          <a:pathLst>
            <a:path>
              <a:moveTo>
                <a:pt x="0" y="0"/>
              </a:moveTo>
              <a:lnTo>
                <a:pt x="0" y="1593671"/>
              </a:lnTo>
              <a:lnTo>
                <a:pt x="128178" y="15936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BCEFBB-A297-4A9A-AD86-E01DFA3361E3}">
      <dsp:nvSpPr>
        <dsp:cNvPr id="0" name=""/>
        <dsp:cNvSpPr/>
      </dsp:nvSpPr>
      <dsp:spPr>
        <a:xfrm>
          <a:off x="283635" y="1101661"/>
          <a:ext cx="128178" cy="959681"/>
        </a:xfrm>
        <a:custGeom>
          <a:avLst/>
          <a:gdLst/>
          <a:ahLst/>
          <a:cxnLst/>
          <a:rect l="0" t="0" r="0" b="0"/>
          <a:pathLst>
            <a:path>
              <a:moveTo>
                <a:pt x="0" y="0"/>
              </a:moveTo>
              <a:lnTo>
                <a:pt x="0" y="959681"/>
              </a:lnTo>
              <a:lnTo>
                <a:pt x="128178" y="95968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F650F5-B0D2-4A63-8F11-AC0EB35E413C}">
      <dsp:nvSpPr>
        <dsp:cNvPr id="0" name=""/>
        <dsp:cNvSpPr/>
      </dsp:nvSpPr>
      <dsp:spPr>
        <a:xfrm>
          <a:off x="283635" y="1101661"/>
          <a:ext cx="128178" cy="391734"/>
        </a:xfrm>
        <a:custGeom>
          <a:avLst/>
          <a:gdLst/>
          <a:ahLst/>
          <a:cxnLst/>
          <a:rect l="0" t="0" r="0" b="0"/>
          <a:pathLst>
            <a:path>
              <a:moveTo>
                <a:pt x="0" y="0"/>
              </a:moveTo>
              <a:lnTo>
                <a:pt x="0" y="391734"/>
              </a:lnTo>
              <a:lnTo>
                <a:pt x="128178" y="39173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B2214E-689D-49ED-A91E-658E6FAF6721}">
      <dsp:nvSpPr>
        <dsp:cNvPr id="0" name=""/>
        <dsp:cNvSpPr/>
      </dsp:nvSpPr>
      <dsp:spPr>
        <a:xfrm>
          <a:off x="948952" y="446471"/>
          <a:ext cx="4572216" cy="208718"/>
        </a:xfrm>
        <a:custGeom>
          <a:avLst/>
          <a:gdLst/>
          <a:ahLst/>
          <a:cxnLst/>
          <a:rect l="0" t="0" r="0" b="0"/>
          <a:pathLst>
            <a:path>
              <a:moveTo>
                <a:pt x="4572216" y="0"/>
              </a:moveTo>
              <a:lnTo>
                <a:pt x="4572216" y="114959"/>
              </a:lnTo>
              <a:lnTo>
                <a:pt x="0" y="114959"/>
              </a:lnTo>
              <a:lnTo>
                <a:pt x="0" y="20871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18CE-D1B4-48F0-87BC-EEF2C96DF2A5}">
      <dsp:nvSpPr>
        <dsp:cNvPr id="0" name=""/>
        <dsp:cNvSpPr/>
      </dsp:nvSpPr>
      <dsp:spPr>
        <a:xfrm>
          <a:off x="3417422" y="0"/>
          <a:ext cx="4207493" cy="446471"/>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Arrays methods</a:t>
          </a:r>
          <a:endParaRPr lang="en-IN" sz="1800" kern="1200" dirty="0"/>
        </a:p>
      </dsp:txBody>
      <dsp:txXfrm>
        <a:off x="3439216" y="21794"/>
        <a:ext cx="4163905" cy="402883"/>
      </dsp:txXfrm>
    </dsp:sp>
    <dsp:sp modelId="{C389DD93-68FB-4B40-94FE-B32A7EB6200C}">
      <dsp:nvSpPr>
        <dsp:cNvPr id="0" name=""/>
        <dsp:cNvSpPr/>
      </dsp:nvSpPr>
      <dsp:spPr>
        <a:xfrm>
          <a:off x="117306" y="655189"/>
          <a:ext cx="1663293" cy="44647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Get</a:t>
          </a:r>
          <a:endParaRPr lang="en-IN" sz="1800" kern="1200" dirty="0"/>
        </a:p>
      </dsp:txBody>
      <dsp:txXfrm>
        <a:off x="139100" y="676983"/>
        <a:ext cx="1619705" cy="402883"/>
      </dsp:txXfrm>
    </dsp:sp>
    <dsp:sp modelId="{27E09599-ECB4-4D79-82EC-7C00068C77A1}">
      <dsp:nvSpPr>
        <dsp:cNvPr id="0" name=""/>
        <dsp:cNvSpPr/>
      </dsp:nvSpPr>
      <dsp:spPr>
        <a:xfrm>
          <a:off x="411814" y="1270159"/>
          <a:ext cx="136675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indexOf</a:t>
          </a:r>
          <a:r>
            <a:rPr lang="en-US" sz="1800" kern="1200" dirty="0"/>
            <a:t>()</a:t>
          </a:r>
          <a:endParaRPr lang="en-IN" sz="1800" kern="1200" dirty="0"/>
        </a:p>
      </dsp:txBody>
      <dsp:txXfrm>
        <a:off x="433608" y="1291953"/>
        <a:ext cx="1323168" cy="402883"/>
      </dsp:txXfrm>
    </dsp:sp>
    <dsp:sp modelId="{0CDFBC02-1B3F-4F54-A810-FBED22430D57}">
      <dsp:nvSpPr>
        <dsp:cNvPr id="0" name=""/>
        <dsp:cNvSpPr/>
      </dsp:nvSpPr>
      <dsp:spPr>
        <a:xfrm>
          <a:off x="411814" y="1838107"/>
          <a:ext cx="136675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find()</a:t>
          </a:r>
          <a:endParaRPr lang="en-IN" sz="1800" kern="1200" dirty="0"/>
        </a:p>
      </dsp:txBody>
      <dsp:txXfrm>
        <a:off x="433608" y="1859901"/>
        <a:ext cx="1323168" cy="402883"/>
      </dsp:txXfrm>
    </dsp:sp>
    <dsp:sp modelId="{49CF721C-9354-4747-AA69-0DBCBF1D5516}">
      <dsp:nvSpPr>
        <dsp:cNvPr id="0" name=""/>
        <dsp:cNvSpPr/>
      </dsp:nvSpPr>
      <dsp:spPr>
        <a:xfrm>
          <a:off x="411814" y="2472096"/>
          <a:ext cx="136675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filter()</a:t>
          </a:r>
          <a:endParaRPr lang="en-IN" sz="1800" kern="1200" dirty="0"/>
        </a:p>
      </dsp:txBody>
      <dsp:txXfrm>
        <a:off x="433608" y="2493890"/>
        <a:ext cx="1323168" cy="402883"/>
      </dsp:txXfrm>
    </dsp:sp>
    <dsp:sp modelId="{73BD2D37-DE34-44C2-BDE0-EA663C832D4D}">
      <dsp:nvSpPr>
        <dsp:cNvPr id="0" name=""/>
        <dsp:cNvSpPr/>
      </dsp:nvSpPr>
      <dsp:spPr>
        <a:xfrm>
          <a:off x="411814" y="3106086"/>
          <a:ext cx="136675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Slice()</a:t>
          </a:r>
          <a:endParaRPr lang="en-IN" sz="1800" kern="1200" dirty="0"/>
        </a:p>
      </dsp:txBody>
      <dsp:txXfrm>
        <a:off x="433608" y="3127880"/>
        <a:ext cx="1323168" cy="402883"/>
      </dsp:txXfrm>
    </dsp:sp>
    <dsp:sp modelId="{68708279-B6C3-4AE6-AC7D-57ED2BD8954F}">
      <dsp:nvSpPr>
        <dsp:cNvPr id="0" name=""/>
        <dsp:cNvSpPr/>
      </dsp:nvSpPr>
      <dsp:spPr>
        <a:xfrm>
          <a:off x="2336099" y="661797"/>
          <a:ext cx="1663293" cy="44647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Add</a:t>
          </a:r>
          <a:endParaRPr lang="en-IN" sz="1800" kern="1200" dirty="0"/>
        </a:p>
      </dsp:txBody>
      <dsp:txXfrm>
        <a:off x="2357893" y="683591"/>
        <a:ext cx="1619705" cy="402883"/>
      </dsp:txXfrm>
    </dsp:sp>
    <dsp:sp modelId="{0D983406-2403-42BD-81CB-6A075F86FDF9}">
      <dsp:nvSpPr>
        <dsp:cNvPr id="0" name=""/>
        <dsp:cNvSpPr/>
      </dsp:nvSpPr>
      <dsp:spPr>
        <a:xfrm>
          <a:off x="2757763" y="1299274"/>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push()</a:t>
          </a:r>
          <a:endParaRPr lang="en-IN" sz="1800" kern="1200" dirty="0"/>
        </a:p>
      </dsp:txBody>
      <dsp:txXfrm>
        <a:off x="2779557" y="1321068"/>
        <a:ext cx="1223908" cy="402883"/>
      </dsp:txXfrm>
    </dsp:sp>
    <dsp:sp modelId="{1A31EF6D-BC04-478D-BE3C-9CAE4FB2D9BC}">
      <dsp:nvSpPr>
        <dsp:cNvPr id="0" name=""/>
        <dsp:cNvSpPr/>
      </dsp:nvSpPr>
      <dsp:spPr>
        <a:xfrm>
          <a:off x="2757763" y="1933263"/>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concat</a:t>
          </a:r>
          <a:r>
            <a:rPr lang="en-US" sz="1800" kern="1200" dirty="0"/>
            <a:t>()</a:t>
          </a:r>
          <a:endParaRPr lang="en-IN" sz="1800" kern="1200" dirty="0"/>
        </a:p>
      </dsp:txBody>
      <dsp:txXfrm>
        <a:off x="2779557" y="1955057"/>
        <a:ext cx="1223908" cy="402883"/>
      </dsp:txXfrm>
    </dsp:sp>
    <dsp:sp modelId="{193C8A81-4D98-40D1-BA74-8EFF2A071041}">
      <dsp:nvSpPr>
        <dsp:cNvPr id="0" name=""/>
        <dsp:cNvSpPr/>
      </dsp:nvSpPr>
      <dsp:spPr>
        <a:xfrm>
          <a:off x="4699478" y="663320"/>
          <a:ext cx="1663293" cy="44647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Remove</a:t>
          </a:r>
          <a:endParaRPr lang="en-IN" sz="1800" kern="1200" dirty="0"/>
        </a:p>
      </dsp:txBody>
      <dsp:txXfrm>
        <a:off x="4721272" y="685114"/>
        <a:ext cx="1619705" cy="402883"/>
      </dsp:txXfrm>
    </dsp:sp>
    <dsp:sp modelId="{388B2EA5-2CDC-4E89-B8C1-922680C62C46}">
      <dsp:nvSpPr>
        <dsp:cNvPr id="0" name=""/>
        <dsp:cNvSpPr/>
      </dsp:nvSpPr>
      <dsp:spPr>
        <a:xfrm>
          <a:off x="5105345" y="1272637"/>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pop()</a:t>
          </a:r>
          <a:endParaRPr lang="en-IN" sz="1800" kern="1200" dirty="0"/>
        </a:p>
      </dsp:txBody>
      <dsp:txXfrm>
        <a:off x="5127139" y="1294431"/>
        <a:ext cx="1223908" cy="402883"/>
      </dsp:txXfrm>
    </dsp:sp>
    <dsp:sp modelId="{FC2E23EB-D912-4BA7-BE18-83B5FAB4BF30}">
      <dsp:nvSpPr>
        <dsp:cNvPr id="0" name=""/>
        <dsp:cNvSpPr/>
      </dsp:nvSpPr>
      <dsp:spPr>
        <a:xfrm>
          <a:off x="5105345" y="1906627"/>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shift()</a:t>
          </a:r>
          <a:endParaRPr lang="en-IN" sz="1800" kern="1200" dirty="0"/>
        </a:p>
      </dsp:txBody>
      <dsp:txXfrm>
        <a:off x="5127139" y="1928421"/>
        <a:ext cx="1223908" cy="402883"/>
      </dsp:txXfrm>
    </dsp:sp>
    <dsp:sp modelId="{9DFA006F-3215-487A-9D8E-B72AA16D8DE0}">
      <dsp:nvSpPr>
        <dsp:cNvPr id="0" name=""/>
        <dsp:cNvSpPr/>
      </dsp:nvSpPr>
      <dsp:spPr>
        <a:xfrm>
          <a:off x="5105345" y="2540616"/>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splice()</a:t>
          </a:r>
          <a:endParaRPr lang="en-IN" sz="1800" kern="1200" dirty="0"/>
        </a:p>
      </dsp:txBody>
      <dsp:txXfrm>
        <a:off x="5127139" y="2562410"/>
        <a:ext cx="1223908" cy="402883"/>
      </dsp:txXfrm>
    </dsp:sp>
    <dsp:sp modelId="{6DBEAC53-4374-4BEF-90C0-BD8EA926C72A}">
      <dsp:nvSpPr>
        <dsp:cNvPr id="0" name=""/>
        <dsp:cNvSpPr/>
      </dsp:nvSpPr>
      <dsp:spPr>
        <a:xfrm>
          <a:off x="7248509" y="655873"/>
          <a:ext cx="1663293" cy="44647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Modify</a:t>
          </a:r>
          <a:endParaRPr lang="en-IN" sz="1800" kern="1200" dirty="0"/>
        </a:p>
      </dsp:txBody>
      <dsp:txXfrm>
        <a:off x="7270303" y="677667"/>
        <a:ext cx="1619705" cy="402883"/>
      </dsp:txXfrm>
    </dsp:sp>
    <dsp:sp modelId="{21EBAB59-61CB-49CF-9C05-5455C0597578}">
      <dsp:nvSpPr>
        <dsp:cNvPr id="0" name=""/>
        <dsp:cNvSpPr/>
      </dsp:nvSpPr>
      <dsp:spPr>
        <a:xfrm>
          <a:off x="7655046" y="1262284"/>
          <a:ext cx="1239378"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map()</a:t>
          </a:r>
          <a:endParaRPr lang="en-IN" sz="1800" kern="1200" dirty="0"/>
        </a:p>
      </dsp:txBody>
      <dsp:txXfrm>
        <a:off x="7676840" y="1284078"/>
        <a:ext cx="1195790" cy="402883"/>
      </dsp:txXfrm>
    </dsp:sp>
    <dsp:sp modelId="{01552958-4705-4A8E-AF3B-989E47907168}">
      <dsp:nvSpPr>
        <dsp:cNvPr id="0" name=""/>
        <dsp:cNvSpPr/>
      </dsp:nvSpPr>
      <dsp:spPr>
        <a:xfrm>
          <a:off x="7668520" y="1865208"/>
          <a:ext cx="1239378"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forEach</a:t>
          </a:r>
          <a:r>
            <a:rPr lang="en-US" sz="1800" kern="1200" dirty="0"/>
            <a:t>()</a:t>
          </a:r>
          <a:endParaRPr lang="en-IN" sz="1800" kern="1200" dirty="0"/>
        </a:p>
      </dsp:txBody>
      <dsp:txXfrm>
        <a:off x="7690314" y="1887002"/>
        <a:ext cx="1195790" cy="402883"/>
      </dsp:txXfrm>
    </dsp:sp>
    <dsp:sp modelId="{DC844560-572E-483F-B9F0-B0490153546E}">
      <dsp:nvSpPr>
        <dsp:cNvPr id="0" name=""/>
        <dsp:cNvSpPr/>
      </dsp:nvSpPr>
      <dsp:spPr>
        <a:xfrm>
          <a:off x="9399071" y="654944"/>
          <a:ext cx="1663293" cy="44647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Others</a:t>
          </a:r>
          <a:endParaRPr lang="en-IN" sz="1800" kern="1200" dirty="0"/>
        </a:p>
      </dsp:txBody>
      <dsp:txXfrm>
        <a:off x="9420865" y="676738"/>
        <a:ext cx="1619705" cy="402883"/>
      </dsp:txXfrm>
    </dsp:sp>
    <dsp:sp modelId="{A41391C4-0CC6-48B5-A27C-77E6B37F0A4B}">
      <dsp:nvSpPr>
        <dsp:cNvPr id="0" name=""/>
        <dsp:cNvSpPr/>
      </dsp:nvSpPr>
      <dsp:spPr>
        <a:xfrm>
          <a:off x="9794868" y="1219989"/>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join()</a:t>
          </a:r>
          <a:endParaRPr lang="en-IN" sz="1800" kern="1200" dirty="0"/>
        </a:p>
      </dsp:txBody>
      <dsp:txXfrm>
        <a:off x="9816662" y="1241783"/>
        <a:ext cx="1223908" cy="402883"/>
      </dsp:txXfrm>
    </dsp:sp>
    <dsp:sp modelId="{9F3EAFE2-7BC5-49E5-A4EE-DDDD02E106BA}">
      <dsp:nvSpPr>
        <dsp:cNvPr id="0" name=""/>
        <dsp:cNvSpPr/>
      </dsp:nvSpPr>
      <dsp:spPr>
        <a:xfrm>
          <a:off x="9794868" y="1853979"/>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length</a:t>
          </a:r>
          <a:endParaRPr lang="en-IN" sz="1800" kern="1200" dirty="0"/>
        </a:p>
      </dsp:txBody>
      <dsp:txXfrm>
        <a:off x="9816662" y="1875773"/>
        <a:ext cx="1223908" cy="402883"/>
      </dsp:txXfrm>
    </dsp:sp>
    <dsp:sp modelId="{819A9BB9-DE58-4A06-971F-A5389C5BBC75}">
      <dsp:nvSpPr>
        <dsp:cNvPr id="0" name=""/>
        <dsp:cNvSpPr/>
      </dsp:nvSpPr>
      <dsp:spPr>
        <a:xfrm>
          <a:off x="9794868" y="2487968"/>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sort()</a:t>
          </a:r>
          <a:endParaRPr lang="en-IN" sz="1800" kern="1200" dirty="0"/>
        </a:p>
      </dsp:txBody>
      <dsp:txXfrm>
        <a:off x="9816662" y="2509762"/>
        <a:ext cx="1223908" cy="402883"/>
      </dsp:txXfrm>
    </dsp:sp>
    <dsp:sp modelId="{1B83CE8B-C52D-40D4-9B50-E7E1AA0B0B8A}">
      <dsp:nvSpPr>
        <dsp:cNvPr id="0" name=""/>
        <dsp:cNvSpPr/>
      </dsp:nvSpPr>
      <dsp:spPr>
        <a:xfrm>
          <a:off x="9794868" y="3121958"/>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reverse()</a:t>
          </a:r>
          <a:endParaRPr lang="en-IN" sz="1800" kern="1200" dirty="0"/>
        </a:p>
      </dsp:txBody>
      <dsp:txXfrm>
        <a:off x="9816662" y="3143752"/>
        <a:ext cx="1223908" cy="402883"/>
      </dsp:txXfrm>
    </dsp:sp>
    <dsp:sp modelId="{55CFBE1B-79E7-48A1-B10B-94ADB0C3BCDC}">
      <dsp:nvSpPr>
        <dsp:cNvPr id="0" name=""/>
        <dsp:cNvSpPr/>
      </dsp:nvSpPr>
      <dsp:spPr>
        <a:xfrm>
          <a:off x="9794868" y="3755947"/>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reduce()</a:t>
          </a:r>
          <a:endParaRPr lang="en-IN" sz="1800" kern="1200" dirty="0"/>
        </a:p>
      </dsp:txBody>
      <dsp:txXfrm>
        <a:off x="9816662" y="3777741"/>
        <a:ext cx="1223908" cy="402883"/>
      </dsp:txXfrm>
    </dsp:sp>
    <dsp:sp modelId="{84361334-1E40-4DD5-B3DD-5427B53C5E36}">
      <dsp:nvSpPr>
        <dsp:cNvPr id="0" name=""/>
        <dsp:cNvSpPr/>
      </dsp:nvSpPr>
      <dsp:spPr>
        <a:xfrm>
          <a:off x="9794868" y="4389937"/>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some()</a:t>
          </a:r>
          <a:endParaRPr lang="en-IN" sz="1800" kern="1200" dirty="0"/>
        </a:p>
      </dsp:txBody>
      <dsp:txXfrm>
        <a:off x="9816662" y="4411731"/>
        <a:ext cx="1223908" cy="402883"/>
      </dsp:txXfrm>
    </dsp:sp>
    <dsp:sp modelId="{4FF0754E-90A7-41AA-9296-2119F04A17BF}">
      <dsp:nvSpPr>
        <dsp:cNvPr id="0" name=""/>
        <dsp:cNvSpPr/>
      </dsp:nvSpPr>
      <dsp:spPr>
        <a:xfrm>
          <a:off x="9794868" y="5023926"/>
          <a:ext cx="1267496" cy="446471"/>
        </a:xfrm>
        <a:prstGeom prst="flowChartAlternateProcess">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every()</a:t>
          </a:r>
          <a:endParaRPr lang="en-IN" sz="1800" kern="1200" dirty="0"/>
        </a:p>
      </dsp:txBody>
      <dsp:txXfrm>
        <a:off x="9816662" y="5045720"/>
        <a:ext cx="1223908" cy="402883"/>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92474-6084-4D12-9B51-FBCC4DA15278}">
      <dsp:nvSpPr>
        <dsp:cNvPr id="0" name=""/>
        <dsp:cNvSpPr/>
      </dsp:nvSpPr>
      <dsp:spPr>
        <a:xfrm>
          <a:off x="1511908" y="2619328"/>
          <a:ext cx="2296999" cy="2059913"/>
        </a:xfrm>
        <a:custGeom>
          <a:avLst/>
          <a:gdLst/>
          <a:ahLst/>
          <a:cxnLst/>
          <a:rect l="0" t="0" r="0" b="0"/>
          <a:pathLst>
            <a:path>
              <a:moveTo>
                <a:pt x="0" y="0"/>
              </a:moveTo>
              <a:lnTo>
                <a:pt x="1148499" y="0"/>
              </a:lnTo>
              <a:lnTo>
                <a:pt x="1148499" y="2059913"/>
              </a:lnTo>
              <a:lnTo>
                <a:pt x="2296999" y="2059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583274" y="3572151"/>
        <a:ext cx="154268" cy="154268"/>
      </dsp:txXfrm>
    </dsp:sp>
    <dsp:sp modelId="{B23C1C6F-D175-476E-B4EE-28B1F86A6440}">
      <dsp:nvSpPr>
        <dsp:cNvPr id="0" name=""/>
        <dsp:cNvSpPr/>
      </dsp:nvSpPr>
      <dsp:spPr>
        <a:xfrm>
          <a:off x="1511908" y="2619328"/>
          <a:ext cx="2296999" cy="1349081"/>
        </a:xfrm>
        <a:custGeom>
          <a:avLst/>
          <a:gdLst/>
          <a:ahLst/>
          <a:cxnLst/>
          <a:rect l="0" t="0" r="0" b="0"/>
          <a:pathLst>
            <a:path>
              <a:moveTo>
                <a:pt x="0" y="0"/>
              </a:moveTo>
              <a:lnTo>
                <a:pt x="1148499" y="0"/>
              </a:lnTo>
              <a:lnTo>
                <a:pt x="1148499" y="1349081"/>
              </a:lnTo>
              <a:lnTo>
                <a:pt x="2296999" y="134908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2593811" y="3227272"/>
        <a:ext cx="133193" cy="133193"/>
      </dsp:txXfrm>
    </dsp:sp>
    <dsp:sp modelId="{2570E19E-DA5D-401B-9DE7-702819F8C182}">
      <dsp:nvSpPr>
        <dsp:cNvPr id="0" name=""/>
        <dsp:cNvSpPr/>
      </dsp:nvSpPr>
      <dsp:spPr>
        <a:xfrm>
          <a:off x="1511908" y="2619328"/>
          <a:ext cx="2296999" cy="638249"/>
        </a:xfrm>
        <a:custGeom>
          <a:avLst/>
          <a:gdLst/>
          <a:ahLst/>
          <a:cxnLst/>
          <a:rect l="0" t="0" r="0" b="0"/>
          <a:pathLst>
            <a:path>
              <a:moveTo>
                <a:pt x="0" y="0"/>
              </a:moveTo>
              <a:lnTo>
                <a:pt x="1148499" y="0"/>
              </a:lnTo>
              <a:lnTo>
                <a:pt x="1148499" y="638249"/>
              </a:lnTo>
              <a:lnTo>
                <a:pt x="2296999" y="63824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600807" y="2878852"/>
        <a:ext cx="119201" cy="119201"/>
      </dsp:txXfrm>
    </dsp:sp>
    <dsp:sp modelId="{4D02CD99-53A7-4BBE-958B-696FB6944053}">
      <dsp:nvSpPr>
        <dsp:cNvPr id="0" name=""/>
        <dsp:cNvSpPr/>
      </dsp:nvSpPr>
      <dsp:spPr>
        <a:xfrm>
          <a:off x="1511908" y="2573608"/>
          <a:ext cx="2296999" cy="91440"/>
        </a:xfrm>
        <a:custGeom>
          <a:avLst/>
          <a:gdLst/>
          <a:ahLst/>
          <a:cxnLst/>
          <a:rect l="0" t="0" r="0" b="0"/>
          <a:pathLst>
            <a:path>
              <a:moveTo>
                <a:pt x="0" y="45720"/>
              </a:moveTo>
              <a:lnTo>
                <a:pt x="1148499" y="45720"/>
              </a:lnTo>
              <a:lnTo>
                <a:pt x="1148499" y="49320"/>
              </a:lnTo>
              <a:lnTo>
                <a:pt x="2296999" y="493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602983" y="2561903"/>
        <a:ext cx="114850" cy="114850"/>
      </dsp:txXfrm>
    </dsp:sp>
    <dsp:sp modelId="{361842B1-7520-4BFA-A397-004115EE5505}">
      <dsp:nvSpPr>
        <dsp:cNvPr id="0" name=""/>
        <dsp:cNvSpPr/>
      </dsp:nvSpPr>
      <dsp:spPr>
        <a:xfrm>
          <a:off x="1511908" y="1835914"/>
          <a:ext cx="2296999" cy="783414"/>
        </a:xfrm>
        <a:custGeom>
          <a:avLst/>
          <a:gdLst/>
          <a:ahLst/>
          <a:cxnLst/>
          <a:rect l="0" t="0" r="0" b="0"/>
          <a:pathLst>
            <a:path>
              <a:moveTo>
                <a:pt x="0" y="783414"/>
              </a:moveTo>
              <a:lnTo>
                <a:pt x="1148499" y="783414"/>
              </a:lnTo>
              <a:lnTo>
                <a:pt x="1148499" y="0"/>
              </a:lnTo>
              <a:lnTo>
                <a:pt x="2296999"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599735" y="2166948"/>
        <a:ext cx="121346" cy="121346"/>
      </dsp:txXfrm>
    </dsp:sp>
    <dsp:sp modelId="{7CC7842B-0AB4-4BE4-AED6-057278EA163D}">
      <dsp:nvSpPr>
        <dsp:cNvPr id="0" name=""/>
        <dsp:cNvSpPr/>
      </dsp:nvSpPr>
      <dsp:spPr>
        <a:xfrm>
          <a:off x="1511908" y="1125082"/>
          <a:ext cx="2296999" cy="1494246"/>
        </a:xfrm>
        <a:custGeom>
          <a:avLst/>
          <a:gdLst/>
          <a:ahLst/>
          <a:cxnLst/>
          <a:rect l="0" t="0" r="0" b="0"/>
          <a:pathLst>
            <a:path>
              <a:moveTo>
                <a:pt x="0" y="1494246"/>
              </a:moveTo>
              <a:lnTo>
                <a:pt x="1148499" y="1494246"/>
              </a:lnTo>
              <a:lnTo>
                <a:pt x="1148499" y="0"/>
              </a:lnTo>
              <a:lnTo>
                <a:pt x="2296999"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2591901" y="1803698"/>
        <a:ext cx="137012" cy="137012"/>
      </dsp:txXfrm>
    </dsp:sp>
    <dsp:sp modelId="{CB5DAE1B-D9AD-4C7A-8055-D9709BEF6D59}">
      <dsp:nvSpPr>
        <dsp:cNvPr id="0" name=""/>
        <dsp:cNvSpPr/>
      </dsp:nvSpPr>
      <dsp:spPr>
        <a:xfrm>
          <a:off x="1511908" y="414250"/>
          <a:ext cx="2296999" cy="2205078"/>
        </a:xfrm>
        <a:custGeom>
          <a:avLst/>
          <a:gdLst/>
          <a:ahLst/>
          <a:cxnLst/>
          <a:rect l="0" t="0" r="0" b="0"/>
          <a:pathLst>
            <a:path>
              <a:moveTo>
                <a:pt x="0" y="2205078"/>
              </a:moveTo>
              <a:lnTo>
                <a:pt x="1148499" y="2205078"/>
              </a:lnTo>
              <a:lnTo>
                <a:pt x="1148499" y="0"/>
              </a:lnTo>
              <a:lnTo>
                <a:pt x="2296999"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580805" y="1437186"/>
        <a:ext cx="159205" cy="159205"/>
      </dsp:txXfrm>
    </dsp:sp>
    <dsp:sp modelId="{637DBD5D-5FC3-4CF8-ADA5-51EBDAEE07B8}">
      <dsp:nvSpPr>
        <dsp:cNvPr id="0" name=""/>
        <dsp:cNvSpPr/>
      </dsp:nvSpPr>
      <dsp:spPr>
        <a:xfrm>
          <a:off x="0" y="2012966"/>
          <a:ext cx="1811092" cy="1212723"/>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Types of Functions</a:t>
          </a:r>
          <a:endParaRPr lang="en-IN" sz="1800" kern="1200" dirty="0"/>
        </a:p>
      </dsp:txBody>
      <dsp:txXfrm>
        <a:off x="59199" y="2072165"/>
        <a:ext cx="1692694" cy="1094325"/>
      </dsp:txXfrm>
    </dsp:sp>
    <dsp:sp modelId="{DA878A0C-1FB2-4469-B37A-4E24C2249351}">
      <dsp:nvSpPr>
        <dsp:cNvPr id="0" name=""/>
        <dsp:cNvSpPr/>
      </dsp:nvSpPr>
      <dsp:spPr>
        <a:xfrm>
          <a:off x="3808908" y="179804"/>
          <a:ext cx="2713805" cy="46889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Named Function</a:t>
          </a:r>
          <a:endParaRPr lang="en-IN" sz="1800" kern="1200" dirty="0"/>
        </a:p>
      </dsp:txBody>
      <dsp:txXfrm>
        <a:off x="3831797" y="202693"/>
        <a:ext cx="2668027" cy="423113"/>
      </dsp:txXfrm>
    </dsp:sp>
    <dsp:sp modelId="{8018B482-2EE0-4DC2-A04D-A9E518A44C85}">
      <dsp:nvSpPr>
        <dsp:cNvPr id="0" name=""/>
        <dsp:cNvSpPr/>
      </dsp:nvSpPr>
      <dsp:spPr>
        <a:xfrm>
          <a:off x="3808908" y="890636"/>
          <a:ext cx="2713805" cy="46889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Anonymous Function</a:t>
          </a:r>
          <a:endParaRPr lang="en-IN" sz="1800" kern="1200" dirty="0"/>
        </a:p>
      </dsp:txBody>
      <dsp:txXfrm>
        <a:off x="3831797" y="913525"/>
        <a:ext cx="2668027" cy="423113"/>
      </dsp:txXfrm>
    </dsp:sp>
    <dsp:sp modelId="{3590F7F1-98DC-4533-9178-7ABB45012DA1}">
      <dsp:nvSpPr>
        <dsp:cNvPr id="0" name=""/>
        <dsp:cNvSpPr/>
      </dsp:nvSpPr>
      <dsp:spPr>
        <a:xfrm>
          <a:off x="3808908" y="1601468"/>
          <a:ext cx="2713805" cy="46889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Function Expression</a:t>
          </a:r>
          <a:endParaRPr lang="en-IN" sz="1800" kern="1200" dirty="0"/>
        </a:p>
      </dsp:txBody>
      <dsp:txXfrm>
        <a:off x="3831797" y="1624357"/>
        <a:ext cx="2668027" cy="423113"/>
      </dsp:txXfrm>
    </dsp:sp>
    <dsp:sp modelId="{34F92390-DE78-4941-B670-86C23C6E6EF7}">
      <dsp:nvSpPr>
        <dsp:cNvPr id="0" name=""/>
        <dsp:cNvSpPr/>
      </dsp:nvSpPr>
      <dsp:spPr>
        <a:xfrm>
          <a:off x="3808908" y="2388482"/>
          <a:ext cx="2713805" cy="46889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Arrow Function</a:t>
          </a:r>
          <a:endParaRPr lang="en-IN" sz="1800" kern="1200" dirty="0"/>
        </a:p>
      </dsp:txBody>
      <dsp:txXfrm>
        <a:off x="3831797" y="2411371"/>
        <a:ext cx="2668027" cy="423113"/>
      </dsp:txXfrm>
    </dsp:sp>
    <dsp:sp modelId="{77225221-7555-405F-B1BB-9F7867EDAEC9}">
      <dsp:nvSpPr>
        <dsp:cNvPr id="0" name=""/>
        <dsp:cNvSpPr/>
      </dsp:nvSpPr>
      <dsp:spPr>
        <a:xfrm>
          <a:off x="3808908" y="3023132"/>
          <a:ext cx="2713805" cy="46889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a:t>IIFE</a:t>
          </a:r>
          <a:endParaRPr lang="en-IN" sz="1800" kern="1200"/>
        </a:p>
      </dsp:txBody>
      <dsp:txXfrm>
        <a:off x="3831797" y="3046021"/>
        <a:ext cx="2668027" cy="423113"/>
      </dsp:txXfrm>
    </dsp:sp>
    <dsp:sp modelId="{16DE956C-26F8-429E-ACAB-CA24EDD1C3ED}">
      <dsp:nvSpPr>
        <dsp:cNvPr id="0" name=""/>
        <dsp:cNvSpPr/>
      </dsp:nvSpPr>
      <dsp:spPr>
        <a:xfrm>
          <a:off x="3808908" y="3733964"/>
          <a:ext cx="2713805" cy="46889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Callback</a:t>
          </a:r>
          <a:r>
            <a:rPr lang="en-IN" sz="1800" b="0" i="0" kern="1200" dirty="0"/>
            <a:t> Function</a:t>
          </a:r>
          <a:endParaRPr lang="en-IN" sz="1800" kern="1200" dirty="0"/>
        </a:p>
      </dsp:txBody>
      <dsp:txXfrm>
        <a:off x="3831797" y="3756853"/>
        <a:ext cx="2668027" cy="423113"/>
      </dsp:txXfrm>
    </dsp:sp>
    <dsp:sp modelId="{6C865D66-C8FB-4C2F-B4E8-3AEF71711B94}">
      <dsp:nvSpPr>
        <dsp:cNvPr id="0" name=""/>
        <dsp:cNvSpPr/>
      </dsp:nvSpPr>
      <dsp:spPr>
        <a:xfrm>
          <a:off x="3808908" y="4444796"/>
          <a:ext cx="2713805" cy="468891"/>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Higher-Order Function</a:t>
          </a:r>
          <a:endParaRPr lang="en-IN" sz="1800" kern="1200" dirty="0"/>
        </a:p>
      </dsp:txBody>
      <dsp:txXfrm>
        <a:off x="3831797" y="4467685"/>
        <a:ext cx="2668027" cy="4231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141AB-27AE-4A36-8752-B64C62F1FA66}">
      <dsp:nvSpPr>
        <dsp:cNvPr id="0" name=""/>
        <dsp:cNvSpPr/>
      </dsp:nvSpPr>
      <dsp:spPr>
        <a:xfrm>
          <a:off x="194968" y="4184701"/>
          <a:ext cx="10356366"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4828C5-025E-411B-911E-878F51F62126}">
      <dsp:nvSpPr>
        <dsp:cNvPr id="0" name=""/>
        <dsp:cNvSpPr/>
      </dsp:nvSpPr>
      <dsp:spPr>
        <a:xfrm>
          <a:off x="194968" y="2767350"/>
          <a:ext cx="10356366"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37FC35-EAF8-4A1D-BF68-ECA158607212}">
      <dsp:nvSpPr>
        <dsp:cNvPr id="0" name=""/>
        <dsp:cNvSpPr/>
      </dsp:nvSpPr>
      <dsp:spPr>
        <a:xfrm>
          <a:off x="194968" y="1349999"/>
          <a:ext cx="10356366"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DEC55E-36BF-4B01-A1BA-A14D30AE3011}">
      <dsp:nvSpPr>
        <dsp:cNvPr id="0" name=""/>
        <dsp:cNvSpPr/>
      </dsp:nvSpPr>
      <dsp:spPr>
        <a:xfrm>
          <a:off x="3410671" y="141"/>
          <a:ext cx="6617614" cy="134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b="0" i="0" kern="1200" dirty="0"/>
            <a:t>These are </a:t>
          </a:r>
          <a:r>
            <a:rPr lang="en-US" sz="1800" b="1" i="0" kern="1200" dirty="0"/>
            <a:t>already present modules</a:t>
          </a:r>
          <a:r>
            <a:rPr lang="en-US" sz="1800" b="0" i="0" kern="1200" dirty="0"/>
            <a:t> in Node.js which provide essential functionalities. </a:t>
          </a:r>
        </a:p>
        <a:p>
          <a:pPr marL="0" lvl="0" indent="0" algn="l" defTabSz="800100">
            <a:lnSpc>
              <a:spcPct val="90000"/>
            </a:lnSpc>
            <a:spcBef>
              <a:spcPct val="0"/>
            </a:spcBef>
            <a:spcAft>
              <a:spcPct val="35000"/>
            </a:spcAft>
            <a:buFont typeface="Arial" panose="020B0604020202020204" pitchFamily="34" charset="0"/>
            <a:buNone/>
          </a:pPr>
          <a:r>
            <a:rPr lang="en-US" sz="1800" b="0" i="0" kern="1200" dirty="0"/>
            <a:t>For example, fs (file system), http (HTTP server), path (path manipulation), and util (utilities).</a:t>
          </a:r>
        </a:p>
      </dsp:txBody>
      <dsp:txXfrm>
        <a:off x="3410671" y="141"/>
        <a:ext cx="6617614" cy="1349858"/>
      </dsp:txXfrm>
    </dsp:sp>
    <dsp:sp modelId="{098E0AFB-AD4F-4506-B9C3-6E569F691013}">
      <dsp:nvSpPr>
        <dsp:cNvPr id="0" name=""/>
        <dsp:cNvSpPr/>
      </dsp:nvSpPr>
      <dsp:spPr>
        <a:xfrm>
          <a:off x="-194968" y="141"/>
          <a:ext cx="3472528" cy="1349858"/>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i="0" kern="1200" dirty="0"/>
            <a:t>  1. Built-in Module</a:t>
          </a:r>
        </a:p>
        <a:p>
          <a:pPr marL="0" lvl="0" indent="0" algn="l" defTabSz="800100">
            <a:lnSpc>
              <a:spcPct val="90000"/>
            </a:lnSpc>
            <a:spcBef>
              <a:spcPct val="0"/>
            </a:spcBef>
            <a:spcAft>
              <a:spcPct val="35000"/>
            </a:spcAft>
            <a:buNone/>
          </a:pPr>
          <a:r>
            <a:rPr lang="en-IN" sz="1800" b="1" i="0" kern="1200" dirty="0"/>
            <a:t>  (Core Modules)</a:t>
          </a:r>
          <a:endParaRPr lang="en-IN" sz="1800" b="1" kern="1200" dirty="0"/>
        </a:p>
      </dsp:txBody>
      <dsp:txXfrm>
        <a:off x="-129062" y="66047"/>
        <a:ext cx="3340716" cy="1283952"/>
      </dsp:txXfrm>
    </dsp:sp>
    <dsp:sp modelId="{0CEF491F-642F-4FB9-A8C8-3A32AB169074}">
      <dsp:nvSpPr>
        <dsp:cNvPr id="0" name=""/>
        <dsp:cNvSpPr/>
      </dsp:nvSpPr>
      <dsp:spPr>
        <a:xfrm>
          <a:off x="3410671" y="1417492"/>
          <a:ext cx="6617614" cy="134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kern="1200" dirty="0"/>
            <a:t>These </a:t>
          </a:r>
          <a:r>
            <a:rPr lang="en-US" sz="1800" b="1" kern="1200" dirty="0"/>
            <a:t>user-defined modules(JS files)</a:t>
          </a:r>
          <a:r>
            <a:rPr lang="en-US" sz="1800" b="0" kern="1200" dirty="0"/>
            <a:t> created by developers for specific functionalities.</a:t>
          </a:r>
          <a:endParaRPr lang="en-IN" sz="1800" b="0" kern="1200" dirty="0"/>
        </a:p>
      </dsp:txBody>
      <dsp:txXfrm>
        <a:off x="3410671" y="1417492"/>
        <a:ext cx="6617614" cy="1349858"/>
      </dsp:txXfrm>
    </dsp:sp>
    <dsp:sp modelId="{047F90E9-D107-454D-B07D-F58E3885E744}">
      <dsp:nvSpPr>
        <dsp:cNvPr id="0" name=""/>
        <dsp:cNvSpPr/>
      </dsp:nvSpPr>
      <dsp:spPr>
        <a:xfrm>
          <a:off x="-194968" y="1417492"/>
          <a:ext cx="3472528" cy="1349858"/>
        </a:xfrm>
        <a:prstGeom prst="round2SameRect">
          <a:avLst>
            <a:gd name="adj1" fmla="val 16670"/>
            <a:gd name="adj2" fmla="val 0"/>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  2. Local Modules</a:t>
          </a:r>
        </a:p>
      </dsp:txBody>
      <dsp:txXfrm>
        <a:off x="-129062" y="1483398"/>
        <a:ext cx="3340716" cy="1283952"/>
      </dsp:txXfrm>
    </dsp:sp>
    <dsp:sp modelId="{162CB7EF-F52C-44ED-AB93-AE50A983358A}">
      <dsp:nvSpPr>
        <dsp:cNvPr id="0" name=""/>
        <dsp:cNvSpPr/>
      </dsp:nvSpPr>
      <dsp:spPr>
        <a:xfrm>
          <a:off x="3410671" y="2834843"/>
          <a:ext cx="6617614" cy="134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kern="1200" dirty="0"/>
            <a:t>These are </a:t>
          </a:r>
          <a:r>
            <a:rPr lang="en-US" sz="1800" b="1" kern="1200" dirty="0"/>
            <a:t>external packages or libraries created </a:t>
          </a:r>
          <a:r>
            <a:rPr lang="en-US" sz="1800" b="0" kern="1200" dirty="0"/>
            <a:t>by the community and provide additional functionalities for Node projects. You install third-party modules using the </a:t>
          </a:r>
          <a:r>
            <a:rPr lang="en-US" sz="1800" b="0" kern="1200" dirty="0" err="1"/>
            <a:t>npm</a:t>
          </a:r>
          <a:r>
            <a:rPr lang="en-US" sz="1800" b="0" kern="1200" dirty="0"/>
            <a:t> install command. </a:t>
          </a:r>
        </a:p>
        <a:p>
          <a:pPr marL="0" lvl="0" indent="0" algn="l" defTabSz="800100">
            <a:lnSpc>
              <a:spcPct val="90000"/>
            </a:lnSpc>
            <a:spcBef>
              <a:spcPct val="0"/>
            </a:spcBef>
            <a:spcAft>
              <a:spcPct val="35000"/>
            </a:spcAft>
            <a:buNone/>
          </a:pPr>
          <a:r>
            <a:rPr lang="en-US" sz="1800" b="0" kern="1200" dirty="0"/>
            <a:t>For example, </a:t>
          </a:r>
          <a:r>
            <a:rPr lang="en-IN" sz="1800" b="0" i="0" kern="1200" dirty="0" err="1"/>
            <a:t>npm</a:t>
          </a:r>
          <a:r>
            <a:rPr lang="en-IN" sz="1800" b="0" i="0" kern="1200" dirty="0"/>
            <a:t> install </a:t>
          </a:r>
          <a:r>
            <a:rPr lang="en-IN" sz="1800" b="0" i="0" kern="1200" dirty="0" err="1"/>
            <a:t>lodash</a:t>
          </a:r>
          <a:r>
            <a:rPr lang="en-IN" sz="1800" b="0" i="0" kern="1200" dirty="0"/>
            <a:t>.</a:t>
          </a:r>
          <a:endParaRPr lang="en-IN" sz="1800" b="0" kern="1200" dirty="0"/>
        </a:p>
      </dsp:txBody>
      <dsp:txXfrm>
        <a:off x="3410671" y="2834843"/>
        <a:ext cx="6617614" cy="1349858"/>
      </dsp:txXfrm>
    </dsp:sp>
    <dsp:sp modelId="{2102E3D0-D8BE-401F-B332-DE9D2540184D}">
      <dsp:nvSpPr>
        <dsp:cNvPr id="0" name=""/>
        <dsp:cNvSpPr/>
      </dsp:nvSpPr>
      <dsp:spPr>
        <a:xfrm>
          <a:off x="-194968" y="2834843"/>
          <a:ext cx="3472528" cy="1349858"/>
        </a:xfrm>
        <a:prstGeom prst="round2SameRect">
          <a:avLst>
            <a:gd name="adj1" fmla="val 16670"/>
            <a:gd name="adj2" fmla="val 0"/>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  3. Third-Party Modules</a:t>
          </a:r>
        </a:p>
      </dsp:txBody>
      <dsp:txXfrm>
        <a:off x="-129062" y="2900749"/>
        <a:ext cx="3340716" cy="128395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38ACC-B12F-4026-93D7-A133D17E602C}">
      <dsp:nvSpPr>
        <dsp:cNvPr id="0" name=""/>
        <dsp:cNvSpPr/>
      </dsp:nvSpPr>
      <dsp:spPr>
        <a:xfrm>
          <a:off x="403867" y="1637084"/>
          <a:ext cx="1896873" cy="94843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Object</a:t>
          </a:r>
          <a:endParaRPr lang="en-IN" sz="1800" kern="1200" dirty="0"/>
        </a:p>
      </dsp:txBody>
      <dsp:txXfrm>
        <a:off x="431646" y="1664863"/>
        <a:ext cx="1841315" cy="892878"/>
      </dsp:txXfrm>
    </dsp:sp>
    <dsp:sp modelId="{A777825A-C574-4C37-B1D5-E417AC512871}">
      <dsp:nvSpPr>
        <dsp:cNvPr id="0" name=""/>
        <dsp:cNvSpPr/>
      </dsp:nvSpPr>
      <dsp:spPr>
        <a:xfrm rot="17692822">
          <a:off x="1778398" y="1273061"/>
          <a:ext cx="1803433" cy="40429"/>
        </a:xfrm>
        <a:custGeom>
          <a:avLst/>
          <a:gdLst/>
          <a:ahLst/>
          <a:cxnLst/>
          <a:rect l="0" t="0" r="0" b="0"/>
          <a:pathLst>
            <a:path>
              <a:moveTo>
                <a:pt x="0" y="20214"/>
              </a:moveTo>
              <a:lnTo>
                <a:pt x="1803433"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635029" y="1248190"/>
        <a:ext cx="90171" cy="90171"/>
      </dsp:txXfrm>
    </dsp:sp>
    <dsp:sp modelId="{74AF17F8-11C5-4C4D-9889-4D709BEFA36E}">
      <dsp:nvSpPr>
        <dsp:cNvPr id="0" name=""/>
        <dsp:cNvSpPr/>
      </dsp:nvSpPr>
      <dsp:spPr>
        <a:xfrm>
          <a:off x="3059490" y="1030"/>
          <a:ext cx="1896873" cy="94843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String/ number/ </a:t>
          </a:r>
          <a:r>
            <a:rPr lang="en-IN" sz="1800" b="0" i="0" kern="1200" dirty="0" err="1"/>
            <a:t>boolean</a:t>
          </a:r>
          <a:r>
            <a:rPr lang="en-IN" sz="1800" b="0" i="0" kern="1200" dirty="0"/>
            <a:t>/ null/ undefined</a:t>
          </a:r>
          <a:endParaRPr lang="en-IN" sz="1800" kern="1200" dirty="0"/>
        </a:p>
      </dsp:txBody>
      <dsp:txXfrm>
        <a:off x="3087269" y="28809"/>
        <a:ext cx="1841315" cy="892878"/>
      </dsp:txXfrm>
    </dsp:sp>
    <dsp:sp modelId="{FA016B54-12CF-40F2-ACCB-DCF3A2D8940B}">
      <dsp:nvSpPr>
        <dsp:cNvPr id="0" name=""/>
        <dsp:cNvSpPr/>
      </dsp:nvSpPr>
      <dsp:spPr>
        <a:xfrm rot="19390530">
          <a:off x="2206178" y="1807026"/>
          <a:ext cx="947873" cy="40429"/>
        </a:xfrm>
        <a:custGeom>
          <a:avLst/>
          <a:gdLst/>
          <a:ahLst/>
          <a:cxnLst/>
          <a:rect l="0" t="0" r="0" b="0"/>
          <a:pathLst>
            <a:path>
              <a:moveTo>
                <a:pt x="0" y="20214"/>
              </a:moveTo>
              <a:lnTo>
                <a:pt x="947873"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656418" y="1803544"/>
        <a:ext cx="47393" cy="47393"/>
      </dsp:txXfrm>
    </dsp:sp>
    <dsp:sp modelId="{3744B4FA-EDFC-41A1-A9AF-233C48BE97B5}">
      <dsp:nvSpPr>
        <dsp:cNvPr id="0" name=""/>
        <dsp:cNvSpPr/>
      </dsp:nvSpPr>
      <dsp:spPr>
        <a:xfrm>
          <a:off x="3059490" y="1068961"/>
          <a:ext cx="1896873" cy="94843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Array</a:t>
          </a:r>
          <a:endParaRPr lang="en-IN" sz="1800" kern="1200" dirty="0"/>
        </a:p>
      </dsp:txBody>
      <dsp:txXfrm>
        <a:off x="3087269" y="1096740"/>
        <a:ext cx="1841315" cy="892878"/>
      </dsp:txXfrm>
    </dsp:sp>
    <dsp:sp modelId="{61910056-D8A4-47E6-A9B6-D2C93D7424FF}">
      <dsp:nvSpPr>
        <dsp:cNvPr id="0" name=""/>
        <dsp:cNvSpPr/>
      </dsp:nvSpPr>
      <dsp:spPr>
        <a:xfrm rot="2074011">
          <a:off x="2221109" y="2347013"/>
          <a:ext cx="902153" cy="40429"/>
        </a:xfrm>
        <a:custGeom>
          <a:avLst/>
          <a:gdLst/>
          <a:ahLst/>
          <a:cxnLst/>
          <a:rect l="0" t="0" r="0" b="0"/>
          <a:pathLst>
            <a:path>
              <a:moveTo>
                <a:pt x="0" y="20214"/>
              </a:moveTo>
              <a:lnTo>
                <a:pt x="902153"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649632" y="2344674"/>
        <a:ext cx="45107" cy="45107"/>
      </dsp:txXfrm>
    </dsp:sp>
    <dsp:sp modelId="{1FEA855C-C1DE-4708-9040-6BA8817FF69B}">
      <dsp:nvSpPr>
        <dsp:cNvPr id="0" name=""/>
        <dsp:cNvSpPr/>
      </dsp:nvSpPr>
      <dsp:spPr>
        <a:xfrm>
          <a:off x="3043632" y="2148936"/>
          <a:ext cx="1896873" cy="94843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Function</a:t>
          </a:r>
          <a:endParaRPr lang="en-IN" sz="1800" kern="1200" dirty="0"/>
        </a:p>
      </dsp:txBody>
      <dsp:txXfrm>
        <a:off x="3071411" y="2176715"/>
        <a:ext cx="1841315" cy="892878"/>
      </dsp:txXfrm>
    </dsp:sp>
    <dsp:sp modelId="{4A4155C0-70DD-4661-BCC8-0BF954A053BD}">
      <dsp:nvSpPr>
        <dsp:cNvPr id="0" name=""/>
        <dsp:cNvSpPr/>
      </dsp:nvSpPr>
      <dsp:spPr>
        <a:xfrm rot="3907178">
          <a:off x="1778398" y="2909114"/>
          <a:ext cx="1803433" cy="40429"/>
        </a:xfrm>
        <a:custGeom>
          <a:avLst/>
          <a:gdLst/>
          <a:ahLst/>
          <a:cxnLst/>
          <a:rect l="0" t="0" r="0" b="0"/>
          <a:pathLst>
            <a:path>
              <a:moveTo>
                <a:pt x="0" y="20214"/>
              </a:moveTo>
              <a:lnTo>
                <a:pt x="1803433"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635029" y="2884243"/>
        <a:ext cx="90171" cy="90171"/>
      </dsp:txXfrm>
    </dsp:sp>
    <dsp:sp modelId="{2E95151C-B502-4C41-A713-E881D229C78E}">
      <dsp:nvSpPr>
        <dsp:cNvPr id="0" name=""/>
        <dsp:cNvSpPr/>
      </dsp:nvSpPr>
      <dsp:spPr>
        <a:xfrm>
          <a:off x="3059490" y="3273137"/>
          <a:ext cx="1896873" cy="94843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Object</a:t>
          </a:r>
          <a:endParaRPr lang="en-IN" sz="1800" kern="1200" dirty="0"/>
        </a:p>
      </dsp:txBody>
      <dsp:txXfrm>
        <a:off x="3087269" y="3300916"/>
        <a:ext cx="1841315" cy="89287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7079F-9508-4731-AB23-C1AB1E17BA38}">
      <dsp:nvSpPr>
        <dsp:cNvPr id="0" name=""/>
        <dsp:cNvSpPr/>
      </dsp:nvSpPr>
      <dsp:spPr>
        <a:xfrm>
          <a:off x="1781083" y="2650276"/>
          <a:ext cx="1123964" cy="2333141"/>
        </a:xfrm>
        <a:custGeom>
          <a:avLst/>
          <a:gdLst/>
          <a:ahLst/>
          <a:cxnLst/>
          <a:rect l="0" t="0" r="0" b="0"/>
          <a:pathLst>
            <a:path>
              <a:moveTo>
                <a:pt x="0" y="0"/>
              </a:moveTo>
              <a:lnTo>
                <a:pt x="561982" y="0"/>
              </a:lnTo>
              <a:lnTo>
                <a:pt x="561982" y="2333141"/>
              </a:lnTo>
              <a:lnTo>
                <a:pt x="1123964" y="233314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2278322" y="3752103"/>
        <a:ext cx="129487" cy="129487"/>
      </dsp:txXfrm>
    </dsp:sp>
    <dsp:sp modelId="{EC1ADBC6-56F5-44EF-86FB-0C0AAD74B41C}">
      <dsp:nvSpPr>
        <dsp:cNvPr id="0" name=""/>
        <dsp:cNvSpPr/>
      </dsp:nvSpPr>
      <dsp:spPr>
        <a:xfrm>
          <a:off x="1781083" y="2650276"/>
          <a:ext cx="1123964" cy="1585435"/>
        </a:xfrm>
        <a:custGeom>
          <a:avLst/>
          <a:gdLst/>
          <a:ahLst/>
          <a:cxnLst/>
          <a:rect l="0" t="0" r="0" b="0"/>
          <a:pathLst>
            <a:path>
              <a:moveTo>
                <a:pt x="0" y="0"/>
              </a:moveTo>
              <a:lnTo>
                <a:pt x="561982" y="0"/>
              </a:lnTo>
              <a:lnTo>
                <a:pt x="561982" y="1585435"/>
              </a:lnTo>
              <a:lnTo>
                <a:pt x="1123964" y="15854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294480" y="3394408"/>
        <a:ext cx="97171" cy="97171"/>
      </dsp:txXfrm>
    </dsp:sp>
    <dsp:sp modelId="{6D45101C-E40F-416B-BE08-CE09BEB812F7}">
      <dsp:nvSpPr>
        <dsp:cNvPr id="0" name=""/>
        <dsp:cNvSpPr/>
      </dsp:nvSpPr>
      <dsp:spPr>
        <a:xfrm>
          <a:off x="1781083" y="2650276"/>
          <a:ext cx="1140435" cy="815864"/>
        </a:xfrm>
        <a:custGeom>
          <a:avLst/>
          <a:gdLst/>
          <a:ahLst/>
          <a:cxnLst/>
          <a:rect l="0" t="0" r="0" b="0"/>
          <a:pathLst>
            <a:path>
              <a:moveTo>
                <a:pt x="0" y="0"/>
              </a:moveTo>
              <a:lnTo>
                <a:pt x="570217" y="0"/>
              </a:lnTo>
              <a:lnTo>
                <a:pt x="570217" y="815864"/>
              </a:lnTo>
              <a:lnTo>
                <a:pt x="1140435" y="8158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316245" y="3023152"/>
        <a:ext cx="70111" cy="70111"/>
      </dsp:txXfrm>
    </dsp:sp>
    <dsp:sp modelId="{C346E769-68C7-4F6D-9B46-9A8A0A180E58}">
      <dsp:nvSpPr>
        <dsp:cNvPr id="0" name=""/>
        <dsp:cNvSpPr/>
      </dsp:nvSpPr>
      <dsp:spPr>
        <a:xfrm>
          <a:off x="1781083" y="2604556"/>
          <a:ext cx="1123964" cy="91440"/>
        </a:xfrm>
        <a:custGeom>
          <a:avLst/>
          <a:gdLst/>
          <a:ahLst/>
          <a:cxnLst/>
          <a:rect l="0" t="0" r="0" b="0"/>
          <a:pathLst>
            <a:path>
              <a:moveTo>
                <a:pt x="0" y="45720"/>
              </a:moveTo>
              <a:lnTo>
                <a:pt x="561982" y="45720"/>
              </a:lnTo>
              <a:lnTo>
                <a:pt x="561982" y="68115"/>
              </a:lnTo>
              <a:lnTo>
                <a:pt x="1123964" y="6811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314961" y="2622171"/>
        <a:ext cx="56209" cy="56209"/>
      </dsp:txXfrm>
    </dsp:sp>
    <dsp:sp modelId="{1A4A4B51-F962-4272-8CAC-B20EC58104F3}">
      <dsp:nvSpPr>
        <dsp:cNvPr id="0" name=""/>
        <dsp:cNvSpPr/>
      </dsp:nvSpPr>
      <dsp:spPr>
        <a:xfrm>
          <a:off x="1781083" y="1879879"/>
          <a:ext cx="1123964" cy="770396"/>
        </a:xfrm>
        <a:custGeom>
          <a:avLst/>
          <a:gdLst/>
          <a:ahLst/>
          <a:cxnLst/>
          <a:rect l="0" t="0" r="0" b="0"/>
          <a:pathLst>
            <a:path>
              <a:moveTo>
                <a:pt x="0" y="770396"/>
              </a:moveTo>
              <a:lnTo>
                <a:pt x="561982" y="770396"/>
              </a:lnTo>
              <a:lnTo>
                <a:pt x="561982" y="0"/>
              </a:lnTo>
              <a:lnTo>
                <a:pt x="1123964"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309000" y="2231011"/>
        <a:ext cx="68132" cy="68132"/>
      </dsp:txXfrm>
    </dsp:sp>
    <dsp:sp modelId="{D21607C4-3B7A-4DE4-8B5E-84614A63E215}">
      <dsp:nvSpPr>
        <dsp:cNvPr id="0" name=""/>
        <dsp:cNvSpPr/>
      </dsp:nvSpPr>
      <dsp:spPr>
        <a:xfrm>
          <a:off x="1781083" y="1087765"/>
          <a:ext cx="1140435" cy="1562510"/>
        </a:xfrm>
        <a:custGeom>
          <a:avLst/>
          <a:gdLst/>
          <a:ahLst/>
          <a:cxnLst/>
          <a:rect l="0" t="0" r="0" b="0"/>
          <a:pathLst>
            <a:path>
              <a:moveTo>
                <a:pt x="0" y="1562510"/>
              </a:moveTo>
              <a:lnTo>
                <a:pt x="570217" y="1562510"/>
              </a:lnTo>
              <a:lnTo>
                <a:pt x="570217" y="0"/>
              </a:lnTo>
              <a:lnTo>
                <a:pt x="1140435"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302940" y="1820660"/>
        <a:ext cx="96721" cy="96721"/>
      </dsp:txXfrm>
    </dsp:sp>
    <dsp:sp modelId="{EA45F4CD-CC90-417E-9FB0-15C4BD4D3F8B}">
      <dsp:nvSpPr>
        <dsp:cNvPr id="0" name=""/>
        <dsp:cNvSpPr/>
      </dsp:nvSpPr>
      <dsp:spPr>
        <a:xfrm>
          <a:off x="1781083" y="294296"/>
          <a:ext cx="1123964" cy="2355979"/>
        </a:xfrm>
        <a:custGeom>
          <a:avLst/>
          <a:gdLst/>
          <a:ahLst/>
          <a:cxnLst/>
          <a:rect l="0" t="0" r="0" b="0"/>
          <a:pathLst>
            <a:path>
              <a:moveTo>
                <a:pt x="0" y="2355979"/>
              </a:moveTo>
              <a:lnTo>
                <a:pt x="561982" y="2355979"/>
              </a:lnTo>
              <a:lnTo>
                <a:pt x="561982" y="0"/>
              </a:lnTo>
              <a:lnTo>
                <a:pt x="1123964"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b="0" kern="1200"/>
        </a:p>
      </dsp:txBody>
      <dsp:txXfrm>
        <a:off x="2277807" y="1407027"/>
        <a:ext cx="130517" cy="130517"/>
      </dsp:txXfrm>
    </dsp:sp>
    <dsp:sp modelId="{3B93F02A-B45C-477D-83A7-403F7366C79A}">
      <dsp:nvSpPr>
        <dsp:cNvPr id="0" name=""/>
        <dsp:cNvSpPr/>
      </dsp:nvSpPr>
      <dsp:spPr>
        <a:xfrm>
          <a:off x="0" y="1800539"/>
          <a:ext cx="1862693" cy="1699473"/>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kern="1200" dirty="0"/>
            <a:t>Asynchronous Operations Techniques</a:t>
          </a:r>
        </a:p>
      </dsp:txBody>
      <dsp:txXfrm>
        <a:off x="82960" y="1883499"/>
        <a:ext cx="1696773" cy="1533553"/>
      </dsp:txXfrm>
    </dsp:sp>
    <dsp:sp modelId="{0A9FA974-94DE-468C-BFD1-EC004E2CB79A}">
      <dsp:nvSpPr>
        <dsp:cNvPr id="0" name=""/>
        <dsp:cNvSpPr/>
      </dsp:nvSpPr>
      <dsp:spPr>
        <a:xfrm>
          <a:off x="2905048" y="1137"/>
          <a:ext cx="2708930" cy="586318"/>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setTimeout</a:t>
          </a:r>
          <a:endParaRPr lang="en-IN" sz="1800" b="0" kern="1200" dirty="0"/>
        </a:p>
      </dsp:txBody>
      <dsp:txXfrm>
        <a:off x="2933669" y="29758"/>
        <a:ext cx="2651688" cy="529076"/>
      </dsp:txXfrm>
    </dsp:sp>
    <dsp:sp modelId="{8F43953D-B915-49FF-93DB-A7251CE13CB3}">
      <dsp:nvSpPr>
        <dsp:cNvPr id="0" name=""/>
        <dsp:cNvSpPr/>
      </dsp:nvSpPr>
      <dsp:spPr>
        <a:xfrm>
          <a:off x="2921519" y="794606"/>
          <a:ext cx="2708930" cy="586318"/>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setInterval</a:t>
          </a:r>
          <a:endParaRPr lang="en-IN" sz="1800" b="0" kern="1200" dirty="0"/>
        </a:p>
      </dsp:txBody>
      <dsp:txXfrm>
        <a:off x="2950140" y="823227"/>
        <a:ext cx="2651688" cy="529076"/>
      </dsp:txXfrm>
    </dsp:sp>
    <dsp:sp modelId="{E2187389-56AC-426A-8E8A-A29C1C8018A5}">
      <dsp:nvSpPr>
        <dsp:cNvPr id="0" name=""/>
        <dsp:cNvSpPr/>
      </dsp:nvSpPr>
      <dsp:spPr>
        <a:xfrm>
          <a:off x="2905048" y="1586720"/>
          <a:ext cx="2708930" cy="586318"/>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Callbacks</a:t>
          </a:r>
          <a:endParaRPr lang="en-IN" sz="1800" b="0" kern="1200" dirty="0"/>
        </a:p>
      </dsp:txBody>
      <dsp:txXfrm>
        <a:off x="2933669" y="1615341"/>
        <a:ext cx="2651688" cy="529076"/>
      </dsp:txXfrm>
    </dsp:sp>
    <dsp:sp modelId="{DA358CE7-B212-4B65-A113-E7274938D296}">
      <dsp:nvSpPr>
        <dsp:cNvPr id="0" name=""/>
        <dsp:cNvSpPr/>
      </dsp:nvSpPr>
      <dsp:spPr>
        <a:xfrm>
          <a:off x="2905048" y="2379512"/>
          <a:ext cx="2708930" cy="586318"/>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Promises</a:t>
          </a:r>
          <a:endParaRPr lang="en-IN" sz="1800" b="0" kern="1200" dirty="0"/>
        </a:p>
      </dsp:txBody>
      <dsp:txXfrm>
        <a:off x="2933670" y="2408134"/>
        <a:ext cx="2651686" cy="529074"/>
      </dsp:txXfrm>
    </dsp:sp>
    <dsp:sp modelId="{7C275F53-A860-46C3-9920-B327785BEC7F}">
      <dsp:nvSpPr>
        <dsp:cNvPr id="0" name=""/>
        <dsp:cNvSpPr/>
      </dsp:nvSpPr>
      <dsp:spPr>
        <a:xfrm>
          <a:off x="2921519" y="3172981"/>
          <a:ext cx="2708930" cy="586318"/>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Async/await</a:t>
          </a:r>
          <a:endParaRPr lang="en-IN" sz="1800" b="0" kern="1200" dirty="0"/>
        </a:p>
      </dsp:txBody>
      <dsp:txXfrm>
        <a:off x="2950140" y="3201602"/>
        <a:ext cx="2651688" cy="529076"/>
      </dsp:txXfrm>
    </dsp:sp>
    <dsp:sp modelId="{9033D71C-9D64-4031-BDA5-303E85DE9F34}">
      <dsp:nvSpPr>
        <dsp:cNvPr id="0" name=""/>
        <dsp:cNvSpPr/>
      </dsp:nvSpPr>
      <dsp:spPr>
        <a:xfrm>
          <a:off x="2905048" y="3965095"/>
          <a:ext cx="2708930" cy="54123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Generators with yield</a:t>
          </a:r>
          <a:endParaRPr lang="en-IN" sz="1800" kern="1200" dirty="0"/>
        </a:p>
      </dsp:txBody>
      <dsp:txXfrm>
        <a:off x="2931469" y="3991516"/>
        <a:ext cx="2656088" cy="488390"/>
      </dsp:txXfrm>
    </dsp:sp>
    <dsp:sp modelId="{366A4B44-941D-474A-B0F2-8BA680A0EE2A}">
      <dsp:nvSpPr>
        <dsp:cNvPr id="0" name=""/>
        <dsp:cNvSpPr/>
      </dsp:nvSpPr>
      <dsp:spPr>
        <a:xfrm>
          <a:off x="2905048" y="4712801"/>
          <a:ext cx="2708930" cy="54123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Event-driven programming</a:t>
          </a:r>
          <a:endParaRPr lang="en-IN" sz="1800" kern="1200" dirty="0"/>
        </a:p>
      </dsp:txBody>
      <dsp:txXfrm>
        <a:off x="2931469" y="4739222"/>
        <a:ext cx="2656088" cy="48839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189ED-A437-4D47-B396-E160BF927582}">
      <dsp:nvSpPr>
        <dsp:cNvPr id="0" name=""/>
        <dsp:cNvSpPr/>
      </dsp:nvSpPr>
      <dsp:spPr>
        <a:xfrm>
          <a:off x="1770107" y="2257839"/>
          <a:ext cx="1026511" cy="1881018"/>
        </a:xfrm>
        <a:custGeom>
          <a:avLst/>
          <a:gdLst/>
          <a:ahLst/>
          <a:cxnLst/>
          <a:rect l="0" t="0" r="0" b="0"/>
          <a:pathLst>
            <a:path>
              <a:moveTo>
                <a:pt x="0" y="0"/>
              </a:moveTo>
              <a:lnTo>
                <a:pt x="513255" y="0"/>
              </a:lnTo>
              <a:lnTo>
                <a:pt x="513255" y="1881018"/>
              </a:lnTo>
              <a:lnTo>
                <a:pt x="1026511" y="188101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229791" y="3144777"/>
        <a:ext cx="107144" cy="107144"/>
      </dsp:txXfrm>
    </dsp:sp>
    <dsp:sp modelId="{1A0AA803-E5BC-4EB9-8ACD-197B15172C8C}">
      <dsp:nvSpPr>
        <dsp:cNvPr id="0" name=""/>
        <dsp:cNvSpPr/>
      </dsp:nvSpPr>
      <dsp:spPr>
        <a:xfrm>
          <a:off x="1770107" y="2257839"/>
          <a:ext cx="1026511" cy="940509"/>
        </a:xfrm>
        <a:custGeom>
          <a:avLst/>
          <a:gdLst/>
          <a:ahLst/>
          <a:cxnLst/>
          <a:rect l="0" t="0" r="0" b="0"/>
          <a:pathLst>
            <a:path>
              <a:moveTo>
                <a:pt x="0" y="0"/>
              </a:moveTo>
              <a:lnTo>
                <a:pt x="513255" y="0"/>
              </a:lnTo>
              <a:lnTo>
                <a:pt x="513255" y="940509"/>
              </a:lnTo>
              <a:lnTo>
                <a:pt x="1026511" y="94050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248557" y="2693289"/>
        <a:ext cx="69611" cy="69611"/>
      </dsp:txXfrm>
    </dsp:sp>
    <dsp:sp modelId="{1B5D735B-D8C1-41DE-824A-219D71E4E90B}">
      <dsp:nvSpPr>
        <dsp:cNvPr id="0" name=""/>
        <dsp:cNvSpPr/>
      </dsp:nvSpPr>
      <dsp:spPr>
        <a:xfrm>
          <a:off x="1770107" y="2212119"/>
          <a:ext cx="1026511" cy="91440"/>
        </a:xfrm>
        <a:custGeom>
          <a:avLst/>
          <a:gdLst/>
          <a:ahLst/>
          <a:cxnLst/>
          <a:rect l="0" t="0" r="0" b="0"/>
          <a:pathLst>
            <a:path>
              <a:moveTo>
                <a:pt x="0" y="45720"/>
              </a:moveTo>
              <a:lnTo>
                <a:pt x="1026511"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257700" y="2232177"/>
        <a:ext cx="51325" cy="51325"/>
      </dsp:txXfrm>
    </dsp:sp>
    <dsp:sp modelId="{131BC4C1-3B66-49DA-8214-C49C068D671B}">
      <dsp:nvSpPr>
        <dsp:cNvPr id="0" name=""/>
        <dsp:cNvSpPr/>
      </dsp:nvSpPr>
      <dsp:spPr>
        <a:xfrm>
          <a:off x="1770107" y="1317330"/>
          <a:ext cx="1026511" cy="940509"/>
        </a:xfrm>
        <a:custGeom>
          <a:avLst/>
          <a:gdLst/>
          <a:ahLst/>
          <a:cxnLst/>
          <a:rect l="0" t="0" r="0" b="0"/>
          <a:pathLst>
            <a:path>
              <a:moveTo>
                <a:pt x="0" y="940509"/>
              </a:moveTo>
              <a:lnTo>
                <a:pt x="513255" y="940509"/>
              </a:lnTo>
              <a:lnTo>
                <a:pt x="513255" y="0"/>
              </a:lnTo>
              <a:lnTo>
                <a:pt x="102651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248557" y="1752779"/>
        <a:ext cx="69611" cy="69611"/>
      </dsp:txXfrm>
    </dsp:sp>
    <dsp:sp modelId="{28CA0A12-DF12-4651-BDA7-B0BAEF83545D}">
      <dsp:nvSpPr>
        <dsp:cNvPr id="0" name=""/>
        <dsp:cNvSpPr/>
      </dsp:nvSpPr>
      <dsp:spPr>
        <a:xfrm>
          <a:off x="1770107" y="376821"/>
          <a:ext cx="1026511" cy="1881018"/>
        </a:xfrm>
        <a:custGeom>
          <a:avLst/>
          <a:gdLst/>
          <a:ahLst/>
          <a:cxnLst/>
          <a:rect l="0" t="0" r="0" b="0"/>
          <a:pathLst>
            <a:path>
              <a:moveTo>
                <a:pt x="0" y="1881018"/>
              </a:moveTo>
              <a:lnTo>
                <a:pt x="513255" y="1881018"/>
              </a:lnTo>
              <a:lnTo>
                <a:pt x="513255" y="0"/>
              </a:lnTo>
              <a:lnTo>
                <a:pt x="102651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229791" y="1263758"/>
        <a:ext cx="107144" cy="107144"/>
      </dsp:txXfrm>
    </dsp:sp>
    <dsp:sp modelId="{C50B7CFC-FAD9-4834-AAD0-7187ABCECC04}">
      <dsp:nvSpPr>
        <dsp:cNvPr id="0" name=""/>
        <dsp:cNvSpPr/>
      </dsp:nvSpPr>
      <dsp:spPr>
        <a:xfrm>
          <a:off x="0" y="1504710"/>
          <a:ext cx="2033955" cy="1506259"/>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Use of Promises in Real Applications</a:t>
          </a:r>
        </a:p>
      </dsp:txBody>
      <dsp:txXfrm>
        <a:off x="73530" y="1578240"/>
        <a:ext cx="1886895" cy="1359199"/>
      </dsp:txXfrm>
    </dsp:sp>
    <dsp:sp modelId="{7805A39E-3A23-4309-A3FF-192A9277AE37}">
      <dsp:nvSpPr>
        <dsp:cNvPr id="0" name=""/>
        <dsp:cNvSpPr/>
      </dsp:nvSpPr>
      <dsp:spPr>
        <a:xfrm>
          <a:off x="2796618" y="617"/>
          <a:ext cx="2467896" cy="752407"/>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API calls</a:t>
          </a:r>
          <a:endParaRPr lang="en-IN" sz="1800" kern="1200" dirty="0"/>
        </a:p>
      </dsp:txBody>
      <dsp:txXfrm>
        <a:off x="2833347" y="37346"/>
        <a:ext cx="2394438" cy="678949"/>
      </dsp:txXfrm>
    </dsp:sp>
    <dsp:sp modelId="{D9FF1CC3-607C-4009-BC00-12B17BB32656}">
      <dsp:nvSpPr>
        <dsp:cNvPr id="0" name=""/>
        <dsp:cNvSpPr/>
      </dsp:nvSpPr>
      <dsp:spPr>
        <a:xfrm>
          <a:off x="2796618" y="941126"/>
          <a:ext cx="2467896" cy="752407"/>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File handling</a:t>
          </a:r>
          <a:endParaRPr lang="en-IN" sz="1800" kern="1200" dirty="0"/>
        </a:p>
      </dsp:txBody>
      <dsp:txXfrm>
        <a:off x="2833347" y="977855"/>
        <a:ext cx="2394438" cy="678949"/>
      </dsp:txXfrm>
    </dsp:sp>
    <dsp:sp modelId="{07717A74-A991-4087-897D-440E441E0C3D}">
      <dsp:nvSpPr>
        <dsp:cNvPr id="0" name=""/>
        <dsp:cNvSpPr/>
      </dsp:nvSpPr>
      <dsp:spPr>
        <a:xfrm>
          <a:off x="2796618" y="1881636"/>
          <a:ext cx="2467896" cy="752407"/>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Data fetching</a:t>
          </a:r>
          <a:endParaRPr lang="en-IN" sz="1800" kern="1200" dirty="0"/>
        </a:p>
      </dsp:txBody>
      <dsp:txXfrm>
        <a:off x="2833347" y="1918365"/>
        <a:ext cx="2394438" cy="678949"/>
      </dsp:txXfrm>
    </dsp:sp>
    <dsp:sp modelId="{8BE1AECF-50D9-4622-95CD-B8504DEA7C6F}">
      <dsp:nvSpPr>
        <dsp:cNvPr id="0" name=""/>
        <dsp:cNvSpPr/>
      </dsp:nvSpPr>
      <dsp:spPr>
        <a:xfrm>
          <a:off x="2796618" y="2822145"/>
          <a:ext cx="2467896" cy="752407"/>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Animations and visual effects</a:t>
          </a:r>
          <a:endParaRPr lang="en-IN" sz="1800" kern="1200" dirty="0"/>
        </a:p>
      </dsp:txBody>
      <dsp:txXfrm>
        <a:off x="2833347" y="2858874"/>
        <a:ext cx="2394438" cy="678949"/>
      </dsp:txXfrm>
    </dsp:sp>
    <dsp:sp modelId="{28A29980-66AC-45FD-B85F-7AA273848A26}">
      <dsp:nvSpPr>
        <dsp:cNvPr id="0" name=""/>
        <dsp:cNvSpPr/>
      </dsp:nvSpPr>
      <dsp:spPr>
        <a:xfrm>
          <a:off x="2796618" y="3762655"/>
          <a:ext cx="2467896" cy="752407"/>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Event handling</a:t>
          </a:r>
          <a:endParaRPr lang="en-IN" sz="1800" kern="1200" dirty="0"/>
        </a:p>
      </dsp:txBody>
      <dsp:txXfrm>
        <a:off x="2833347" y="3799384"/>
        <a:ext cx="2394438" cy="678949"/>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291046"/>
          <a:ext cx="3613030" cy="50904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FUNDAMENTALS</a:t>
          </a:r>
        </a:p>
      </dsp:txBody>
      <dsp:txXfrm>
        <a:off x="3705" y="291046"/>
        <a:ext cx="3613030" cy="509048"/>
      </dsp:txXfrm>
    </dsp:sp>
    <dsp:sp modelId="{441603C2-CCE9-4E0C-A6E8-F2580D73872F}">
      <dsp:nvSpPr>
        <dsp:cNvPr id="0" name=""/>
        <dsp:cNvSpPr/>
      </dsp:nvSpPr>
      <dsp:spPr>
        <a:xfrm>
          <a:off x="3705" y="701999"/>
          <a:ext cx="3613030" cy="206424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Node.js Basics</a:t>
          </a:r>
          <a:endParaRPr lang="en-IN" sz="1800" kern="1200" dirty="0"/>
        </a:p>
        <a:p>
          <a:pPr marL="171450" lvl="1" indent="-171450" algn="l" defTabSz="800100">
            <a:lnSpc>
              <a:spcPct val="90000"/>
            </a:lnSpc>
            <a:spcBef>
              <a:spcPct val="0"/>
            </a:spcBef>
            <a:spcAft>
              <a:spcPct val="15000"/>
            </a:spcAft>
            <a:buFont typeface="+mj-lt"/>
            <a:buAutoNum type="arabicPeriod"/>
          </a:pPr>
          <a:r>
            <a:rPr lang="en-US" sz="1800" b="0" i="0" u="none" kern="1200" dirty="0"/>
            <a:t> </a:t>
          </a:r>
          <a:r>
            <a:rPr lang="en-US" sz="1800" b="0" i="0" u="none" kern="1200" dirty="0">
              <a:hlinkClick xmlns:r="http://schemas.openxmlformats.org/officeDocument/2006/relationships" r:id="" action="ppaction://hlinksldjump"/>
            </a:rPr>
            <a:t>Main Features of Node.js</a:t>
          </a:r>
          <a:endParaRPr lang="en-US"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hlinkClick xmlns:r="http://schemas.openxmlformats.org/officeDocument/2006/relationships" r:id="" action="ppaction://hlinksldjump"/>
            </a:rPr>
            <a:t> Project setup &amp; Modules</a:t>
          </a:r>
          <a:endParaRPr lang="en-IN" sz="1800" kern="1200" dirty="0"/>
        </a:p>
        <a:p>
          <a:pPr marL="171450" lvl="1" indent="-171450" algn="l" defTabSz="800100">
            <a:lnSpc>
              <a:spcPct val="90000"/>
            </a:lnSpc>
            <a:spcBef>
              <a:spcPct val="0"/>
            </a:spcBef>
            <a:spcAft>
              <a:spcPct val="15000"/>
            </a:spcAft>
            <a:buFont typeface="+mj-lt"/>
            <a:buAutoNum type="arabicPeriod"/>
          </a:pPr>
          <a:r>
            <a:rPr lang="en-IN" sz="1800" b="0" i="0" u="none" kern="1200" dirty="0"/>
            <a:t> </a:t>
          </a:r>
          <a:r>
            <a:rPr lang="en-IN" sz="1800" b="0" i="0" u="none" kern="1200" dirty="0">
              <a:hlinkClick xmlns:r="http://schemas.openxmlformats.org/officeDocument/2006/relationships" r:id="" action="ppaction://hlinksldjump"/>
            </a:rPr>
            <a:t>Top built in modules</a:t>
          </a:r>
          <a:endParaRPr lang="en-IN" sz="1800" kern="1200" dirty="0"/>
        </a:p>
      </dsp:txBody>
      <dsp:txXfrm>
        <a:off x="3705" y="701999"/>
        <a:ext cx="3613030" cy="2064240"/>
      </dsp:txXfrm>
    </dsp:sp>
    <dsp:sp modelId="{7E169A81-AB17-4F76-B7DB-9D434BF15411}">
      <dsp:nvSpPr>
        <dsp:cNvPr id="0" name=""/>
        <dsp:cNvSpPr/>
      </dsp:nvSpPr>
      <dsp:spPr>
        <a:xfrm>
          <a:off x="4122559" y="291046"/>
          <a:ext cx="3613030" cy="50904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EXPRESS</a:t>
          </a:r>
        </a:p>
      </dsp:txBody>
      <dsp:txXfrm>
        <a:off x="4122559" y="291046"/>
        <a:ext cx="3613030" cy="509048"/>
      </dsp:txXfrm>
    </dsp:sp>
    <dsp:sp modelId="{DCCABA9E-4151-44D7-876B-1D17B9B31030}">
      <dsp:nvSpPr>
        <dsp:cNvPr id="0" name=""/>
        <dsp:cNvSpPr/>
      </dsp:nvSpPr>
      <dsp:spPr>
        <a:xfrm>
          <a:off x="4122559" y="701999"/>
          <a:ext cx="3613030" cy="206424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Express Basics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Middleware</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Types of Middleware's</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hlinkClick xmlns:r="http://schemas.openxmlformats.org/officeDocument/2006/relationships" r:id="" action="ppaction://hlinksldjump"/>
            </a:rPr>
            <a:t> Routing - 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Routing - II</a:t>
          </a:r>
          <a:endParaRPr lang="en-IN" sz="1800" kern="1200" dirty="0"/>
        </a:p>
        <a:p>
          <a:pPr marL="171450" lvl="1" indent="-171450" algn="l" defTabSz="800100">
            <a:lnSpc>
              <a:spcPct val="90000"/>
            </a:lnSpc>
            <a:spcBef>
              <a:spcPct val="0"/>
            </a:spcBef>
            <a:spcAft>
              <a:spcPct val="15000"/>
            </a:spcAft>
            <a:buFont typeface="+mj-lt"/>
            <a:buAutoNum type="arabicPeriod" startAt="5"/>
          </a:pPr>
          <a:r>
            <a:rPr lang="en-IN" sz="1800" b="0" i="0" u="none" kern="1200" dirty="0"/>
            <a:t> </a:t>
          </a:r>
          <a:r>
            <a:rPr lang="en-IN" sz="1800" b="0" i="0" u="none" kern="1200" dirty="0">
              <a:hlinkClick xmlns:r="http://schemas.openxmlformats.org/officeDocument/2006/relationships" r:id="" action="ppaction://hlinksldjump"/>
            </a:rPr>
            <a:t>Template Engines</a:t>
          </a:r>
          <a:endParaRPr lang="en-IN" sz="1800" kern="1200" dirty="0"/>
        </a:p>
      </dsp:txBody>
      <dsp:txXfrm>
        <a:off x="4122559" y="701999"/>
        <a:ext cx="3613030" cy="2064240"/>
      </dsp:txXfrm>
    </dsp:sp>
    <dsp:sp modelId="{A5BA5CB6-7687-4008-9C78-5FBB77833E7B}">
      <dsp:nvSpPr>
        <dsp:cNvPr id="0" name=""/>
        <dsp:cNvSpPr/>
      </dsp:nvSpPr>
      <dsp:spPr>
        <a:xfrm>
          <a:off x="8241414" y="291046"/>
          <a:ext cx="3613030" cy="50904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i="0" u="none" kern="1200" dirty="0"/>
            <a:t>REST API</a:t>
          </a:r>
          <a:endParaRPr lang="en-IN" sz="1800" b="1" kern="1200" dirty="0"/>
        </a:p>
      </dsp:txBody>
      <dsp:txXfrm>
        <a:off x="8241414" y="291046"/>
        <a:ext cx="3613030" cy="509048"/>
      </dsp:txXfrm>
    </dsp:sp>
    <dsp:sp modelId="{90A222B9-56D3-4010-9CE7-1E6003E09F3B}">
      <dsp:nvSpPr>
        <dsp:cNvPr id="0" name=""/>
        <dsp:cNvSpPr/>
      </dsp:nvSpPr>
      <dsp:spPr>
        <a:xfrm>
          <a:off x="8241414" y="701999"/>
          <a:ext cx="3613030" cy="206424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REST API Basics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HTTP Methods &amp; Status Codes</a:t>
          </a:r>
          <a:endParaRPr lang="en-IN" sz="1800" kern="1200" dirty="0"/>
        </a:p>
        <a:p>
          <a:pPr marL="171450" lvl="1" indent="-171450" algn="l" defTabSz="800100">
            <a:lnSpc>
              <a:spcPct val="90000"/>
            </a:lnSpc>
            <a:spcBef>
              <a:spcPct val="0"/>
            </a:spcBef>
            <a:spcAft>
              <a:spcPct val="15000"/>
            </a:spcAft>
            <a:buFont typeface="+mj-lt"/>
            <a:buAutoNum type="arabicPeriod" startAt="11"/>
          </a:pPr>
          <a:r>
            <a:rPr lang="en-US" sz="1800" b="0" i="0" u="none" kern="1200" dirty="0"/>
            <a:t> </a:t>
          </a:r>
          <a:r>
            <a:rPr lang="en-US" sz="1800" b="0" i="0" u="none" kern="1200" dirty="0">
              <a:hlinkClick xmlns:r="http://schemas.openxmlformats.org/officeDocument/2006/relationships" r:id="" action="ppaction://hlinksldjump"/>
            </a:rPr>
            <a:t>CORS, Serialization, Deserialization, Others</a:t>
          </a:r>
          <a:endParaRPr lang="en-US" sz="1800" kern="1200" dirty="0"/>
        </a:p>
        <a:p>
          <a:pPr marL="171450" lvl="1" indent="-171450" algn="l" defTabSz="800100">
            <a:lnSpc>
              <a:spcPct val="90000"/>
            </a:lnSpc>
            <a:spcBef>
              <a:spcPct val="0"/>
            </a:spcBef>
            <a:spcAft>
              <a:spcPct val="15000"/>
            </a:spcAft>
            <a:buFont typeface="+mj-lt"/>
            <a:buAutoNum type="arabicPeriod" startAt="11"/>
          </a:pPr>
          <a:r>
            <a:rPr lang="en-IN" sz="1800" b="0" i="0" u="none" kern="1200" dirty="0"/>
            <a:t> </a:t>
          </a:r>
          <a:r>
            <a:rPr lang="en-IN" sz="1800" b="0" i="0" u="none" kern="1200" dirty="0">
              <a:hlinkClick xmlns:r="http://schemas.openxmlformats.org/officeDocument/2006/relationships" r:id="" action="ppaction://hlinksldjump"/>
            </a:rPr>
            <a:t>Authentication &amp; Authorization</a:t>
          </a:r>
          <a:endParaRPr lang="en-IN" sz="1800" kern="1200" dirty="0"/>
        </a:p>
      </dsp:txBody>
      <dsp:txXfrm>
        <a:off x="8241414" y="701999"/>
        <a:ext cx="3613030" cy="206424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427BF-1DF1-43F1-8858-6C2D86329EF9}">
      <dsp:nvSpPr>
        <dsp:cNvPr id="0" name=""/>
        <dsp:cNvSpPr/>
      </dsp:nvSpPr>
      <dsp:spPr>
        <a:xfrm>
          <a:off x="3705" y="317819"/>
          <a:ext cx="3613030" cy="45705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NODE - OTHERS</a:t>
          </a:r>
        </a:p>
      </dsp:txBody>
      <dsp:txXfrm>
        <a:off x="3705" y="317819"/>
        <a:ext cx="3613030" cy="457059"/>
      </dsp:txXfrm>
    </dsp:sp>
    <dsp:sp modelId="{441603C2-CCE9-4E0C-A6E8-F2580D73872F}">
      <dsp:nvSpPr>
        <dsp:cNvPr id="0" name=""/>
        <dsp:cNvSpPr/>
      </dsp:nvSpPr>
      <dsp:spPr>
        <a:xfrm>
          <a:off x="3705" y="675226"/>
          <a:ext cx="3613030" cy="206424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15 </a:t>
          </a:r>
          <a:r>
            <a:rPr lang="en-IN" sz="1800" b="0" i="0" u="none" kern="1200" dirty="0">
              <a:hlinkClick xmlns:r="http://schemas.openxmlformats.org/officeDocument/2006/relationships" r:id="" action="ppaction://hlinksldjump"/>
            </a:rPr>
            <a:t>Error Handling &amp; Debugging</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Security, Performance &amp; Deployment</a:t>
          </a:r>
          <a:endParaRPr lang="en-IN" sz="1800" kern="1200" dirty="0"/>
        </a:p>
        <a:p>
          <a:pPr marL="171450" lvl="1" indent="-171450" algn="l" defTabSz="800100">
            <a:lnSpc>
              <a:spcPct val="90000"/>
            </a:lnSpc>
            <a:spcBef>
              <a:spcPct val="0"/>
            </a:spcBef>
            <a:spcAft>
              <a:spcPct val="15000"/>
            </a:spcAft>
            <a:buFont typeface="+mj-lt"/>
            <a:buAutoNum type="arabicPeriod" startAt="16"/>
          </a:pPr>
          <a:r>
            <a:rPr lang="en-IN" sz="1800" b="0" i="0" u="none" kern="1200" dirty="0"/>
            <a:t> </a:t>
          </a:r>
          <a:r>
            <a:rPr lang="en-IN" sz="1800" b="0" i="0" u="none" kern="1200" dirty="0">
              <a:hlinkClick xmlns:r="http://schemas.openxmlformats.org/officeDocument/2006/relationships" r:id="" action="ppaction://hlinksldjump"/>
            </a:rPr>
            <a:t>Testing &amp; Web Socket</a:t>
          </a:r>
          <a:endParaRPr lang="en-IN" sz="1800" kern="1200" dirty="0"/>
        </a:p>
      </dsp:txBody>
      <dsp:txXfrm>
        <a:off x="3705" y="675226"/>
        <a:ext cx="3613030" cy="2064240"/>
      </dsp:txXfrm>
    </dsp:sp>
    <dsp:sp modelId="{7E169A81-AB17-4F76-B7DB-9D434BF15411}">
      <dsp:nvSpPr>
        <dsp:cNvPr id="0" name=""/>
        <dsp:cNvSpPr/>
      </dsp:nvSpPr>
      <dsp:spPr>
        <a:xfrm>
          <a:off x="4122559" y="317819"/>
          <a:ext cx="3613030" cy="457059"/>
        </a:xfrm>
        <a:prstGeom prst="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MONGO-DB</a:t>
          </a:r>
        </a:p>
      </dsp:txBody>
      <dsp:txXfrm>
        <a:off x="4122559" y="317819"/>
        <a:ext cx="3613030" cy="457059"/>
      </dsp:txXfrm>
    </dsp:sp>
    <dsp:sp modelId="{DCCABA9E-4151-44D7-876B-1D17B9B31030}">
      <dsp:nvSpPr>
        <dsp:cNvPr id="0" name=""/>
        <dsp:cNvSpPr/>
      </dsp:nvSpPr>
      <dsp:spPr>
        <a:xfrm>
          <a:off x="4122559" y="675226"/>
          <a:ext cx="3613030" cy="2064240"/>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18. </a:t>
          </a:r>
          <a:r>
            <a:rPr lang="en-IN" sz="1800" b="0" i="0" u="none" kern="1200" dirty="0">
              <a:hlinkClick xmlns:r="http://schemas.openxmlformats.org/officeDocument/2006/relationships" r:id="" action="ppaction://hlinksldjump"/>
            </a:rPr>
            <a:t>MongoDB  Basics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t> </a:t>
          </a:r>
          <a:r>
            <a:rPr lang="en-US" sz="1800" b="0" i="0" u="none" kern="1200" dirty="0">
              <a:hlinkClick xmlns:r="http://schemas.openxmlformats.org/officeDocument/2006/relationships" r:id="" action="ppaction://hlinksldjump"/>
            </a:rPr>
            <a:t>Setup &amp; CRUD operations</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US" sz="1800" b="0" i="0" u="none" kern="1200" dirty="0">
              <a:hlinkClick xmlns:r="http://schemas.openxmlformats.org/officeDocument/2006/relationships" r:id="" action="ppaction://hlinksldjump"/>
            </a:rPr>
            <a:t> Query Operators &amp; Projection</a:t>
          </a:r>
          <a:endParaRPr lang="en-US"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Indexes</a:t>
          </a:r>
          <a:endParaRPr lang="en-IN" sz="1800" kern="1200" dirty="0"/>
        </a:p>
        <a:p>
          <a:pPr marL="171450" lvl="1" indent="-171450" algn="l" defTabSz="800100">
            <a:lnSpc>
              <a:spcPct val="90000"/>
            </a:lnSpc>
            <a:spcBef>
              <a:spcPct val="0"/>
            </a:spcBef>
            <a:spcAft>
              <a:spcPct val="15000"/>
            </a:spcAft>
            <a:buFont typeface="+mj-lt"/>
            <a:buAutoNum type="arabicPeriod" startAt="19"/>
          </a:pPr>
          <a:r>
            <a:rPr lang="en-IN" sz="1800" b="0" i="0" u="none" kern="1200" dirty="0"/>
            <a:t> </a:t>
          </a:r>
          <a:r>
            <a:rPr lang="en-IN" sz="1800" b="0" i="0" u="none" kern="1200" dirty="0">
              <a:hlinkClick xmlns:r="http://schemas.openxmlformats.org/officeDocument/2006/relationships" r:id="" action="ppaction://hlinksldjump"/>
            </a:rPr>
            <a:t>Mongoose </a:t>
          </a:r>
          <a:endParaRPr lang="en-IN" sz="1800" kern="1200" dirty="0"/>
        </a:p>
      </dsp:txBody>
      <dsp:txXfrm>
        <a:off x="4122559" y="675226"/>
        <a:ext cx="3613030" cy="2064240"/>
      </dsp:txXfrm>
    </dsp:sp>
    <dsp:sp modelId="{A5BA5CB6-7687-4008-9C78-5FBB77833E7B}">
      <dsp:nvSpPr>
        <dsp:cNvPr id="0" name=""/>
        <dsp:cNvSpPr/>
      </dsp:nvSpPr>
      <dsp:spPr>
        <a:xfrm>
          <a:off x="8241414" y="317819"/>
          <a:ext cx="3613030" cy="457059"/>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a:off x="8241414" y="317819"/>
        <a:ext cx="3613030" cy="457059"/>
      </dsp:txXfrm>
    </dsp:sp>
    <dsp:sp modelId="{90A222B9-56D3-4010-9CE7-1E6003E09F3B}">
      <dsp:nvSpPr>
        <dsp:cNvPr id="0" name=""/>
        <dsp:cNvSpPr/>
      </dsp:nvSpPr>
      <dsp:spPr>
        <a:xfrm>
          <a:off x="8241414" y="675226"/>
          <a:ext cx="3613030" cy="2064240"/>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None/>
          </a:pPr>
          <a:r>
            <a:rPr lang="en-IN" sz="1800" b="0" i="0" u="none" kern="1200" dirty="0"/>
            <a:t>23</a:t>
          </a:r>
          <a:r>
            <a:rPr lang="en-IN" sz="1800" b="0" i="0" u="none" kern="1200" dirty="0">
              <a:hlinkClick xmlns:r="http://schemas.openxmlformats.org/officeDocument/2006/relationships" r:id="" action="ppaction://hlinksldjump"/>
            </a:rPr>
            <a:t>. Application based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t> </a:t>
          </a:r>
          <a:r>
            <a:rPr lang="en-IN" sz="1800" b="0" i="0" u="none" kern="1200" dirty="0">
              <a:hlinkClick xmlns:r="http://schemas.openxmlformats.org/officeDocument/2006/relationships" r:id="" action="ppaction://hlinksldjump"/>
            </a:rPr>
            <a:t>Scenario based short questions</a:t>
          </a:r>
          <a:endParaRPr lang="en-IN" sz="1800" kern="1200" dirty="0"/>
        </a:p>
        <a:p>
          <a:pPr marL="171450" lvl="1" indent="-171450" algn="l" defTabSz="800100">
            <a:lnSpc>
              <a:spcPct val="90000"/>
            </a:lnSpc>
            <a:spcBef>
              <a:spcPct val="0"/>
            </a:spcBef>
            <a:spcAft>
              <a:spcPct val="15000"/>
            </a:spcAft>
            <a:buFont typeface="+mj-lt"/>
            <a:buAutoNum type="arabicPeriod" startAt="24"/>
          </a:pPr>
          <a:r>
            <a:rPr lang="en-IN" sz="1800" b="0" i="0" u="none" kern="1200" dirty="0">
              <a:hlinkClick xmlns:r="http://schemas.openxmlformats.org/officeDocument/2006/relationships" r:id="" action="ppaction://hlinksldjump"/>
            </a:rPr>
            <a:t> JavaScript Essentials for Node</a:t>
          </a:r>
          <a:endParaRPr lang="en-IN" sz="1800" b="0" i="0" u="none" kern="1200" dirty="0"/>
        </a:p>
        <a:p>
          <a:pPr marL="171450" lvl="1" indent="-171450" algn="l" defTabSz="800100">
            <a:lnSpc>
              <a:spcPct val="90000"/>
            </a:lnSpc>
            <a:spcBef>
              <a:spcPct val="0"/>
            </a:spcBef>
            <a:spcAft>
              <a:spcPct val="15000"/>
            </a:spcAft>
            <a:buFont typeface="+mj-lt"/>
            <a:buAutoNum type="arabicPeriod" startAt="24"/>
          </a:pPr>
          <a:endParaRPr lang="en-IN" sz="1800" b="0" i="0" u="none" kern="1200" dirty="0"/>
        </a:p>
      </dsp:txBody>
      <dsp:txXfrm>
        <a:off x="8241414" y="675226"/>
        <a:ext cx="3613030" cy="20642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1E4D7-74D2-4797-B7ED-BF52C992AB43}">
      <dsp:nvSpPr>
        <dsp:cNvPr id="0" name=""/>
        <dsp:cNvSpPr/>
      </dsp:nvSpPr>
      <dsp:spPr>
        <a:xfrm>
          <a:off x="3627195" y="1276173"/>
          <a:ext cx="3024483" cy="915620"/>
        </a:xfrm>
        <a:custGeom>
          <a:avLst/>
          <a:gdLst/>
          <a:ahLst/>
          <a:cxnLst/>
          <a:rect l="0" t="0" r="0" b="0"/>
          <a:pathLst>
            <a:path>
              <a:moveTo>
                <a:pt x="0" y="0"/>
              </a:moveTo>
              <a:lnTo>
                <a:pt x="0" y="784672"/>
              </a:lnTo>
              <a:lnTo>
                <a:pt x="3024483" y="784672"/>
              </a:lnTo>
              <a:lnTo>
                <a:pt x="3024483" y="9156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FF6DC0-B427-4A85-A4E0-7918DB6CB70C}">
      <dsp:nvSpPr>
        <dsp:cNvPr id="0" name=""/>
        <dsp:cNvSpPr/>
      </dsp:nvSpPr>
      <dsp:spPr>
        <a:xfrm>
          <a:off x="3627195" y="1276173"/>
          <a:ext cx="1512241" cy="915620"/>
        </a:xfrm>
        <a:custGeom>
          <a:avLst/>
          <a:gdLst/>
          <a:ahLst/>
          <a:cxnLst/>
          <a:rect l="0" t="0" r="0" b="0"/>
          <a:pathLst>
            <a:path>
              <a:moveTo>
                <a:pt x="0" y="0"/>
              </a:moveTo>
              <a:lnTo>
                <a:pt x="0" y="784672"/>
              </a:lnTo>
              <a:lnTo>
                <a:pt x="1512241" y="784672"/>
              </a:lnTo>
              <a:lnTo>
                <a:pt x="1512241" y="9156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30F1D4-F5A8-4E78-851D-6BE03E252C6B}">
      <dsp:nvSpPr>
        <dsp:cNvPr id="0" name=""/>
        <dsp:cNvSpPr/>
      </dsp:nvSpPr>
      <dsp:spPr>
        <a:xfrm>
          <a:off x="3581475" y="1276173"/>
          <a:ext cx="91440" cy="915620"/>
        </a:xfrm>
        <a:custGeom>
          <a:avLst/>
          <a:gdLst/>
          <a:ahLst/>
          <a:cxnLst/>
          <a:rect l="0" t="0" r="0" b="0"/>
          <a:pathLst>
            <a:path>
              <a:moveTo>
                <a:pt x="45720" y="0"/>
              </a:moveTo>
              <a:lnTo>
                <a:pt x="45720" y="9156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BE971-8720-4D22-96F2-DF4771E48D10}">
      <dsp:nvSpPr>
        <dsp:cNvPr id="0" name=""/>
        <dsp:cNvSpPr/>
      </dsp:nvSpPr>
      <dsp:spPr>
        <a:xfrm>
          <a:off x="2114954" y="1276173"/>
          <a:ext cx="1512241" cy="915620"/>
        </a:xfrm>
        <a:custGeom>
          <a:avLst/>
          <a:gdLst/>
          <a:ahLst/>
          <a:cxnLst/>
          <a:rect l="0" t="0" r="0" b="0"/>
          <a:pathLst>
            <a:path>
              <a:moveTo>
                <a:pt x="1512241" y="0"/>
              </a:moveTo>
              <a:lnTo>
                <a:pt x="1512241" y="784672"/>
              </a:lnTo>
              <a:lnTo>
                <a:pt x="0" y="784672"/>
              </a:lnTo>
              <a:lnTo>
                <a:pt x="0" y="9156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6D6CCF-3C4E-40EF-8AF2-ADB79E21F68A}">
      <dsp:nvSpPr>
        <dsp:cNvPr id="0" name=""/>
        <dsp:cNvSpPr/>
      </dsp:nvSpPr>
      <dsp:spPr>
        <a:xfrm>
          <a:off x="602712" y="1276173"/>
          <a:ext cx="3024483" cy="915620"/>
        </a:xfrm>
        <a:custGeom>
          <a:avLst/>
          <a:gdLst/>
          <a:ahLst/>
          <a:cxnLst/>
          <a:rect l="0" t="0" r="0" b="0"/>
          <a:pathLst>
            <a:path>
              <a:moveTo>
                <a:pt x="3024483" y="0"/>
              </a:moveTo>
              <a:lnTo>
                <a:pt x="3024483" y="784672"/>
              </a:lnTo>
              <a:lnTo>
                <a:pt x="0" y="784672"/>
              </a:lnTo>
              <a:lnTo>
                <a:pt x="0" y="9156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285C5-6436-4940-82BC-A70C9C307696}">
      <dsp:nvSpPr>
        <dsp:cNvPr id="0" name=""/>
        <dsp:cNvSpPr/>
      </dsp:nvSpPr>
      <dsp:spPr>
        <a:xfrm>
          <a:off x="2473308" y="378580"/>
          <a:ext cx="2307774" cy="89759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44AD3DE-8859-428F-A27A-85346033ABD7}">
      <dsp:nvSpPr>
        <dsp:cNvPr id="0" name=""/>
        <dsp:cNvSpPr/>
      </dsp:nvSpPr>
      <dsp:spPr>
        <a:xfrm>
          <a:off x="2630367" y="527786"/>
          <a:ext cx="2307774" cy="89759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Top 5 Built in Modules</a:t>
          </a:r>
          <a:endParaRPr lang="en-IN" sz="2400" b="1" kern="1200" dirty="0"/>
        </a:p>
      </dsp:txBody>
      <dsp:txXfrm>
        <a:off x="2656657" y="554076"/>
        <a:ext cx="2255194" cy="845012"/>
      </dsp:txXfrm>
    </dsp:sp>
    <dsp:sp modelId="{785316CC-E864-473B-8C6D-5DAD90A366B1}">
      <dsp:nvSpPr>
        <dsp:cNvPr id="0" name=""/>
        <dsp:cNvSpPr/>
      </dsp:nvSpPr>
      <dsp:spPr>
        <a:xfrm>
          <a:off x="3650" y="2191794"/>
          <a:ext cx="1198123" cy="618908"/>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D90C0A3-BDC2-46E4-8DB4-CC5F2EA8351A}">
      <dsp:nvSpPr>
        <dsp:cNvPr id="0" name=""/>
        <dsp:cNvSpPr/>
      </dsp:nvSpPr>
      <dsp:spPr>
        <a:xfrm>
          <a:off x="160709" y="2341000"/>
          <a:ext cx="1198123" cy="618908"/>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dirty="0"/>
            <a:t>1. fs</a:t>
          </a:r>
          <a:endParaRPr lang="en-IN" sz="1800" b="0" kern="1200" dirty="0"/>
        </a:p>
      </dsp:txBody>
      <dsp:txXfrm>
        <a:off x="178836" y="2359127"/>
        <a:ext cx="1161869" cy="582654"/>
      </dsp:txXfrm>
    </dsp:sp>
    <dsp:sp modelId="{E4A31F08-AE4A-4EE1-8603-AC16FA18022E}">
      <dsp:nvSpPr>
        <dsp:cNvPr id="0" name=""/>
        <dsp:cNvSpPr/>
      </dsp:nvSpPr>
      <dsp:spPr>
        <a:xfrm>
          <a:off x="1515892" y="2191794"/>
          <a:ext cx="1198123" cy="618908"/>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192556F-726C-443F-AA6A-E60CE3786AFE}">
      <dsp:nvSpPr>
        <dsp:cNvPr id="0" name=""/>
        <dsp:cNvSpPr/>
      </dsp:nvSpPr>
      <dsp:spPr>
        <a:xfrm>
          <a:off x="1672951" y="2341000"/>
          <a:ext cx="1198123" cy="618908"/>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dirty="0"/>
            <a:t>2. path</a:t>
          </a:r>
          <a:endParaRPr lang="en-IN" sz="1800" b="0" kern="1200" dirty="0"/>
        </a:p>
      </dsp:txBody>
      <dsp:txXfrm>
        <a:off x="1691078" y="2359127"/>
        <a:ext cx="1161869" cy="582654"/>
      </dsp:txXfrm>
    </dsp:sp>
    <dsp:sp modelId="{E2BEE1D6-599E-4C35-A4A8-1B2430E82B07}">
      <dsp:nvSpPr>
        <dsp:cNvPr id="0" name=""/>
        <dsp:cNvSpPr/>
      </dsp:nvSpPr>
      <dsp:spPr>
        <a:xfrm>
          <a:off x="3028134" y="2191794"/>
          <a:ext cx="1198123" cy="618908"/>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F4878D8-EA9D-4E61-89EC-23BB7DA5A490}">
      <dsp:nvSpPr>
        <dsp:cNvPr id="0" name=""/>
        <dsp:cNvSpPr/>
      </dsp:nvSpPr>
      <dsp:spPr>
        <a:xfrm>
          <a:off x="3185193" y="2341000"/>
          <a:ext cx="1198123" cy="618908"/>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kern="1200" dirty="0"/>
            <a:t>3. </a:t>
          </a:r>
          <a:r>
            <a:rPr lang="en-IN" sz="1800" b="0" kern="1200" dirty="0" err="1"/>
            <a:t>os</a:t>
          </a:r>
          <a:endParaRPr lang="en-IN" sz="1800" b="0" kern="1200" dirty="0"/>
        </a:p>
      </dsp:txBody>
      <dsp:txXfrm>
        <a:off x="3203320" y="2359127"/>
        <a:ext cx="1161869" cy="582654"/>
      </dsp:txXfrm>
    </dsp:sp>
    <dsp:sp modelId="{62B17278-B524-4BEA-9DE4-33009B4F9CE2}">
      <dsp:nvSpPr>
        <dsp:cNvPr id="0" name=""/>
        <dsp:cNvSpPr/>
      </dsp:nvSpPr>
      <dsp:spPr>
        <a:xfrm>
          <a:off x="4540375" y="2191794"/>
          <a:ext cx="1198123" cy="618908"/>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27D16D6-FBE8-4AF4-A82D-CBF25B0E2732}">
      <dsp:nvSpPr>
        <dsp:cNvPr id="0" name=""/>
        <dsp:cNvSpPr/>
      </dsp:nvSpPr>
      <dsp:spPr>
        <a:xfrm>
          <a:off x="4697434" y="2341000"/>
          <a:ext cx="1198123" cy="618908"/>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dirty="0"/>
            <a:t>4. events</a:t>
          </a:r>
          <a:endParaRPr lang="en-IN" sz="1800" b="0" kern="1200" dirty="0"/>
        </a:p>
      </dsp:txBody>
      <dsp:txXfrm>
        <a:off x="4715561" y="2359127"/>
        <a:ext cx="1161869" cy="582654"/>
      </dsp:txXfrm>
    </dsp:sp>
    <dsp:sp modelId="{17F4B1DB-2317-4608-946C-CDDB6A925DF4}">
      <dsp:nvSpPr>
        <dsp:cNvPr id="0" name=""/>
        <dsp:cNvSpPr/>
      </dsp:nvSpPr>
      <dsp:spPr>
        <a:xfrm>
          <a:off x="6052617" y="2191794"/>
          <a:ext cx="1198123" cy="618908"/>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388EF34-CDE0-4308-8A8A-13B277D6C1E7}">
      <dsp:nvSpPr>
        <dsp:cNvPr id="0" name=""/>
        <dsp:cNvSpPr/>
      </dsp:nvSpPr>
      <dsp:spPr>
        <a:xfrm>
          <a:off x="6209676" y="2341000"/>
          <a:ext cx="1198123" cy="618908"/>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dirty="0"/>
            <a:t>5. http</a:t>
          </a:r>
          <a:endParaRPr lang="en-IN" sz="1800" b="0" kern="1200" dirty="0"/>
        </a:p>
      </dsp:txBody>
      <dsp:txXfrm>
        <a:off x="6227803" y="2359127"/>
        <a:ext cx="1161869" cy="582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6B4C9-44B4-4ED0-8DE2-3B4ED454571B}">
      <dsp:nvSpPr>
        <dsp:cNvPr id="0" name=""/>
        <dsp:cNvSpPr/>
      </dsp:nvSpPr>
      <dsp:spPr>
        <a:xfrm>
          <a:off x="-24154" y="4564734"/>
          <a:ext cx="864110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DDC7C4-30C6-402F-ACA5-D599AD23F446}">
      <dsp:nvSpPr>
        <dsp:cNvPr id="0" name=""/>
        <dsp:cNvSpPr/>
      </dsp:nvSpPr>
      <dsp:spPr>
        <a:xfrm>
          <a:off x="-44824" y="3908446"/>
          <a:ext cx="864110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5AFB64-339D-4CFE-A253-C8F92232F816}">
      <dsp:nvSpPr>
        <dsp:cNvPr id="0" name=""/>
        <dsp:cNvSpPr/>
      </dsp:nvSpPr>
      <dsp:spPr>
        <a:xfrm>
          <a:off x="-14259" y="3252159"/>
          <a:ext cx="864110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B2979C-708D-49C7-98FF-ABBF58979E1E}">
      <dsp:nvSpPr>
        <dsp:cNvPr id="0" name=""/>
        <dsp:cNvSpPr/>
      </dsp:nvSpPr>
      <dsp:spPr>
        <a:xfrm>
          <a:off x="-14259" y="2595872"/>
          <a:ext cx="864110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23D0E0-402F-407F-9190-EAAC7FEC700F}">
      <dsp:nvSpPr>
        <dsp:cNvPr id="0" name=""/>
        <dsp:cNvSpPr/>
      </dsp:nvSpPr>
      <dsp:spPr>
        <a:xfrm>
          <a:off x="-14259" y="1939584"/>
          <a:ext cx="864110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5EA436-C271-4A0B-8D45-1031531E6AE2}">
      <dsp:nvSpPr>
        <dsp:cNvPr id="0" name=""/>
        <dsp:cNvSpPr/>
      </dsp:nvSpPr>
      <dsp:spPr>
        <a:xfrm>
          <a:off x="-14259" y="1283297"/>
          <a:ext cx="864110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6687D2-9C35-4179-B1F5-64A045FD5CBF}">
      <dsp:nvSpPr>
        <dsp:cNvPr id="0" name=""/>
        <dsp:cNvSpPr/>
      </dsp:nvSpPr>
      <dsp:spPr>
        <a:xfrm>
          <a:off x="-14259" y="627010"/>
          <a:ext cx="8641101"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ED046B-B3C1-4C77-842D-A4F7E48C417B}">
      <dsp:nvSpPr>
        <dsp:cNvPr id="0" name=""/>
        <dsp:cNvSpPr/>
      </dsp:nvSpPr>
      <dsp:spPr>
        <a:xfrm>
          <a:off x="2203907" y="34632"/>
          <a:ext cx="6451452" cy="62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t>Reads the content of the file specified</a:t>
          </a:r>
          <a:endParaRPr lang="en-IN" sz="1800" kern="1200" dirty="0"/>
        </a:p>
      </dsp:txBody>
      <dsp:txXfrm>
        <a:off x="2203907" y="34632"/>
        <a:ext cx="6451452" cy="625035"/>
      </dsp:txXfrm>
    </dsp:sp>
    <dsp:sp modelId="{5C9A001D-32D5-47AE-917A-6A40D087833D}">
      <dsp:nvSpPr>
        <dsp:cNvPr id="0" name=""/>
        <dsp:cNvSpPr/>
      </dsp:nvSpPr>
      <dsp:spPr>
        <a:xfrm>
          <a:off x="191143" y="1974"/>
          <a:ext cx="1835879" cy="625035"/>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0" i="0" kern="1200" dirty="0"/>
            <a:t> 1. </a:t>
          </a:r>
          <a:r>
            <a:rPr lang="en-IN" sz="1800" b="0" i="0" kern="1200" dirty="0" err="1"/>
            <a:t>fs.readFile</a:t>
          </a:r>
          <a:r>
            <a:rPr lang="en-IN" sz="1800" b="0" i="0" kern="1200" dirty="0"/>
            <a:t>()</a:t>
          </a:r>
          <a:endParaRPr lang="en-IN" sz="1800" b="0" kern="1200" dirty="0"/>
        </a:p>
      </dsp:txBody>
      <dsp:txXfrm>
        <a:off x="221660" y="32491"/>
        <a:ext cx="1774845" cy="594518"/>
      </dsp:txXfrm>
    </dsp:sp>
    <dsp:sp modelId="{3902FD89-4685-48F0-A810-9940408D5EBA}">
      <dsp:nvSpPr>
        <dsp:cNvPr id="0" name=""/>
        <dsp:cNvSpPr/>
      </dsp:nvSpPr>
      <dsp:spPr>
        <a:xfrm>
          <a:off x="2203907" y="690920"/>
          <a:ext cx="6451452" cy="62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t>Writes data to the specified file, creating the file if it does not exist.</a:t>
          </a:r>
          <a:endParaRPr lang="en-IN" sz="1800" kern="1200" dirty="0"/>
        </a:p>
      </dsp:txBody>
      <dsp:txXfrm>
        <a:off x="2203907" y="690920"/>
        <a:ext cx="6451452" cy="625035"/>
      </dsp:txXfrm>
    </dsp:sp>
    <dsp:sp modelId="{8B097B80-8635-4132-86F2-40273AF1576F}">
      <dsp:nvSpPr>
        <dsp:cNvPr id="0" name=""/>
        <dsp:cNvSpPr/>
      </dsp:nvSpPr>
      <dsp:spPr>
        <a:xfrm>
          <a:off x="187818" y="690920"/>
          <a:ext cx="1842529" cy="625035"/>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 2. </a:t>
          </a:r>
          <a:r>
            <a:rPr lang="en-IN" sz="1800" b="0" i="0" kern="1200" dirty="0" err="1"/>
            <a:t>fs.writeFile</a:t>
          </a:r>
          <a:r>
            <a:rPr lang="en-IN" sz="1800" b="0" i="0" kern="1200" dirty="0"/>
            <a:t>()</a:t>
          </a:r>
          <a:endParaRPr lang="en-IN" sz="1800" b="0" kern="1200" dirty="0"/>
        </a:p>
      </dsp:txBody>
      <dsp:txXfrm>
        <a:off x="218335" y="721437"/>
        <a:ext cx="1781495" cy="594518"/>
      </dsp:txXfrm>
    </dsp:sp>
    <dsp:sp modelId="{2DE16079-CC76-454C-A4FC-3E71D3B2766C}">
      <dsp:nvSpPr>
        <dsp:cNvPr id="0" name=""/>
        <dsp:cNvSpPr/>
      </dsp:nvSpPr>
      <dsp:spPr>
        <a:xfrm>
          <a:off x="2203907" y="1347207"/>
          <a:ext cx="6451452" cy="62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t>Appends data to a file. If the file does not exist, it is created.</a:t>
          </a:r>
          <a:endParaRPr lang="en-IN" sz="1800" kern="1200" dirty="0"/>
        </a:p>
      </dsp:txBody>
      <dsp:txXfrm>
        <a:off x="2203907" y="1347207"/>
        <a:ext cx="6451452" cy="625035"/>
      </dsp:txXfrm>
    </dsp:sp>
    <dsp:sp modelId="{B29F932A-A843-49B6-954A-1F18EA9A0A68}">
      <dsp:nvSpPr>
        <dsp:cNvPr id="0" name=""/>
        <dsp:cNvSpPr/>
      </dsp:nvSpPr>
      <dsp:spPr>
        <a:xfrm>
          <a:off x="191143" y="1314549"/>
          <a:ext cx="1835879" cy="625035"/>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 3. </a:t>
          </a:r>
          <a:r>
            <a:rPr lang="en-IN" sz="1800" b="0" i="0" kern="1200" dirty="0" err="1"/>
            <a:t>fs.appendFile</a:t>
          </a:r>
          <a:r>
            <a:rPr lang="en-IN" sz="1800" b="0" i="0" kern="1200" dirty="0"/>
            <a:t>()</a:t>
          </a:r>
          <a:endParaRPr lang="en-IN" sz="1800" b="0" kern="1200" dirty="0"/>
        </a:p>
      </dsp:txBody>
      <dsp:txXfrm>
        <a:off x="221660" y="1345066"/>
        <a:ext cx="1774845" cy="594518"/>
      </dsp:txXfrm>
    </dsp:sp>
    <dsp:sp modelId="{A711D97B-C375-4B0A-8471-C3EF77C242E5}">
      <dsp:nvSpPr>
        <dsp:cNvPr id="0" name=""/>
        <dsp:cNvSpPr/>
      </dsp:nvSpPr>
      <dsp:spPr>
        <a:xfrm>
          <a:off x="2203907" y="2003494"/>
          <a:ext cx="6451452" cy="62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IN" sz="1800" b="0" i="0" kern="1200" dirty="0"/>
            <a:t>Deletes the specified file.</a:t>
          </a:r>
          <a:endParaRPr lang="en-IN" sz="1800" kern="1200" dirty="0"/>
        </a:p>
      </dsp:txBody>
      <dsp:txXfrm>
        <a:off x="2203907" y="2003494"/>
        <a:ext cx="6451452" cy="625035"/>
      </dsp:txXfrm>
    </dsp:sp>
    <dsp:sp modelId="{A5AD96AA-F5EB-4C60-8EE5-77AFE44E4579}">
      <dsp:nvSpPr>
        <dsp:cNvPr id="0" name=""/>
        <dsp:cNvSpPr/>
      </dsp:nvSpPr>
      <dsp:spPr>
        <a:xfrm>
          <a:off x="191143" y="1970836"/>
          <a:ext cx="1835879" cy="625035"/>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 4. </a:t>
          </a:r>
          <a:r>
            <a:rPr lang="en-IN" sz="1800" b="0" i="0" kern="1200" dirty="0" err="1"/>
            <a:t>fs.unlink</a:t>
          </a:r>
          <a:r>
            <a:rPr lang="en-IN" sz="1800" b="0" i="0" kern="1200" dirty="0"/>
            <a:t>()</a:t>
          </a:r>
          <a:endParaRPr lang="en-IN" sz="1800" b="0" kern="1200" dirty="0"/>
        </a:p>
      </dsp:txBody>
      <dsp:txXfrm>
        <a:off x="221660" y="2001353"/>
        <a:ext cx="1774845" cy="594518"/>
      </dsp:txXfrm>
    </dsp:sp>
    <dsp:sp modelId="{C8DD2F3E-6F50-405A-895F-51E3B6CAE9BD}">
      <dsp:nvSpPr>
        <dsp:cNvPr id="0" name=""/>
        <dsp:cNvSpPr/>
      </dsp:nvSpPr>
      <dsp:spPr>
        <a:xfrm>
          <a:off x="2203907" y="2659782"/>
          <a:ext cx="6451452" cy="62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t>Reads the contents of a directory.</a:t>
          </a:r>
          <a:endParaRPr lang="en-IN" sz="1800" kern="1200" dirty="0"/>
        </a:p>
      </dsp:txBody>
      <dsp:txXfrm>
        <a:off x="2203907" y="2659782"/>
        <a:ext cx="6451452" cy="625035"/>
      </dsp:txXfrm>
    </dsp:sp>
    <dsp:sp modelId="{5F6747ED-145C-4FCC-BDA2-361E705019C2}">
      <dsp:nvSpPr>
        <dsp:cNvPr id="0" name=""/>
        <dsp:cNvSpPr/>
      </dsp:nvSpPr>
      <dsp:spPr>
        <a:xfrm>
          <a:off x="191143" y="2627124"/>
          <a:ext cx="1835879" cy="625035"/>
        </a:xfrm>
        <a:prstGeom prst="round2SameRect">
          <a:avLst>
            <a:gd name="adj1" fmla="val 16670"/>
            <a:gd name="adj2" fmla="val 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b="0" i="0" kern="1200" dirty="0"/>
            <a:t> 5. </a:t>
          </a:r>
          <a:r>
            <a:rPr lang="en-IN" sz="1800" b="0" i="0" kern="1200" dirty="0" err="1"/>
            <a:t>fs.readdir</a:t>
          </a:r>
          <a:r>
            <a:rPr lang="en-IN" sz="1800" b="0" i="0" kern="1200" dirty="0"/>
            <a:t>()</a:t>
          </a:r>
          <a:endParaRPr lang="en-IN" sz="1800" b="0" kern="1200" dirty="0"/>
        </a:p>
      </dsp:txBody>
      <dsp:txXfrm>
        <a:off x="221660" y="2657641"/>
        <a:ext cx="1774845" cy="594518"/>
      </dsp:txXfrm>
    </dsp:sp>
    <dsp:sp modelId="{7EE12968-3083-4744-AC08-432A79D3DA40}">
      <dsp:nvSpPr>
        <dsp:cNvPr id="0" name=""/>
        <dsp:cNvSpPr/>
      </dsp:nvSpPr>
      <dsp:spPr>
        <a:xfrm>
          <a:off x="2112211" y="3316069"/>
          <a:ext cx="6573714" cy="62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IN" sz="1800" b="0" i="0" kern="1200" dirty="0"/>
            <a:t> Creates a new directory.</a:t>
          </a:r>
          <a:endParaRPr lang="en-IN" sz="1800" kern="1200" dirty="0"/>
        </a:p>
      </dsp:txBody>
      <dsp:txXfrm>
        <a:off x="2112211" y="3316069"/>
        <a:ext cx="6573714" cy="625035"/>
      </dsp:txXfrm>
    </dsp:sp>
    <dsp:sp modelId="{CFF0EAE4-BED3-4888-9490-7BE13998CB1E}">
      <dsp:nvSpPr>
        <dsp:cNvPr id="0" name=""/>
        <dsp:cNvSpPr/>
      </dsp:nvSpPr>
      <dsp:spPr>
        <a:xfrm>
          <a:off x="144986" y="3283411"/>
          <a:ext cx="1867063" cy="625035"/>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0" i="0" kern="1200" dirty="0"/>
            <a:t> 6. </a:t>
          </a:r>
          <a:r>
            <a:rPr lang="en-IN" sz="1800" b="0" i="0" kern="1200" dirty="0" err="1"/>
            <a:t>fs.mkdir</a:t>
          </a:r>
          <a:r>
            <a:rPr lang="en-IN" sz="1800" b="0" i="0" kern="1200" dirty="0"/>
            <a:t>()</a:t>
          </a:r>
          <a:endParaRPr lang="en-IN" sz="1800" b="0" kern="1200" dirty="0"/>
        </a:p>
      </dsp:txBody>
      <dsp:txXfrm>
        <a:off x="175503" y="3313928"/>
        <a:ext cx="1806029" cy="594518"/>
      </dsp:txXfrm>
    </dsp:sp>
    <dsp:sp modelId="{5744B1FE-EB42-4EAC-9831-C0BFBA776D07}">
      <dsp:nvSpPr>
        <dsp:cNvPr id="0" name=""/>
        <dsp:cNvSpPr/>
      </dsp:nvSpPr>
      <dsp:spPr>
        <a:xfrm>
          <a:off x="2174221" y="3941673"/>
          <a:ext cx="6491034" cy="62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IN" sz="1800" b="0" i="0" kern="1200" dirty="0"/>
            <a:t>Removes the specified directory.</a:t>
          </a:r>
          <a:endParaRPr lang="en-IN" sz="1800" kern="1200" dirty="0"/>
        </a:p>
      </dsp:txBody>
      <dsp:txXfrm>
        <a:off x="2174221" y="3941673"/>
        <a:ext cx="6491034" cy="625035"/>
      </dsp:txXfrm>
    </dsp:sp>
    <dsp:sp modelId="{DB47A78E-25DA-4A9C-8D92-492FE9493D85}">
      <dsp:nvSpPr>
        <dsp:cNvPr id="0" name=""/>
        <dsp:cNvSpPr/>
      </dsp:nvSpPr>
      <dsp:spPr>
        <a:xfrm>
          <a:off x="156748" y="3939698"/>
          <a:ext cx="1884879" cy="625035"/>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IN" sz="1800" b="0" i="0" kern="1200" dirty="0"/>
            <a:t> 7. </a:t>
          </a:r>
          <a:r>
            <a:rPr lang="en-IN" sz="1800" b="0" i="0" kern="1200" dirty="0" err="1"/>
            <a:t>fs.rmdir</a:t>
          </a:r>
          <a:r>
            <a:rPr lang="en-IN" sz="1800" b="0" i="0" kern="1200" dirty="0"/>
            <a:t>()</a:t>
          </a:r>
          <a:endParaRPr lang="en-IN" sz="1800" b="0" kern="1200" dirty="0"/>
        </a:p>
      </dsp:txBody>
      <dsp:txXfrm>
        <a:off x="187265" y="3970215"/>
        <a:ext cx="1823845" cy="5945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950DE-DC68-4744-B797-5F7BF7A2593A}" type="datetimeFigureOut">
              <a:rPr lang="en-IN" smtClean="0"/>
              <a:t>22-03-2024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F7BD4-066B-4E6A-ADCD-27529A8EDC31}" type="slidenum">
              <a:rPr lang="en-IN" smtClean="0"/>
              <a:t>‹#›</a:t>
            </a:fld>
            <a:endParaRPr lang="en-IN"/>
          </a:p>
        </p:txBody>
      </p:sp>
    </p:spTree>
    <p:extLst>
      <p:ext uri="{BB962C8B-B14F-4D97-AF65-F5344CB8AC3E}">
        <p14:creationId xmlns:p14="http://schemas.microsoft.com/office/powerpoint/2010/main" val="191308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4B45-B224-4335-B940-CC8653EE0B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33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8683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6143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B9CF6-2844-49BD-6410-BF7360AAE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BCC873-D1B1-B0DB-F94D-B5D38C2B6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B87D17-C1A6-9CF6-7E1F-7E7163F7148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65A49B6-FDF8-BE84-E41B-2E624931E8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16969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9059B-5CF2-492C-9FC6-61ACAF268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90D08-DEB3-1125-DDBC-895C2F79A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0F367-A9AE-24F7-C8C0-F21B9B89F468}"/>
              </a:ext>
            </a:extLst>
          </p:cNvPr>
          <p:cNvSpPr>
            <a:spLocks noGrp="1"/>
          </p:cNvSpPr>
          <p:nvPr>
            <p:ph type="body" idx="1"/>
          </p:nvPr>
        </p:nvSpPr>
        <p:spPr/>
        <p:txBody>
          <a:bodyPr/>
          <a:lstStyle/>
          <a:p>
            <a:pPr algn="l"/>
            <a:endParaRPr lang="en-US" b="0" dirty="0">
              <a:solidFill>
                <a:srgbClr val="282625"/>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E9FE3FC9-068C-7985-FC2E-B4CB55A7A4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7403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4ABB-4FB0-7F58-DE51-E3AA4A09D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EF2EE-7230-6CC1-3B58-D4B7170E8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74768-DDA8-8BA8-9023-CF7E1172298F}"/>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C919BB91-5447-E825-0713-2B12DCA96A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7219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FE7C-5F2D-48A2-50D5-1CA67E65B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BB02E-2FC7-F330-0E1A-6611F3E00A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5C883-2BB4-DF36-FEA4-D5DB3A5C400B}"/>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7835FDAE-A84D-F924-DA8F-5F3CDEE36C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5857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1C628-048F-23D5-266E-C94F19965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DF3F3-EBFC-FA7E-497B-83CE07AB84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36970-5B50-FBB4-52BD-DDEC0F4F9CF2}"/>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BAAE1A74-18AF-05AE-2F37-9E2ED05816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2661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1FA80-FCFC-5A7E-7330-0B60E1A15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E8B43-4911-CEC0-CBEA-E45ED56F5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73EA7-63B5-5FC8-EA0D-6B7633FB0B85}"/>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0220580C-B45D-6B96-99D1-17748003A0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2049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6034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4024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116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8B7A-2BB7-BBC9-0A0C-F96845B4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866F8-6F22-3798-C424-C1B88E570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F05B8-F3B7-CA4F-7CD7-750AAF71046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E0D1B88-DE19-E1FB-514E-0C947CAA6F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044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6034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2E9FC-0171-8031-7CB6-438CABB22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00944-0231-8867-AFDF-1203C7985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3CC1A7-D3F8-4D7A-398F-34A8F0E28ABF}"/>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F75CE841-E537-C83E-1438-FA240E8981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596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FAB05-0A1D-FCBF-6487-CB7973DEF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03F19-EA93-7B68-C1DC-40508EDC79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14E066-A80F-1139-0F8A-D4AF557B9D5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38A4E40-B9C2-9511-6AFD-CDFC7D791E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103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028E1-CDB7-C7E9-96D7-FF8F5F60A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4802D2-AFF2-FF12-C499-ED892BF1F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10702-B9FE-5DEE-EAB5-9BD5A57C8BEA}"/>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65DF6CF0-68B1-E2AC-1D8C-3410AB58C7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9434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E01FC-9E4B-B21E-18CD-5189E5615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850EC-1137-E7E7-A093-EEB6CEAB9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23E2F-529E-7401-CB85-B2CACE1CEA33}"/>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E081672B-79F0-3B5E-141B-956E8E70F1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7136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3A07E-D02B-2273-E6DA-C062817E2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A3138A-4337-031F-E122-021B175CA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7243-9EA8-4AF6-2114-D0349D741E9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ABEE6C3-DB70-4003-77B4-E25EEB5821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896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C1035-79A2-795A-9412-1FF75411F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CC1A4-2846-0D76-7C8D-389BA75CB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84403-008E-E796-1F2E-B51329D6AE2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95C5F4C-6EDD-6E80-7763-71044C0A9C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9737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421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2AECF-A97E-6B6C-7203-E0D9BFE8B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231FB7-C475-C570-4FF8-BB96806D1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A9517-E239-3707-A7EC-0EC39E4559A6}"/>
              </a:ext>
            </a:extLst>
          </p:cNvPr>
          <p:cNvSpPr>
            <a:spLocks noGrp="1"/>
          </p:cNvSpPr>
          <p:nvPr>
            <p:ph type="body" idx="1"/>
          </p:nvPr>
        </p:nvSpPr>
        <p:spPr/>
        <p:txBody>
          <a:bodyPr/>
          <a:lstStyle/>
          <a:p>
            <a:endParaRPr lang="en-US" sz="1200" b="0" dirty="0">
              <a:solidFill>
                <a:schemeClr val="bg1"/>
              </a:solidFill>
            </a:endParaRPr>
          </a:p>
        </p:txBody>
      </p:sp>
      <p:sp>
        <p:nvSpPr>
          <p:cNvPr id="4" name="Slide Number Placeholder 3">
            <a:extLst>
              <a:ext uri="{FF2B5EF4-FFF2-40B4-BE49-F238E27FC236}">
                <a16:creationId xmlns:a16="http://schemas.microsoft.com/office/drawing/2014/main" id="{7ED2C87B-EBFE-77DB-B01B-F67071F366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207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2DE37-69C8-F100-B7E0-694089CE1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E7E54-18E2-D516-58E6-29C017773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C2F311-DDC4-5F2E-CD33-A8FCC6A054DC}"/>
              </a:ext>
            </a:extLst>
          </p:cNvPr>
          <p:cNvSpPr>
            <a:spLocks noGrp="1"/>
          </p:cNvSpPr>
          <p:nvPr>
            <p:ph type="body" idx="1"/>
          </p:nvPr>
        </p:nvSpPr>
        <p:spPr/>
        <p:txBody>
          <a:bodyPr/>
          <a:lstStyle/>
          <a:p>
            <a:endParaRPr lang="en-US" sz="1200" b="0" dirty="0">
              <a:solidFill>
                <a:schemeClr val="bg1"/>
              </a:solidFill>
            </a:endParaRPr>
          </a:p>
        </p:txBody>
      </p:sp>
      <p:sp>
        <p:nvSpPr>
          <p:cNvPr id="4" name="Slide Number Placeholder 3">
            <a:extLst>
              <a:ext uri="{FF2B5EF4-FFF2-40B4-BE49-F238E27FC236}">
                <a16:creationId xmlns:a16="http://schemas.microsoft.com/office/drawing/2014/main" id="{D5664DC1-DD34-7F99-FBB8-F7D3A46C45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834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8B7A-2BB7-BBC9-0A0C-F96845B4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866F8-6F22-3798-C424-C1B88E570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F05B8-F3B7-CA4F-7CD7-750AAF7104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0D1B88-DE19-E1FB-514E-0C947CAA6F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3357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4B45-B224-4335-B940-CC8653EE0B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32587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34099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9022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F7B73-C1F3-5A87-553A-F69546AE3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68FF8-E256-725C-C14B-631EF7DC42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8EA74-D177-77C4-3B1B-DF557229D0C5}"/>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A42C218-1D38-D6D9-12DC-A96CDC292C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8016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99811-B499-8391-0C45-1C565838B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6A5F1-423F-A4BD-05BC-3FBF8640EE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6A1BCC-489A-DF69-7142-33FC926D734B}"/>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139ADBB4-B258-54F0-CA1E-0FEA8128C1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3068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444A1-B53D-8FD8-FA50-2FDEC6B44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11985-3E0C-5E71-0DCA-21862359DC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BD523-B255-D324-2F62-1F075BE0FFFC}"/>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58A7EEEB-DF0C-1E6B-31A9-9A68F251E1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6746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EB2C-2313-DD08-B06F-144846DDC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CD1AB-BC44-7732-4A34-12D6FCDD2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CD69F-3540-B8DC-7C9D-EAF4AD3630B7}"/>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6613141A-DBD0-1AA6-517B-919B58AC3A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3387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EB2C-2313-DD08-B06F-144846DDC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CD1AB-BC44-7732-4A34-12D6FCDD2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CD69F-3540-B8DC-7C9D-EAF4AD3630B7}"/>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6613141A-DBD0-1AA6-517B-919B58AC3A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0477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027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83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8B7A-2BB7-BBC9-0A0C-F96845B4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866F8-6F22-3798-C424-C1B88E570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F05B8-F3B7-CA4F-7CD7-750AAF71046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E0D1B88-DE19-E1FB-514E-0C947CAA6F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5787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851E-9B92-49AB-7A9C-FE22B95B1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6CF6C-2E0B-A7C9-3E5D-EF778618D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1484D-9676-15B7-72D5-FACAD4440CA9}"/>
              </a:ext>
            </a:extLst>
          </p:cNvPr>
          <p:cNvSpPr>
            <a:spLocks noGrp="1"/>
          </p:cNvSpPr>
          <p:nvPr>
            <p:ph type="body" idx="1"/>
          </p:nvPr>
        </p:nvSpPr>
        <p:spPr/>
        <p:txBody>
          <a:bodyPr/>
          <a:lstStyle/>
          <a:p>
            <a:endParaRPr lang="en-US" sz="4000"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39D40B97-71B3-F8A9-5C44-ECB154B352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6356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99714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B7118-FB40-D29F-E732-7356C625A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C456A-B0F4-AC47-D7E8-7A703C85E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AA4B3-B544-3D9F-CF87-34E796485C40}"/>
              </a:ext>
            </a:extLst>
          </p:cNvPr>
          <p:cNvSpPr>
            <a:spLocks noGrp="1"/>
          </p:cNvSpPr>
          <p:nvPr>
            <p:ph type="body" idx="1"/>
          </p:nvPr>
        </p:nvSpPr>
        <p:spPr/>
        <p:txBody>
          <a:bodyPr/>
          <a:lstStyle/>
          <a:p>
            <a:endParaRPr lang="en-US" sz="4000"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ACB2238E-6838-C5E0-1119-12D64CA453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291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B7118-FB40-D29F-E732-7356C625A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C456A-B0F4-AC47-D7E8-7A703C85E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AA4B3-B544-3D9F-CF87-34E796485C40}"/>
              </a:ext>
            </a:extLst>
          </p:cNvPr>
          <p:cNvSpPr>
            <a:spLocks noGrp="1"/>
          </p:cNvSpPr>
          <p:nvPr>
            <p:ph type="body" idx="1"/>
          </p:nvPr>
        </p:nvSpPr>
        <p:spPr/>
        <p:txBody>
          <a:bodyPr/>
          <a:lstStyle/>
          <a:p>
            <a:endParaRPr lang="en-US" sz="4000"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ACB2238E-6838-C5E0-1119-12D64CA453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65272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B7118-FB40-D29F-E732-7356C625A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C456A-B0F4-AC47-D7E8-7A703C85E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AA4B3-B544-3D9F-CF87-34E796485C40}"/>
              </a:ext>
            </a:extLst>
          </p:cNvPr>
          <p:cNvSpPr>
            <a:spLocks noGrp="1"/>
          </p:cNvSpPr>
          <p:nvPr>
            <p:ph type="body" idx="1"/>
          </p:nvPr>
        </p:nvSpPr>
        <p:spPr/>
        <p:txBody>
          <a:bodyPr/>
          <a:lstStyle/>
          <a:p>
            <a:endParaRPr lang="en-US" sz="4000"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ACB2238E-6838-C5E0-1119-12D64CA453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0800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68616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A96D6-4373-7CAE-617E-9FF53DAE1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603E4-4863-4B11-EAF2-5DB2D1BBF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778EA9-3DA4-BCEA-5B1E-2F83F7CB6E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a:extLst>
              <a:ext uri="{FF2B5EF4-FFF2-40B4-BE49-F238E27FC236}">
                <a16:creationId xmlns:a16="http://schemas.microsoft.com/office/drawing/2014/main" id="{8F9F73DC-3CDF-F13D-08A2-729823F892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7105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EA1DB-2C9A-5FDB-6B9A-54E773814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6F35C-B6AA-DC27-89AF-E414ECA2B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EF5B1-E55C-78A7-EC44-EE2C26AD7E8E}"/>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4CE521B3-E457-2FFA-DECD-BE2E7DA426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1609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DFD65-9376-109E-5205-98DE28873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72746A-F9E2-43C9-0E75-329F20469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304F1-4863-2E79-C31E-DF20F058EAD3}"/>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23B055E7-7705-5EAF-9F8A-EFA44D3B38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6194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ED77F-E108-29F4-D4CD-5A34B9CFDE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1B347-CAF7-2E23-2C71-57FF9F8E0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D57926-3C20-1D6D-89DD-4690DAAB2E18}"/>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F20E3590-7820-78B5-49FB-3169CA16B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262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8B7A-2BB7-BBC9-0A0C-F96845B4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866F8-6F22-3798-C424-C1B88E570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F05B8-F3B7-CA4F-7CD7-750AAF7104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0D1B88-DE19-E1FB-514E-0C947CAA6F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7203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3FACD-37F4-834E-773E-EAA77A8F1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F121C-0B40-86F2-AF95-6CAAC9DDD9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CD4FB-213E-EC8D-AB58-EB118DDD7074}"/>
              </a:ext>
            </a:extLst>
          </p:cNvPr>
          <p:cNvSpPr>
            <a:spLocks noGrp="1"/>
          </p:cNvSpPr>
          <p:nvPr>
            <p:ph type="body" idx="1"/>
          </p:nvPr>
        </p:nvSpPr>
        <p:spPr/>
        <p:txBody>
          <a:bodyPr/>
          <a:lstStyle/>
          <a:p>
            <a:endParaRPr lang="en-IN" sz="1800" b="0" dirty="0"/>
          </a:p>
        </p:txBody>
      </p:sp>
      <p:sp>
        <p:nvSpPr>
          <p:cNvPr id="4" name="Slide Number Placeholder 3">
            <a:extLst>
              <a:ext uri="{FF2B5EF4-FFF2-40B4-BE49-F238E27FC236}">
                <a16:creationId xmlns:a16="http://schemas.microsoft.com/office/drawing/2014/main" id="{456D2462-5E43-FA23-AD10-E09B912326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17842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pPr marL="0" marR="0">
              <a:lnSpc>
                <a:spcPct val="107000"/>
              </a:lnSpc>
              <a:spcBef>
                <a:spcPts val="0"/>
              </a:spcBef>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47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4B45-B224-4335-B940-CC8653EE0B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683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6366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US" b="0" dirty="0">
              <a:solidFill>
                <a:prstClr val="black"/>
              </a:solidFill>
            </a:endParaRPr>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0476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C52F6-20D1-6D6A-A1AF-432F9BC7D7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CB99C-ED5A-4098-C48B-5898260EF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C223E-9AF1-D3C0-C50C-E154D9C8558C}"/>
              </a:ext>
            </a:extLst>
          </p:cNvPr>
          <p:cNvSpPr>
            <a:spLocks noGrp="1"/>
          </p:cNvSpPr>
          <p:nvPr>
            <p:ph type="body" idx="1"/>
          </p:nvPr>
        </p:nvSpPr>
        <p:spPr/>
        <p:txBody>
          <a:bodyPr/>
          <a:lstStyle/>
          <a:p>
            <a:endParaRPr lang="en-US" sz="1200" b="0" dirty="0">
              <a:solidFill>
                <a:schemeClr val="bg1"/>
              </a:solidFill>
              <a:ea typeface="+mn-ea"/>
              <a:cs typeface="+mn-cs"/>
            </a:endParaRPr>
          </a:p>
        </p:txBody>
      </p:sp>
      <p:sp>
        <p:nvSpPr>
          <p:cNvPr id="4" name="Slide Number Placeholder 3">
            <a:extLst>
              <a:ext uri="{FF2B5EF4-FFF2-40B4-BE49-F238E27FC236}">
                <a16:creationId xmlns:a16="http://schemas.microsoft.com/office/drawing/2014/main" id="{6577F448-A681-6909-32FE-F4721E290F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3345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AA333-DCF8-0832-DC71-DE8EA14B1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172DA-3CED-4095-2DB1-2E6DE266A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3DA0-4461-E463-BF7A-C45E37028F5C}"/>
              </a:ext>
            </a:extLst>
          </p:cNvPr>
          <p:cNvSpPr>
            <a:spLocks noGrp="1"/>
          </p:cNvSpPr>
          <p:nvPr>
            <p:ph type="body" idx="1"/>
          </p:nvPr>
        </p:nvSpPr>
        <p:spPr/>
        <p:txBody>
          <a:bodyPr/>
          <a:lstStyle/>
          <a:p>
            <a:endParaRPr lang="en-US" b="0" dirty="0">
              <a:solidFill>
                <a:prstClr val="black"/>
              </a:solidFill>
            </a:endParaRPr>
          </a:p>
        </p:txBody>
      </p:sp>
      <p:sp>
        <p:nvSpPr>
          <p:cNvPr id="4" name="Slide Number Placeholder 3">
            <a:extLst>
              <a:ext uri="{FF2B5EF4-FFF2-40B4-BE49-F238E27FC236}">
                <a16:creationId xmlns:a16="http://schemas.microsoft.com/office/drawing/2014/main" id="{C8A8EBEF-7015-05AE-2B3B-D90BD76DA7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91586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AA333-DCF8-0832-DC71-DE8EA14B1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172DA-3CED-4095-2DB1-2E6DE266A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3DA0-4461-E463-BF7A-C45E37028F5C}"/>
              </a:ext>
            </a:extLst>
          </p:cNvPr>
          <p:cNvSpPr>
            <a:spLocks noGrp="1"/>
          </p:cNvSpPr>
          <p:nvPr>
            <p:ph type="body" idx="1"/>
          </p:nvPr>
        </p:nvSpPr>
        <p:spPr/>
        <p:txBody>
          <a:bodyPr/>
          <a:lstStyle/>
          <a:p>
            <a:endParaRPr lang="en-US" b="0" dirty="0">
              <a:solidFill>
                <a:prstClr val="black"/>
              </a:solidFill>
            </a:endParaRPr>
          </a:p>
        </p:txBody>
      </p:sp>
      <p:sp>
        <p:nvSpPr>
          <p:cNvPr id="4" name="Slide Number Placeholder 3">
            <a:extLst>
              <a:ext uri="{FF2B5EF4-FFF2-40B4-BE49-F238E27FC236}">
                <a16:creationId xmlns:a16="http://schemas.microsoft.com/office/drawing/2014/main" id="{C8A8EBEF-7015-05AE-2B3B-D90BD76DA7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69006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B958-B491-CF19-F41F-31244E5F2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7D785-F777-FE16-88CA-62035DBCA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A056D-2089-5A43-8DCF-841AA853A2CC}"/>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1A037419-8F76-341C-3721-42756411B0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51871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623D0-134B-A8A2-5F48-E3B339578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F4898-937C-63D0-D484-542B5D4C6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630A0-41B6-04C1-AB96-ED4242117B1C}"/>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D847718E-A2CC-D5F3-C1B4-257E17EE0C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927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8B7A-2BB7-BBC9-0A0C-F96845B4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866F8-6F22-3798-C424-C1B88E570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F05B8-F3B7-CA4F-7CD7-750AAF7104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0D1B88-DE19-E1FB-514E-0C947CAA6F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5661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51157-C040-06EF-16EE-48C9CCA53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807F9-F2A9-0104-9BC3-B81651C46E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BCE3B8-8885-A5A4-A95F-C4FB3088079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7CB65F6-5EC8-1068-5359-1010A22622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8961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B1EF8-96B3-2B09-1BD3-DE0C24F43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79592-9B21-131B-A5CA-11A85CBC2F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E31ACF-1DD5-4B73-8E27-0C28A7FA1064}"/>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2D8D5C22-04D8-40E5-0A01-B2312BE885C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5116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4283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2979A-BC40-1628-980B-8138D0506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B1B3C3-01CB-4558-4A9D-D50D9E070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AB939-0A43-FAA0-BD39-CE1CC1BB634E}"/>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8FBA656B-ED2F-4A79-B2A4-E7D3251D48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041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AD0EE-6777-B317-BB1F-ACA3AAAD9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658E2-5849-4C59-4A51-B667FDF96B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78253-973B-FFF5-EBB5-72FB3A11274F}"/>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29A3F2D1-A3C4-7374-47BB-20021C4CEE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84887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B12EE-3E63-9620-7F50-6DE664BBB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9D359-EEAF-128A-2778-3BA17C30C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D19D9-74C5-8F20-8FBE-9FFE056E18C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67FF1BAC-28E3-8E6D-099D-35FFEAEABB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0805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5C27C-4A37-9944-12FE-44792127E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B3F975-1CA0-78A7-954B-8355BCFA3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5D8F9-6833-32D5-884E-B7332246C15F}"/>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6CA9B211-A94B-1F82-B88C-56D4F290CB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8207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9831C-98D9-21AB-011F-6F57B5040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3F1A5-8D00-4870-9BF6-338200315D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F8A06-90ED-2406-4270-F4EC74C5832C}"/>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2DC1B868-915C-3FAC-F141-CDA51A7B4A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5518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D0671-4A1C-741A-852C-717146617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7A1F6-5C05-F392-A19C-C369CFD4B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262B0-7905-2D22-7109-A5553F071BE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B817910-5805-54C1-4F93-75E72421EB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0427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F102B-2599-8F39-E826-B2FB42C61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A756C-EF71-5C0A-C0C2-8785B6B45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6787A-1D90-6C78-BD8C-B8E4016B3BAD}"/>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4042CE65-7BF2-56DD-DBAF-45C6887130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444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8B7A-2BB7-BBC9-0A0C-F96845B4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866F8-6F22-3798-C424-C1B88E570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F05B8-F3B7-CA4F-7CD7-750AAF71046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E0D1B88-DE19-E1FB-514E-0C947CAA6F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4102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8B631-A437-2523-562D-11C8EC8DF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E1A57-C8B7-AC8B-F9E3-C4B46FA4D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AD43C3-D648-EE6C-5F9D-67D07949F756}"/>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588393C5-17D4-9B84-81CE-4416552DAB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383153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34A6-AE6E-E52E-1965-FE721F1BF5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9EC7B-3080-1003-3E14-6FB5BA7A7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E006F-E196-25D4-5581-8F135AA59F7E}"/>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08971E6E-B7DB-F189-F262-8E8C5EC0A5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32531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DF1AC-A1C1-EF5D-2974-C8EDDC8A2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217CB-6A68-C59E-D076-89309E13B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FA8C72-9F3C-5487-658C-952D46E99FAC}"/>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C7FA6212-79AF-4C75-4B22-E65653051B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7286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33008-86D7-6A0B-AA90-3FDA228ADB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6FA9F-00BF-994A-9D08-A1B6CA1D9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46486-C060-742F-7009-7690A4E01BE8}"/>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F614575E-0EFF-A151-D793-EB503B8E4A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0940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981E9-F70E-4467-F1C2-E32338C46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99012-01E1-B172-CC3D-BB5D23DD1D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BFA91C-EDB3-73B0-E31E-0BFFC5FAA54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8D85AB92-C558-40F1-D955-E20CC5F175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31711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C2806-4862-4C18-CD64-FBFC003BF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B235D9-4563-277F-6DA9-AD9E06805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80617-2573-86F5-1129-C312EC0EA2C4}"/>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D034B071-FCF2-B7F1-2A91-A3766C82D6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24009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E85E4-BFE0-802F-FB2B-DEBC97D36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8DCD3-73AB-E462-91AC-6B306ED58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57EF4-FFB9-1123-4FEC-FD97BCBEE5C0}"/>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CBC7D111-F262-963D-816A-51C7F97CD0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4938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EBBC8-7FAE-F832-D46F-232B5754E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5AA92-74BA-DC0F-710C-A9C222345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FA6A7-3DB1-6909-C33A-F4A8CE16ABEA}"/>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325019B0-EB54-98D1-EAB9-F1EC7AB224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0844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65375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CEA99-A8B3-76ED-D146-10FB50AAA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D0742-20D3-730B-5C5D-F47C29903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23A07-5600-5928-4D75-D9B8B794E2E9}"/>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DB997D7F-BEDF-ED4B-1C3A-1E2790EF64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714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5520-92A4-B984-CF44-C92752807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21330-B5CC-8CED-E7D3-DC1F96C78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E04F3-0F7F-D615-A308-63C81163E8F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44AF1D5-33C7-F918-E019-5AC87AF219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47361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CEA99-A8B3-76ED-D146-10FB50AAA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D0742-20D3-730B-5C5D-F47C29903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23A07-5600-5928-4D75-D9B8B794E2E9}"/>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DB997D7F-BEDF-ED4B-1C3A-1E2790EF64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18104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A1254-0644-336D-5E18-C381F97240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5E88C1-4673-BAB4-CB25-38E5D353C2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75B86-1892-B629-C1D6-0B011E409CE3}"/>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34FFA191-F570-1B54-E5D3-87AF56EC2A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0589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CBBC4-AB6C-F45E-2824-F08A5379D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EFA1F-0152-6B7A-BCA3-94A66E723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D84781-BF5A-6D6D-5D72-3B3B2A67E05B}"/>
              </a:ext>
            </a:extLst>
          </p:cNvPr>
          <p:cNvSpPr>
            <a:spLocks noGrp="1"/>
          </p:cNvSpPr>
          <p:nvPr>
            <p:ph type="body" idx="1"/>
          </p:nvPr>
        </p:nvSpPr>
        <p:spPr/>
        <p:txBody>
          <a:bodyPr/>
          <a:lstStyle/>
          <a:p>
            <a:pPr marL="0" algn="l" rtl="0" eaLnBrk="1" fontAlgn="b" latinLnBrk="0" hangingPunct="1">
              <a:spcBef>
                <a:spcPts val="0"/>
              </a:spcBef>
              <a:spcAft>
                <a:spcPts val="0"/>
              </a:spcAft>
            </a:pPr>
            <a:endParaRPr lang="en-IN" b="0" dirty="0"/>
          </a:p>
        </p:txBody>
      </p:sp>
      <p:sp>
        <p:nvSpPr>
          <p:cNvPr id="4" name="Slide Number Placeholder 3">
            <a:extLst>
              <a:ext uri="{FF2B5EF4-FFF2-40B4-BE49-F238E27FC236}">
                <a16:creationId xmlns:a16="http://schemas.microsoft.com/office/drawing/2014/main" id="{CDF8AFE7-4134-A74C-E5EE-2E3D61EE2C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60253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F8A68-5B9B-2936-4778-C8B1D1D4B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44869F-35BD-13B9-411C-675E959AF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688A72-31E6-1899-71BB-8832957EAECD}"/>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98F2C010-2631-1D0A-37FA-F2318DA656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7333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B9013-F49A-6AE8-8F4B-B363D2A78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1716C-7F3F-3B3C-776B-FD84045417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B4521-DF42-3955-CF76-7DC2657A84D5}"/>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DEB5D28D-7FD5-4B3E-B402-30C3477648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59372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E9A0D-C4FA-C428-7B4C-79625357E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14BB8-7950-D435-AED8-267E6295A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19477-FAF8-9720-9812-B4F8A7DB23F7}"/>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3444771F-D4A4-E31B-BE2C-A58F16F84A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7802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CCB9A-D6F5-6A4F-FC47-D2434558B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6FBBB8-F362-E2A3-3DED-1B967D2092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A4C2E-19E2-9DC2-0F85-C1D8B4F9B859}"/>
              </a:ext>
            </a:extLst>
          </p:cNvPr>
          <p:cNvSpPr>
            <a:spLocks noGrp="1"/>
          </p:cNvSpPr>
          <p:nvPr>
            <p:ph type="body" idx="1"/>
          </p:nvPr>
        </p:nvSpPr>
        <p:spPr/>
        <p:txBody>
          <a:bodyPr/>
          <a:lstStyle/>
          <a:p>
            <a:endParaRPr lang="en-US" b="0" dirty="0">
              <a:solidFill>
                <a:prstClr val="black"/>
              </a:solidFill>
            </a:endParaRPr>
          </a:p>
        </p:txBody>
      </p:sp>
      <p:sp>
        <p:nvSpPr>
          <p:cNvPr id="4" name="Slide Number Placeholder 3">
            <a:extLst>
              <a:ext uri="{FF2B5EF4-FFF2-40B4-BE49-F238E27FC236}">
                <a16:creationId xmlns:a16="http://schemas.microsoft.com/office/drawing/2014/main" id="{77A2708E-3C85-9DDB-95A2-261D764B893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81867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79839-A3A4-F9AB-531A-95215F640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D3FDE-B9FF-203F-E3A1-82EFEF5D1C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9B2F4-0100-1096-2984-EDECF8FA0624}"/>
              </a:ext>
            </a:extLst>
          </p:cNvPr>
          <p:cNvSpPr>
            <a:spLocks noGrp="1"/>
          </p:cNvSpPr>
          <p:nvPr>
            <p:ph type="body" idx="1"/>
          </p:nvPr>
        </p:nvSpPr>
        <p:spPr/>
        <p:txBody>
          <a:bodyPr/>
          <a:lstStyle/>
          <a:p>
            <a:endParaRPr lang="en-US" b="0" dirty="0">
              <a:solidFill>
                <a:prstClr val="black"/>
              </a:solidFill>
            </a:endParaRPr>
          </a:p>
        </p:txBody>
      </p:sp>
      <p:sp>
        <p:nvSpPr>
          <p:cNvPr id="4" name="Slide Number Placeholder 3">
            <a:extLst>
              <a:ext uri="{FF2B5EF4-FFF2-40B4-BE49-F238E27FC236}">
                <a16:creationId xmlns:a16="http://schemas.microsoft.com/office/drawing/2014/main" id="{E9B36E64-ED33-81B0-4FA3-9D5237BEFF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78629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6A299-19D9-88F2-77C7-0F0CFD3B1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86AC3-BA68-FE7E-550F-A23A6CF96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798D1-E5BB-CAA6-1278-89BE05D70D7D}"/>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8FA209CE-9E3C-EE13-B719-781B574F26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1610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173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AF586-79EA-0A18-AD64-2FACCBFF6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2C7F7-5130-0D5B-F50F-5FDF73F30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D70D93-D858-DAB1-6388-8084D1B5E7B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702C8C2-54A5-51C2-7D25-9964C9F513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5537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D1206-C725-862A-46E3-9FEE284A1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D22EC-4D6A-D41B-16C3-49B073DB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192EB-4683-5E91-87CC-75FBFC1A8F6A}"/>
              </a:ext>
            </a:extLst>
          </p:cNvPr>
          <p:cNvSpPr>
            <a:spLocks noGrp="1"/>
          </p:cNvSpPr>
          <p:nvPr>
            <p:ph type="body" idx="1"/>
          </p:nvPr>
        </p:nvSpPr>
        <p:spPr/>
        <p:txBody>
          <a:bodyPr/>
          <a:lstStyle/>
          <a:p>
            <a:pPr marL="0" indent="0">
              <a:buClr>
                <a:schemeClr val="accent4"/>
              </a:buClr>
              <a:buFont typeface="Wingdings" panose="05000000000000000000" pitchFamily="2" charset="2"/>
              <a:buNone/>
            </a:pPr>
            <a:endParaRPr lang="en-IN" b="0" dirty="0"/>
          </a:p>
        </p:txBody>
      </p:sp>
      <p:sp>
        <p:nvSpPr>
          <p:cNvPr id="4" name="Slide Number Placeholder 3">
            <a:extLst>
              <a:ext uri="{FF2B5EF4-FFF2-40B4-BE49-F238E27FC236}">
                <a16:creationId xmlns:a16="http://schemas.microsoft.com/office/drawing/2014/main" id="{A81180E4-37F4-7BED-ABE6-8BEA4283BD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49624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1FB84-6323-910C-5812-31A11991E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A4AD78-D8AF-18AB-B1FC-25DF481F7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BA08A-D326-DB58-D2D6-226B1493DD41}"/>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FF275B1C-0662-1375-62C0-02A26568109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23984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B4B95-798D-463A-131C-6F7625D08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97F3B-DE87-1CE1-A0DA-DB5518DE3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0E288-9A7B-44ED-E2E0-12086BEA3AB0}"/>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FD708AD3-CCDB-2940-6468-055E51D8EB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73328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43D65-0FCC-7DD9-9560-CF5CDB18EC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1847B4-03CF-E96D-588C-3C077F722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3C583-F1F7-381F-DC79-3658AA71FB65}"/>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D943A1C3-7240-79FB-F2D3-C89A802CDF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7304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FEACD-7362-BB0E-8253-D45C92D19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75848-90A6-5E94-3538-0D7D65D3B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9FD062-6C3D-8F48-1C32-5035AD463DE9}"/>
              </a:ext>
            </a:extLst>
          </p:cNvPr>
          <p:cNvSpPr>
            <a:spLocks noGrp="1"/>
          </p:cNvSpPr>
          <p:nvPr>
            <p:ph type="body" idx="1"/>
          </p:nvPr>
        </p:nvSpPr>
        <p:spPr/>
        <p:txBody>
          <a:bodyPr/>
          <a:lstStyle/>
          <a:p>
            <a:endParaRPr lang="en-US" sz="1200" b="0" dirty="0">
              <a:solidFill>
                <a:schemeClr val="bg1"/>
              </a:solidFill>
              <a:ea typeface="+mn-ea"/>
              <a:cs typeface="+mn-cs"/>
            </a:endParaRPr>
          </a:p>
        </p:txBody>
      </p:sp>
      <p:sp>
        <p:nvSpPr>
          <p:cNvPr id="4" name="Slide Number Placeholder 3">
            <a:extLst>
              <a:ext uri="{FF2B5EF4-FFF2-40B4-BE49-F238E27FC236}">
                <a16:creationId xmlns:a16="http://schemas.microsoft.com/office/drawing/2014/main" id="{C1DA7AF2-EFF3-DEBF-EC6D-5256E05E899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6630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367EB-6EF1-DAF0-5D76-5004B710A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A5D24-39B4-7CB5-2C70-4E4740627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88888-11E1-DC73-12E1-24C75814DDE9}"/>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CC78A6B8-2650-F12E-A408-EFCFD8902A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38001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56272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5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32605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0" lang="en-US" sz="40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79053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Clr>
                <a:srgbClr val="FFC000"/>
              </a:buClr>
              <a:buFont typeface="Wingdings" panose="05000000000000000000" pitchFamily="2" charset="2"/>
              <a:buNone/>
              <a:defRPr/>
            </a:pPr>
            <a:endParaRPr kumimoji="0" lang="en-US" sz="40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777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8090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42644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79906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3833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67436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63715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1941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02521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58738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4B45-B224-4335-B940-CC8653EE0B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02039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76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517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78338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83921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1584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3498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02723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4352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12759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60715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83921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6123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516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20092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65351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13553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5210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94344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02775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54469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33508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1586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00801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092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16031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1327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dirty="0">
              <a:solidFill>
                <a:schemeClr val="bg1"/>
              </a:solidFill>
              <a:effectLst/>
              <a:latin typeface="Consolas" panose="020B0609020204030204" pitchFamily="4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3067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1044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02233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5400" b="0" kern="100" dirty="0">
              <a:effectLst/>
              <a:latin typeface="Söhne"/>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56900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5400" b="0" kern="100" dirty="0">
              <a:effectLst/>
              <a:latin typeface="Söhne"/>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10342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3819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2800" b="0" dirty="0">
                <a:solidFill>
                  <a:srgbClr val="CCCCCC"/>
                </a:solidFill>
                <a:effectLst/>
                <a:latin typeface="Consolas" panose="020B0609020204030204" pitchFamily="49" charset="0"/>
              </a:rPr>
            </a:br>
            <a:r>
              <a:rPr lang="en-IN" sz="2800" b="0" dirty="0">
                <a:solidFill>
                  <a:srgbClr val="569CD6"/>
                </a:solidFill>
                <a:effectLst/>
                <a:latin typeface="Consolas" panose="020B0609020204030204" pitchFamily="49" charset="0"/>
              </a:rPr>
              <a:t>let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C586C0"/>
                </a:solidFill>
                <a:effectLst/>
                <a:latin typeface="Consolas" panose="020B0609020204030204" pitchFamily="49" charset="0"/>
              </a:rPr>
              <a:t>if</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&gt;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10</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"1"</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else</a:t>
            </a:r>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if</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&lt;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"2"</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else</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"3"</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r>
              <a:rPr lang="en-IN" sz="2800" b="0" dirty="0">
                <a:solidFill>
                  <a:srgbClr val="FFFFFF"/>
                </a:solidFill>
                <a:effectLst/>
                <a:latin typeface="Consolas" panose="020B0609020204030204" pitchFamily="49" charset="0"/>
              </a:rPr>
              <a:t>// Output: '3'</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r>
              <a:rPr lang="en-IN" sz="2800" b="0" dirty="0">
                <a:solidFill>
                  <a:srgbClr val="569CD6"/>
                </a:solidFill>
                <a:effectLst/>
                <a:latin typeface="Consolas" panose="020B0609020204030204" pitchFamily="49" charset="0"/>
              </a:rPr>
              <a:t>let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20</a:t>
            </a:r>
            <a:r>
              <a:rPr lang="en-IN" sz="2800" b="0" dirty="0">
                <a:solidFill>
                  <a:srgbClr val="CCCCCC"/>
                </a:solidFill>
                <a:effectLst/>
                <a:latin typeface="Consolas" panose="020B0609020204030204" pitchFamily="49" charset="0"/>
              </a:rPr>
              <a:t>;</a:t>
            </a:r>
          </a:p>
          <a:p>
            <a:r>
              <a:rPr lang="en-IN" sz="2800" b="0" dirty="0">
                <a:solidFill>
                  <a:srgbClr val="569CD6"/>
                </a:solidFill>
                <a:effectLst/>
                <a:latin typeface="Consolas" panose="020B0609020204030204" pitchFamily="49" charset="0"/>
              </a:rPr>
              <a:t>let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z</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&gt;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10</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CE9178"/>
                </a:solidFill>
                <a:effectLst/>
                <a:latin typeface="Consolas" panose="020B0609020204030204" pitchFamily="49" charset="0"/>
              </a:rPr>
              <a:t>"1"</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CE9178"/>
                </a:solidFill>
                <a:effectLst/>
                <a:latin typeface="Consolas" panose="020B0609020204030204" pitchFamily="49" charset="0"/>
              </a:rPr>
              <a:t>"0"</a:t>
            </a:r>
            <a:endParaRPr lang="en-IN" sz="2800" b="0" dirty="0">
              <a:solidFill>
                <a:srgbClr val="CCCCCC"/>
              </a:solidFill>
              <a:effectLst/>
              <a:latin typeface="Consolas" panose="020B0609020204030204" pitchFamily="49" charset="0"/>
            </a:endParaRPr>
          </a:p>
          <a:p>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z</a:t>
            </a:r>
            <a:r>
              <a:rPr lang="en-IN" sz="2800" b="0" dirty="0">
                <a:solidFill>
                  <a:srgbClr val="CCCCCC"/>
                </a:solidFill>
                <a:effectLst/>
                <a:latin typeface="Consolas" panose="020B0609020204030204" pitchFamily="49" charset="0"/>
              </a:rPr>
              <a:t>);</a:t>
            </a:r>
          </a:p>
          <a:p>
            <a:r>
              <a:rPr lang="en-IN" sz="2800" b="0" dirty="0">
                <a:solidFill>
                  <a:srgbClr val="FFFFFF"/>
                </a:solidFill>
                <a:effectLst/>
                <a:latin typeface="Consolas" panose="020B0609020204030204" pitchFamily="49" charset="0"/>
              </a:rPr>
              <a:t>// Output: '1'</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r>
              <a:rPr lang="en-IN" sz="2800" b="0" dirty="0">
                <a:solidFill>
                  <a:srgbClr val="569CD6"/>
                </a:solidFill>
                <a:effectLst/>
                <a:latin typeface="Consolas" panose="020B0609020204030204" pitchFamily="49" charset="0"/>
              </a:rPr>
              <a:t>let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endParaRPr lang="en-IN" sz="2800" b="0" dirty="0">
              <a:solidFill>
                <a:srgbClr val="CCCCCC"/>
              </a:solidFill>
              <a:effectLst/>
              <a:latin typeface="Consolas" panose="020B0609020204030204" pitchFamily="49" charset="0"/>
            </a:endParaRPr>
          </a:p>
          <a:p>
            <a:r>
              <a:rPr lang="en-IN" sz="2800" b="0" dirty="0">
                <a:solidFill>
                  <a:srgbClr val="C586C0"/>
                </a:solidFill>
                <a:effectLst/>
                <a:latin typeface="Consolas" panose="020B0609020204030204" pitchFamily="49" charset="0"/>
              </a:rPr>
              <a:t>switch</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case</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1</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"1"</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break</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case</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"2"</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break</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default</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"3"</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r>
              <a:rPr lang="en-IN" sz="2800" b="0" dirty="0">
                <a:solidFill>
                  <a:srgbClr val="FFFFFF"/>
                </a:solidFill>
                <a:effectLst/>
                <a:latin typeface="Consolas" panose="020B0609020204030204" pitchFamily="49" charset="0"/>
              </a:rPr>
              <a:t>// Output: '2'</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endParaRPr lang="en-IN" sz="2800" b="0" dirty="0">
              <a:solidFill>
                <a:srgbClr val="CCCCCC"/>
              </a:solidFill>
              <a:effectLst/>
              <a:latin typeface="Consolas" panose="020B0609020204030204" pitchFamily="49"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731919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//try block contains the code that might throw an error</a:t>
            </a:r>
            <a:endParaRPr lang="en-IN" sz="2800" b="0" dirty="0">
              <a:solidFill>
                <a:srgbClr val="CCCCCC"/>
              </a:solidFill>
              <a:effectLst/>
              <a:latin typeface="Consolas" panose="020B0609020204030204" pitchFamily="49" charset="0"/>
            </a:endParaRPr>
          </a:p>
          <a:p>
            <a:r>
              <a:rPr lang="en-IN" sz="2800" b="0" dirty="0">
                <a:solidFill>
                  <a:srgbClr val="C586C0"/>
                </a:solidFill>
                <a:effectLst/>
                <a:latin typeface="Consolas" panose="020B0609020204030204" pitchFamily="49" charset="0"/>
              </a:rPr>
              <a:t>try</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err="1">
                <a:solidFill>
                  <a:srgbClr val="569CD6"/>
                </a:solidFill>
                <a:effectLst/>
                <a:latin typeface="Consolas" panose="020B0609020204030204" pitchFamily="49" charset="0"/>
              </a:rPr>
              <a:t>const</a:t>
            </a:r>
            <a:r>
              <a:rPr lang="en-IN" sz="2800" b="0" dirty="0">
                <a:solidFill>
                  <a:srgbClr val="CCCCCC"/>
                </a:solidFill>
                <a:effectLst/>
                <a:latin typeface="Consolas" panose="020B0609020204030204" pitchFamily="49" charset="0"/>
              </a:rPr>
              <a:t> </a:t>
            </a:r>
            <a:r>
              <a:rPr lang="en-IN" sz="2800" b="0" dirty="0">
                <a:solidFill>
                  <a:srgbClr val="4FC1FF"/>
                </a:solidFill>
                <a:effectLst/>
                <a:latin typeface="Consolas" panose="020B0609020204030204" pitchFamily="49" charset="0"/>
              </a:rPr>
              <a:t>result</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err="1">
                <a:solidFill>
                  <a:srgbClr val="9CDCFE"/>
                </a:solidFill>
                <a:effectLst/>
                <a:latin typeface="Consolas" panose="020B0609020204030204" pitchFamily="49" charset="0"/>
              </a:rPr>
              <a:t>someUndefinedVariable</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10</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4FC1FF"/>
                </a:solidFill>
                <a:effectLst/>
                <a:latin typeface="Consolas" panose="020B0609020204030204" pitchFamily="49" charset="0"/>
              </a:rPr>
              <a:t>result</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CCCCCC"/>
                </a:solidFill>
                <a:effectLst/>
                <a:latin typeface="Consolas" panose="020B0609020204030204" pitchFamily="49" charset="0"/>
              </a:rPr>
              <a:t>} </a:t>
            </a:r>
          </a:p>
          <a:p>
            <a:r>
              <a:rPr lang="en-IN" sz="2800" b="0" dirty="0">
                <a:solidFill>
                  <a:srgbClr val="6A9955"/>
                </a:solidFill>
                <a:effectLst/>
                <a:latin typeface="Consolas" panose="020B0609020204030204" pitchFamily="49" charset="0"/>
              </a:rPr>
              <a:t>//catch block is where the error is handled</a:t>
            </a:r>
            <a:endParaRPr lang="en-IN" sz="2800" b="0" dirty="0">
              <a:solidFill>
                <a:srgbClr val="CCCCCC"/>
              </a:solidFill>
              <a:effectLst/>
              <a:latin typeface="Consolas" panose="020B0609020204030204" pitchFamily="49" charset="0"/>
            </a:endParaRPr>
          </a:p>
          <a:p>
            <a:r>
              <a:rPr lang="en-IN" sz="2800" b="0" dirty="0">
                <a:solidFill>
                  <a:srgbClr val="C586C0"/>
                </a:solidFill>
                <a:effectLst/>
                <a:latin typeface="Consolas" panose="020B0609020204030204" pitchFamily="49" charset="0"/>
              </a:rPr>
              <a:t>catch</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error</a:t>
            </a:r>
            <a:r>
              <a:rPr lang="en-IN" sz="2800" b="0" dirty="0">
                <a:solidFill>
                  <a:srgbClr val="CCCCCC"/>
                </a:solidFill>
                <a:effectLst/>
                <a:latin typeface="Consolas" panose="020B0609020204030204" pitchFamily="49" charset="0"/>
              </a:rPr>
              <a:t>) {  </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'An error occurred:'</a:t>
            </a:r>
            <a:r>
              <a:rPr lang="en-IN" sz="2800" b="0" dirty="0">
                <a:solidFill>
                  <a:srgbClr val="CCCCCC"/>
                </a:solidFill>
                <a:effectLst/>
                <a:latin typeface="Consolas" panose="020B0609020204030204" pitchFamily="49" charset="0"/>
              </a:rPr>
              <a:t>, </a:t>
            </a:r>
            <a:r>
              <a:rPr lang="en-IN" sz="2800" b="0" dirty="0" err="1">
                <a:solidFill>
                  <a:srgbClr val="9CDCFE"/>
                </a:solidFill>
                <a:effectLst/>
                <a:latin typeface="Consolas" panose="020B0609020204030204" pitchFamily="49" charset="0"/>
              </a:rPr>
              <a:t>error</a:t>
            </a:r>
            <a:r>
              <a:rPr lang="en-IN" sz="2800" b="0" dirty="0" err="1">
                <a:solidFill>
                  <a:srgbClr val="CCCCCC"/>
                </a:solidFill>
                <a:effectLst/>
                <a:latin typeface="Consolas" panose="020B0609020204030204" pitchFamily="49" charset="0"/>
              </a:rPr>
              <a:t>.</a:t>
            </a:r>
            <a:r>
              <a:rPr lang="en-IN" sz="2800" b="0" dirty="0" err="1">
                <a:solidFill>
                  <a:srgbClr val="9CDCFE"/>
                </a:solidFill>
                <a:effectLst/>
                <a:latin typeface="Consolas" panose="020B0609020204030204" pitchFamily="49" charset="0"/>
              </a:rPr>
              <a:t>message</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r>
              <a:rPr lang="en-IN" sz="2800" b="0" dirty="0">
                <a:solidFill>
                  <a:srgbClr val="6A9955"/>
                </a:solidFill>
                <a:effectLst/>
                <a:latin typeface="Consolas" panose="020B0609020204030204" pitchFamily="49" charset="0"/>
              </a:rPr>
              <a:t>//finally block to execute code regardless of whether</a:t>
            </a:r>
            <a:endParaRPr lang="en-IN" sz="2800" b="0" dirty="0">
              <a:solidFill>
                <a:srgbClr val="CCCCCC"/>
              </a:solidFill>
              <a:effectLst/>
              <a:latin typeface="Consolas" panose="020B0609020204030204" pitchFamily="49" charset="0"/>
            </a:endParaRPr>
          </a:p>
          <a:p>
            <a:r>
              <a:rPr lang="en-IN" sz="2800" b="0" dirty="0">
                <a:solidFill>
                  <a:srgbClr val="6A9955"/>
                </a:solidFill>
                <a:effectLst/>
                <a:latin typeface="Consolas" panose="020B0609020204030204" pitchFamily="49" charset="0"/>
              </a:rPr>
              <a:t>//an error </a:t>
            </a:r>
            <a:r>
              <a:rPr lang="en-IN" sz="2800" b="0" dirty="0" err="1">
                <a:solidFill>
                  <a:srgbClr val="6A9955"/>
                </a:solidFill>
                <a:effectLst/>
                <a:latin typeface="Consolas" panose="020B0609020204030204" pitchFamily="49" charset="0"/>
              </a:rPr>
              <a:t>occured</a:t>
            </a:r>
            <a:r>
              <a:rPr lang="en-IN" sz="2800" b="0" dirty="0">
                <a:solidFill>
                  <a:srgbClr val="6A9955"/>
                </a:solidFill>
                <a:effectLst/>
                <a:latin typeface="Consolas" panose="020B0609020204030204" pitchFamily="49" charset="0"/>
              </a:rPr>
              <a:t> or not</a:t>
            </a:r>
            <a:endParaRPr lang="en-IN" sz="2800" b="0" dirty="0">
              <a:solidFill>
                <a:srgbClr val="CCCCCC"/>
              </a:solidFill>
              <a:effectLst/>
              <a:latin typeface="Consolas" panose="020B0609020204030204" pitchFamily="49" charset="0"/>
            </a:endParaRPr>
          </a:p>
          <a:p>
            <a:r>
              <a:rPr lang="en-IN" sz="2800" b="0" dirty="0">
                <a:solidFill>
                  <a:srgbClr val="C586C0"/>
                </a:solidFill>
                <a:effectLst/>
                <a:latin typeface="Consolas" panose="020B0609020204030204" pitchFamily="49" charset="0"/>
              </a:rPr>
              <a:t>finally</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"finally executed"</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//Output</a:t>
            </a:r>
            <a:endParaRPr lang="en-IN" sz="2800" b="0" dirty="0">
              <a:solidFill>
                <a:srgbClr val="CCCCCC"/>
              </a:solidFill>
              <a:effectLst/>
              <a:latin typeface="Consolas" panose="020B0609020204030204" pitchFamily="49" charset="0"/>
            </a:endParaRPr>
          </a:p>
          <a:p>
            <a:r>
              <a:rPr lang="en-IN" sz="2800" b="0" dirty="0">
                <a:solidFill>
                  <a:srgbClr val="6A9955"/>
                </a:solidFill>
                <a:effectLst/>
                <a:latin typeface="Consolas" panose="020B0609020204030204" pitchFamily="49" charset="0"/>
              </a:rPr>
              <a:t>//An error occurred: </a:t>
            </a:r>
            <a:r>
              <a:rPr lang="en-IN" sz="2800" b="0" dirty="0" err="1">
                <a:solidFill>
                  <a:srgbClr val="6A9955"/>
                </a:solidFill>
                <a:effectLst/>
                <a:latin typeface="Consolas" panose="020B0609020204030204" pitchFamily="49" charset="0"/>
              </a:rPr>
              <a:t>someUndefinedVariable</a:t>
            </a:r>
            <a:r>
              <a:rPr lang="en-IN" sz="2800" b="0" dirty="0">
                <a:solidFill>
                  <a:srgbClr val="6A9955"/>
                </a:solidFill>
                <a:effectLst/>
                <a:latin typeface="Consolas" panose="020B0609020204030204" pitchFamily="49" charset="0"/>
              </a:rPr>
              <a:t> is not defined</a:t>
            </a:r>
            <a:endParaRPr lang="en-IN" sz="2800" b="0" dirty="0">
              <a:solidFill>
                <a:srgbClr val="CCCCCC"/>
              </a:solidFill>
              <a:effectLst/>
              <a:latin typeface="Consolas" panose="020B0609020204030204" pitchFamily="49" charset="0"/>
            </a:endParaRPr>
          </a:p>
          <a:p>
            <a:r>
              <a:rPr lang="en-IN" sz="2800" b="0" dirty="0">
                <a:solidFill>
                  <a:srgbClr val="6A9955"/>
                </a:solidFill>
                <a:effectLst/>
                <a:latin typeface="Consolas" panose="020B0609020204030204" pitchFamily="49" charset="0"/>
              </a:rPr>
              <a:t>//finally executed</a:t>
            </a:r>
            <a:endParaRPr lang="en-IN" sz="2800" b="0" dirty="0">
              <a:solidFill>
                <a:srgbClr val="CCCCCC"/>
              </a:solidFill>
              <a:effectLst/>
              <a:latin typeface="Consolas" panose="020B0609020204030204" pitchFamily="49"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1660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9600" b="0" dirty="0">
                <a:solidFill>
                  <a:srgbClr val="6A9955"/>
                </a:solidFill>
                <a:effectLst/>
                <a:latin typeface="Consolas" panose="020B0609020204030204" pitchFamily="49" charset="0"/>
              </a:rPr>
              <a:t>// Spread Operator Examples</a:t>
            </a:r>
            <a:endParaRPr lang="en-IN" sz="9600" b="0" dirty="0">
              <a:solidFill>
                <a:srgbClr val="CCCCCC"/>
              </a:solidFill>
              <a:effectLst/>
              <a:latin typeface="Consolas" panose="020B0609020204030204" pitchFamily="49" charset="0"/>
            </a:endParaRP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a:solidFill>
                  <a:srgbClr val="4FC1FF"/>
                </a:solidFill>
                <a:effectLst/>
                <a:latin typeface="Consolas" panose="020B0609020204030204" pitchFamily="49" charset="0"/>
              </a:rPr>
              <a:t>array</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1</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2</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3</a:t>
            </a:r>
            <a:r>
              <a:rPr lang="en-IN" sz="9600" b="0" dirty="0">
                <a:solidFill>
                  <a:srgbClr val="CCCCCC"/>
                </a:solidFill>
                <a:effectLst/>
                <a:latin typeface="Consolas" panose="020B0609020204030204" pitchFamily="49" charset="0"/>
              </a:rPr>
              <a:t>];</a:t>
            </a: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a:solidFill>
                  <a:srgbClr val="D4D4D4"/>
                </a:solidFill>
                <a:effectLst/>
                <a:latin typeface="Consolas" panose="020B0609020204030204" pitchFamily="49" charset="0"/>
              </a:rPr>
              <a:t>...</a:t>
            </a:r>
            <a:r>
              <a:rPr lang="en-IN" sz="9600" b="0" dirty="0">
                <a:solidFill>
                  <a:srgbClr val="4FC1FF"/>
                </a:solidFill>
                <a:effectLst/>
                <a:latin typeface="Consolas" panose="020B0609020204030204" pitchFamily="49" charset="0"/>
              </a:rPr>
              <a:t>array</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1, 2, 3</a:t>
            </a:r>
            <a:endParaRPr lang="en-IN" sz="9600" b="0" dirty="0">
              <a:solidFill>
                <a:srgbClr val="CCCCCC"/>
              </a:solidFill>
              <a:effectLst/>
              <a:latin typeface="Consolas" panose="020B0609020204030204" pitchFamily="49" charset="0"/>
            </a:endParaRPr>
          </a:p>
          <a:p>
            <a:br>
              <a:rPr lang="en-IN" sz="9600" b="0" dirty="0">
                <a:solidFill>
                  <a:srgbClr val="CCCCCC"/>
                </a:solidFill>
                <a:effectLst/>
                <a:latin typeface="Consolas" panose="020B0609020204030204" pitchFamily="49" charset="0"/>
              </a:rPr>
            </a:br>
            <a:r>
              <a:rPr lang="en-IN" sz="9600" b="0" dirty="0">
                <a:solidFill>
                  <a:srgbClr val="6A9955"/>
                </a:solidFill>
                <a:effectLst/>
                <a:latin typeface="Consolas" panose="020B0609020204030204" pitchFamily="49" charset="0"/>
              </a:rPr>
              <a:t>// Copying an array</a:t>
            </a:r>
            <a:endParaRPr lang="en-IN" sz="9600" b="0" dirty="0">
              <a:solidFill>
                <a:srgbClr val="CCCCCC"/>
              </a:solidFill>
              <a:effectLst/>
              <a:latin typeface="Consolas" panose="020B0609020204030204" pitchFamily="49" charset="0"/>
            </a:endParaRP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err="1">
                <a:solidFill>
                  <a:srgbClr val="4FC1FF"/>
                </a:solidFill>
                <a:effectLst/>
                <a:latin typeface="Consolas" panose="020B0609020204030204" pitchFamily="49" charset="0"/>
              </a:rPr>
              <a:t>originalArray</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1</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2</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3</a:t>
            </a:r>
            <a:r>
              <a:rPr lang="en-IN" sz="9600" b="0" dirty="0">
                <a:solidFill>
                  <a:srgbClr val="CCCCCC"/>
                </a:solidFill>
                <a:effectLst/>
                <a:latin typeface="Consolas" panose="020B0609020204030204" pitchFamily="49" charset="0"/>
              </a:rPr>
              <a:t>];</a:t>
            </a: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err="1">
                <a:solidFill>
                  <a:srgbClr val="4FC1FF"/>
                </a:solidFill>
                <a:effectLst/>
                <a:latin typeface="Consolas" panose="020B0609020204030204" pitchFamily="49" charset="0"/>
              </a:rPr>
              <a:t>copiedArray</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err="1">
                <a:solidFill>
                  <a:srgbClr val="4FC1FF"/>
                </a:solidFill>
                <a:effectLst/>
                <a:latin typeface="Consolas" panose="020B0609020204030204" pitchFamily="49" charset="0"/>
              </a:rPr>
              <a:t>originalArray</a:t>
            </a:r>
            <a:r>
              <a:rPr lang="en-IN" sz="9600" b="0" dirty="0">
                <a:solidFill>
                  <a:srgbClr val="CCCCCC"/>
                </a:solidFill>
                <a:effectLst/>
                <a:latin typeface="Consolas" panose="020B0609020204030204" pitchFamily="49" charset="0"/>
              </a:rPr>
              <a:t>];</a:t>
            </a: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err="1">
                <a:solidFill>
                  <a:srgbClr val="4FC1FF"/>
                </a:solidFill>
                <a:effectLst/>
                <a:latin typeface="Consolas" panose="020B0609020204030204" pitchFamily="49" charset="0"/>
              </a:rPr>
              <a:t>copiedArray</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[1, 2, 3]</a:t>
            </a:r>
            <a:endParaRPr lang="en-IN" sz="9600" b="0" dirty="0">
              <a:solidFill>
                <a:srgbClr val="CCCCCC"/>
              </a:solidFill>
              <a:effectLst/>
              <a:latin typeface="Consolas" panose="020B0609020204030204" pitchFamily="49" charset="0"/>
            </a:endParaRPr>
          </a:p>
          <a:p>
            <a:br>
              <a:rPr lang="en-IN" sz="9600" b="0" dirty="0">
                <a:solidFill>
                  <a:srgbClr val="CCCCCC"/>
                </a:solidFill>
                <a:effectLst/>
                <a:latin typeface="Consolas" panose="020B0609020204030204" pitchFamily="49" charset="0"/>
              </a:rPr>
            </a:br>
            <a:r>
              <a:rPr lang="en-IN" sz="9600" b="0" dirty="0">
                <a:solidFill>
                  <a:srgbClr val="6A9955"/>
                </a:solidFill>
                <a:effectLst/>
                <a:latin typeface="Consolas" panose="020B0609020204030204" pitchFamily="49" charset="0"/>
              </a:rPr>
              <a:t>// Merging arrays</a:t>
            </a:r>
            <a:endParaRPr lang="en-IN" sz="9600" b="0" dirty="0">
              <a:solidFill>
                <a:srgbClr val="CCCCCC"/>
              </a:solidFill>
              <a:effectLst/>
              <a:latin typeface="Consolas" panose="020B0609020204030204" pitchFamily="49" charset="0"/>
            </a:endParaRP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a:solidFill>
                  <a:srgbClr val="4FC1FF"/>
                </a:solidFill>
                <a:effectLst/>
                <a:latin typeface="Consolas" panose="020B0609020204030204" pitchFamily="49" charset="0"/>
              </a:rPr>
              <a:t>array1</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1</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2</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3</a:t>
            </a:r>
            <a:r>
              <a:rPr lang="en-IN" sz="9600" b="0" dirty="0">
                <a:solidFill>
                  <a:srgbClr val="CCCCCC"/>
                </a:solidFill>
                <a:effectLst/>
                <a:latin typeface="Consolas" panose="020B0609020204030204" pitchFamily="49" charset="0"/>
              </a:rPr>
              <a:t>];</a:t>
            </a: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a:solidFill>
                  <a:srgbClr val="4FC1FF"/>
                </a:solidFill>
                <a:effectLst/>
                <a:latin typeface="Consolas" panose="020B0609020204030204" pitchFamily="49" charset="0"/>
              </a:rPr>
              <a:t>array2</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4</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5</a:t>
            </a:r>
            <a:r>
              <a:rPr lang="en-IN" sz="9600" b="0" dirty="0">
                <a:solidFill>
                  <a:srgbClr val="CCCCCC"/>
                </a:solidFill>
                <a:effectLst/>
                <a:latin typeface="Consolas" panose="020B0609020204030204" pitchFamily="49" charset="0"/>
              </a:rPr>
              <a:t>];</a:t>
            </a: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err="1">
                <a:solidFill>
                  <a:srgbClr val="4FC1FF"/>
                </a:solidFill>
                <a:effectLst/>
                <a:latin typeface="Consolas" panose="020B0609020204030204" pitchFamily="49" charset="0"/>
              </a:rPr>
              <a:t>mergedArray</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4FC1FF"/>
                </a:solidFill>
                <a:effectLst/>
                <a:latin typeface="Consolas" panose="020B0609020204030204" pitchFamily="49" charset="0"/>
              </a:rPr>
              <a:t>array1</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4FC1FF"/>
                </a:solidFill>
                <a:effectLst/>
                <a:latin typeface="Consolas" panose="020B0609020204030204" pitchFamily="49" charset="0"/>
              </a:rPr>
              <a:t>array2</a:t>
            </a:r>
            <a:r>
              <a:rPr lang="en-IN" sz="9600" b="0" dirty="0">
                <a:solidFill>
                  <a:srgbClr val="CCCCCC"/>
                </a:solidFill>
                <a:effectLst/>
                <a:latin typeface="Consolas" panose="020B0609020204030204" pitchFamily="49" charset="0"/>
              </a:rPr>
              <a:t>];</a:t>
            </a: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err="1">
                <a:solidFill>
                  <a:srgbClr val="4FC1FF"/>
                </a:solidFill>
                <a:effectLst/>
                <a:latin typeface="Consolas" panose="020B0609020204030204" pitchFamily="49" charset="0"/>
              </a:rPr>
              <a:t>mergedArray</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[1, 2, 3, 4, 5]</a:t>
            </a:r>
            <a:endParaRPr lang="en-IN" sz="9600" b="0" dirty="0">
              <a:solidFill>
                <a:srgbClr val="CCCCCC"/>
              </a:solidFill>
              <a:effectLst/>
              <a:latin typeface="Consolas" panose="020B0609020204030204" pitchFamily="49" charset="0"/>
            </a:endParaRPr>
          </a:p>
          <a:p>
            <a:br>
              <a:rPr lang="en-IN" sz="9600" b="0" dirty="0">
                <a:solidFill>
                  <a:srgbClr val="CCCCCC"/>
                </a:solidFill>
                <a:effectLst/>
                <a:latin typeface="Consolas" panose="020B0609020204030204" pitchFamily="49" charset="0"/>
              </a:rPr>
            </a:br>
            <a:r>
              <a:rPr lang="en-IN" sz="9600" b="0" dirty="0">
                <a:solidFill>
                  <a:srgbClr val="6A9955"/>
                </a:solidFill>
                <a:effectLst/>
                <a:latin typeface="Consolas" panose="020B0609020204030204" pitchFamily="49" charset="0"/>
              </a:rPr>
              <a:t>// Passing multiple arguments to a function</a:t>
            </a:r>
            <a:endParaRPr lang="en-IN" sz="9600" b="0" dirty="0">
              <a:solidFill>
                <a:srgbClr val="CCCCCC"/>
              </a:solidFill>
              <a:effectLst/>
              <a:latin typeface="Consolas" panose="020B0609020204030204" pitchFamily="49" charset="0"/>
            </a:endParaRP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a:solidFill>
                  <a:srgbClr val="4FC1FF"/>
                </a:solidFill>
                <a:effectLst/>
                <a:latin typeface="Consolas" panose="020B0609020204030204" pitchFamily="49" charset="0"/>
              </a:rPr>
              <a:t>numbers</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1</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2</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3</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4</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5</a:t>
            </a:r>
            <a:r>
              <a:rPr lang="en-IN" sz="9600" b="0" dirty="0">
                <a:solidFill>
                  <a:srgbClr val="CCCCCC"/>
                </a:solidFill>
                <a:effectLst/>
                <a:latin typeface="Consolas" panose="020B0609020204030204" pitchFamily="49" charset="0"/>
              </a:rPr>
              <a:t>];</a:t>
            </a: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a:solidFill>
                  <a:srgbClr val="DCDCAA"/>
                </a:solidFill>
                <a:effectLst/>
                <a:latin typeface="Consolas" panose="020B0609020204030204" pitchFamily="49" charset="0"/>
              </a:rPr>
              <a:t>sum</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a</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b</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c</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d</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e</a:t>
            </a:r>
            <a:r>
              <a:rPr lang="en-IN" sz="9600" b="0" dirty="0">
                <a:solidFill>
                  <a:srgbClr val="CCCCCC"/>
                </a:solidFill>
                <a:effectLst/>
                <a:latin typeface="Consolas" panose="020B0609020204030204" pitchFamily="49" charset="0"/>
              </a:rPr>
              <a:t>) </a:t>
            </a:r>
            <a:r>
              <a:rPr lang="en-IN" sz="9600" b="0" dirty="0">
                <a:solidFill>
                  <a:srgbClr val="569CD6"/>
                </a:solidFill>
                <a:effectLst/>
                <a:latin typeface="Consolas" panose="020B0609020204030204" pitchFamily="49" charset="0"/>
              </a:rPr>
              <a:t>=&gt;</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a</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b</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c</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d</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e</a:t>
            </a:r>
            <a:r>
              <a:rPr lang="en-IN" sz="9600" b="0" dirty="0">
                <a:solidFill>
                  <a:srgbClr val="CCCCCC"/>
                </a:solidFill>
                <a:effectLst/>
                <a:latin typeface="Consolas" panose="020B0609020204030204" pitchFamily="49" charset="0"/>
              </a:rPr>
              <a:t>;</a:t>
            </a: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a:solidFill>
                  <a:srgbClr val="4FC1FF"/>
                </a:solidFill>
                <a:effectLst/>
                <a:latin typeface="Consolas" panose="020B0609020204030204" pitchFamily="49" charset="0"/>
              </a:rPr>
              <a:t>result</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DCDCAA"/>
                </a:solidFill>
                <a:effectLst/>
                <a:latin typeface="Consolas" panose="020B0609020204030204" pitchFamily="49" charset="0"/>
              </a:rPr>
              <a:t>sum</a:t>
            </a:r>
            <a:r>
              <a:rPr lang="en-IN" sz="9600" b="0" dirty="0">
                <a:solidFill>
                  <a:srgbClr val="CCCCCC"/>
                </a:solidFill>
                <a:effectLst/>
                <a:latin typeface="Consolas" panose="020B0609020204030204" pitchFamily="49" charset="0"/>
              </a:rPr>
              <a:t>(</a:t>
            </a:r>
            <a:r>
              <a:rPr lang="en-IN" sz="9600" b="0" dirty="0">
                <a:solidFill>
                  <a:srgbClr val="D4D4D4"/>
                </a:solidFill>
                <a:effectLst/>
                <a:latin typeface="Consolas" panose="020B0609020204030204" pitchFamily="49" charset="0"/>
              </a:rPr>
              <a:t>...</a:t>
            </a:r>
            <a:r>
              <a:rPr lang="en-IN" sz="9600" b="0" dirty="0">
                <a:solidFill>
                  <a:srgbClr val="4FC1FF"/>
                </a:solidFill>
                <a:effectLst/>
                <a:latin typeface="Consolas" panose="020B0609020204030204" pitchFamily="49" charset="0"/>
              </a:rPr>
              <a:t>numbers</a:t>
            </a:r>
            <a:r>
              <a:rPr lang="en-IN" sz="9600" b="0" dirty="0">
                <a:solidFill>
                  <a:srgbClr val="CCCCCC"/>
                </a:solidFill>
                <a:effectLst/>
                <a:latin typeface="Consolas" panose="020B0609020204030204" pitchFamily="49" charset="0"/>
              </a:rPr>
              <a:t>);</a:t>
            </a: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a:solidFill>
                  <a:srgbClr val="4FC1FF"/>
                </a:solidFill>
                <a:effectLst/>
                <a:latin typeface="Consolas" panose="020B0609020204030204" pitchFamily="49" charset="0"/>
              </a:rPr>
              <a:t>result</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15</a:t>
            </a:r>
            <a:endParaRPr lang="en-IN" sz="9600" b="0" dirty="0">
              <a:solidFill>
                <a:srgbClr val="CCCCCC"/>
              </a:solidFill>
              <a:effectLst/>
              <a:latin typeface="Consolas" panose="020B0609020204030204" pitchFamily="49" charset="0"/>
            </a:endParaRPr>
          </a:p>
          <a:p>
            <a:endParaRPr lang="en-IN" sz="96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562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6574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9600" b="0" dirty="0">
                <a:solidFill>
                  <a:srgbClr val="6A9955"/>
                </a:solidFill>
                <a:effectLst/>
                <a:latin typeface="Consolas" panose="020B0609020204030204" pitchFamily="49" charset="0"/>
              </a:rPr>
              <a:t>// Rest Operator Example</a:t>
            </a:r>
            <a:endParaRPr lang="en-IN" sz="9600" b="0" dirty="0">
              <a:solidFill>
                <a:srgbClr val="CCCCCC"/>
              </a:solidFill>
              <a:effectLst/>
              <a:latin typeface="Consolas" panose="020B0609020204030204" pitchFamily="49" charset="0"/>
            </a:endParaRPr>
          </a:p>
          <a:p>
            <a:r>
              <a:rPr lang="en-IN" sz="9600" b="0" dirty="0">
                <a:solidFill>
                  <a:srgbClr val="DCDCAA"/>
                </a:solidFill>
                <a:effectLst/>
                <a:latin typeface="Consolas" panose="020B0609020204030204" pitchFamily="49" charset="0"/>
              </a:rPr>
              <a:t>display</a:t>
            </a:r>
            <a:r>
              <a:rPr lang="en-IN" sz="9600" b="0" dirty="0">
                <a:solidFill>
                  <a:srgbClr val="CCCCCC"/>
                </a:solidFill>
                <a:effectLst/>
                <a:latin typeface="Consolas" panose="020B0609020204030204" pitchFamily="49" charset="0"/>
              </a:rPr>
              <a:t>(</a:t>
            </a:r>
            <a:r>
              <a:rPr lang="en-IN" sz="9600" b="0" dirty="0">
                <a:solidFill>
                  <a:srgbClr val="B5CEA8"/>
                </a:solidFill>
                <a:effectLst/>
                <a:latin typeface="Consolas" panose="020B0609020204030204" pitchFamily="49" charset="0"/>
              </a:rPr>
              <a:t>1</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2</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3</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4</a:t>
            </a:r>
            <a:r>
              <a:rPr lang="en-IN" sz="9600" b="0" dirty="0">
                <a:solidFill>
                  <a:srgbClr val="CCCCCC"/>
                </a:solidFill>
                <a:effectLst/>
                <a:latin typeface="Consolas" panose="020B0609020204030204" pitchFamily="49" charset="0"/>
              </a:rPr>
              <a:t>, </a:t>
            </a:r>
            <a:r>
              <a:rPr lang="en-IN" sz="9600" b="0" dirty="0">
                <a:solidFill>
                  <a:srgbClr val="B5CEA8"/>
                </a:solidFill>
                <a:effectLst/>
                <a:latin typeface="Consolas" panose="020B0609020204030204" pitchFamily="49" charset="0"/>
              </a:rPr>
              <a:t>5</a:t>
            </a:r>
            <a:r>
              <a:rPr lang="en-IN" sz="9600" b="0" dirty="0">
                <a:solidFill>
                  <a:srgbClr val="CCCCCC"/>
                </a:solidFill>
                <a:effectLst/>
                <a:latin typeface="Consolas" panose="020B0609020204030204" pitchFamily="49" charset="0"/>
              </a:rPr>
              <a:t>);</a:t>
            </a:r>
          </a:p>
          <a:p>
            <a:br>
              <a:rPr lang="en-IN" sz="9600" b="0" dirty="0">
                <a:solidFill>
                  <a:srgbClr val="CCCCCC"/>
                </a:solidFill>
                <a:effectLst/>
                <a:latin typeface="Consolas" panose="020B0609020204030204" pitchFamily="49" charset="0"/>
              </a:rPr>
            </a:br>
            <a:r>
              <a:rPr lang="en-IN" sz="9600" b="0" dirty="0">
                <a:solidFill>
                  <a:srgbClr val="569CD6"/>
                </a:solidFill>
                <a:effectLst/>
                <a:latin typeface="Consolas" panose="020B0609020204030204" pitchFamily="49" charset="0"/>
              </a:rPr>
              <a:t>function</a:t>
            </a:r>
            <a:r>
              <a:rPr lang="en-IN" sz="9600" b="0" dirty="0">
                <a:solidFill>
                  <a:srgbClr val="CCCCCC"/>
                </a:solidFill>
                <a:effectLst/>
                <a:latin typeface="Consolas" panose="020B0609020204030204" pitchFamily="49" charset="0"/>
              </a:rPr>
              <a:t> </a:t>
            </a:r>
            <a:r>
              <a:rPr lang="en-IN" sz="9600" b="0" dirty="0">
                <a:solidFill>
                  <a:srgbClr val="DCDCAA"/>
                </a:solidFill>
                <a:effectLst/>
                <a:latin typeface="Consolas" panose="020B0609020204030204" pitchFamily="49" charset="0"/>
              </a:rPr>
              <a:t>display</a:t>
            </a:r>
            <a:r>
              <a:rPr lang="en-IN" sz="9600" b="0" dirty="0">
                <a:solidFill>
                  <a:srgbClr val="CCCCCC"/>
                </a:solidFill>
                <a:effectLst/>
                <a:latin typeface="Consolas" panose="020B0609020204030204" pitchFamily="49" charset="0"/>
              </a:rPr>
              <a:t>(</a:t>
            </a:r>
            <a:r>
              <a:rPr lang="en-IN" sz="9600" b="0" dirty="0">
                <a:solidFill>
                  <a:srgbClr val="9CDCFE"/>
                </a:solidFill>
                <a:effectLst/>
                <a:latin typeface="Consolas" panose="020B0609020204030204" pitchFamily="49" charset="0"/>
              </a:rPr>
              <a:t>first</a:t>
            </a: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second</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err="1">
                <a:solidFill>
                  <a:srgbClr val="9CDCFE"/>
                </a:solidFill>
                <a:effectLst/>
                <a:latin typeface="Consolas" panose="020B0609020204030204" pitchFamily="49" charset="0"/>
              </a:rPr>
              <a:t>restArguments</a:t>
            </a:r>
            <a:r>
              <a:rPr lang="en-IN" sz="9600" b="0" dirty="0">
                <a:solidFill>
                  <a:srgbClr val="CCCCCC"/>
                </a:solidFill>
                <a:effectLst/>
                <a:latin typeface="Consolas" panose="020B0609020204030204" pitchFamily="49" charset="0"/>
              </a:rPr>
              <a:t>) {</a:t>
            </a:r>
          </a:p>
          <a:p>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a:solidFill>
                  <a:srgbClr val="9CDCFE"/>
                </a:solidFill>
                <a:effectLst/>
                <a:latin typeface="Consolas" panose="020B0609020204030204" pitchFamily="49" charset="0"/>
              </a:rPr>
              <a:t>first</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1</a:t>
            </a:r>
            <a:endParaRPr lang="en-IN" sz="9600" b="0" dirty="0">
              <a:solidFill>
                <a:srgbClr val="CCCCCC"/>
              </a:solidFill>
              <a:effectLst/>
              <a:latin typeface="Consolas" panose="020B0609020204030204" pitchFamily="49" charset="0"/>
            </a:endParaRPr>
          </a:p>
          <a:p>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a:solidFill>
                  <a:srgbClr val="9CDCFE"/>
                </a:solidFill>
                <a:effectLst/>
                <a:latin typeface="Consolas" panose="020B0609020204030204" pitchFamily="49" charset="0"/>
              </a:rPr>
              <a:t>second</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2</a:t>
            </a:r>
            <a:endParaRPr lang="en-IN" sz="9600" b="0" dirty="0">
              <a:solidFill>
                <a:srgbClr val="CCCCCC"/>
              </a:solidFill>
              <a:effectLst/>
              <a:latin typeface="Consolas" panose="020B0609020204030204" pitchFamily="49" charset="0"/>
            </a:endParaRPr>
          </a:p>
          <a:p>
            <a:br>
              <a:rPr lang="en-IN" sz="9600" b="0" dirty="0">
                <a:solidFill>
                  <a:srgbClr val="CCCCCC"/>
                </a:solidFill>
                <a:effectLst/>
                <a:latin typeface="Consolas" panose="020B0609020204030204" pitchFamily="49" charset="0"/>
              </a:rPr>
            </a:br>
            <a:r>
              <a:rPr lang="en-IN" sz="9600" b="0" dirty="0">
                <a:solidFill>
                  <a:srgbClr val="CCCCCC"/>
                </a:solidFill>
                <a:effectLst/>
                <a:latin typeface="Consolas" panose="020B0609020204030204" pitchFamily="49" charset="0"/>
              </a:rPr>
              <a:t>  </a:t>
            </a:r>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a:solidFill>
                  <a:srgbClr val="9CDCFE"/>
                </a:solidFill>
                <a:effectLst/>
                <a:latin typeface="Consolas" panose="020B0609020204030204" pitchFamily="49" charset="0"/>
              </a:rPr>
              <a:t>remaining</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[3, 4, 5]</a:t>
            </a:r>
            <a:endParaRPr lang="en-IN" sz="9600" b="0" dirty="0">
              <a:solidFill>
                <a:srgbClr val="CCCCCC"/>
              </a:solidFill>
              <a:effectLst/>
              <a:latin typeface="Consolas" panose="020B0609020204030204" pitchFamily="49" charset="0"/>
            </a:endParaRPr>
          </a:p>
          <a:p>
            <a:r>
              <a:rPr lang="en-IN" sz="9600" b="0" dirty="0">
                <a:solidFill>
                  <a:srgbClr val="CCCCCC"/>
                </a:solidFill>
                <a:effectLst/>
                <a:latin typeface="Consolas" panose="020B0609020204030204" pitchFamily="49" charset="0"/>
              </a:rPr>
              <a:t>}</a:t>
            </a:r>
          </a:p>
          <a:p>
            <a:br>
              <a:rPr lang="en-IN" sz="9600" b="0" dirty="0">
                <a:solidFill>
                  <a:srgbClr val="CCCCCC"/>
                </a:solidFill>
                <a:effectLst/>
                <a:latin typeface="Consolas" panose="020B0609020204030204" pitchFamily="49" charset="0"/>
              </a:rPr>
            </a:br>
            <a:br>
              <a:rPr lang="en-IN" sz="9600" b="0" dirty="0">
                <a:solidFill>
                  <a:srgbClr val="CCCCCC"/>
                </a:solidFill>
                <a:effectLst/>
                <a:latin typeface="Consolas" panose="020B0609020204030204" pitchFamily="49" charset="0"/>
              </a:rPr>
            </a:br>
            <a:endParaRPr lang="en-IN" sz="9600" b="0" dirty="0">
              <a:solidFill>
                <a:srgbClr val="CCCCCC"/>
              </a:solidFill>
              <a:effectLst/>
              <a:latin typeface="Consolas" panose="020B0609020204030204" pitchFamily="49" charset="0"/>
            </a:endParaRPr>
          </a:p>
          <a:p>
            <a:endParaRPr lang="en-IN" sz="96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06717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6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801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6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38468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6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7611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9600" b="0" dirty="0">
                <a:solidFill>
                  <a:srgbClr val="CCCCCC"/>
                </a:solidFill>
                <a:effectLst/>
                <a:latin typeface="Consolas" panose="020B0609020204030204" pitchFamily="49" charset="0"/>
              </a:rPr>
            </a:br>
            <a:r>
              <a:rPr lang="en-IN" sz="9600" b="0" dirty="0">
                <a:solidFill>
                  <a:srgbClr val="6A9955"/>
                </a:solidFill>
                <a:effectLst/>
                <a:latin typeface="Consolas" panose="020B0609020204030204" pitchFamily="49" charset="0"/>
              </a:rPr>
              <a:t>// Example array</a:t>
            </a:r>
            <a:endParaRPr lang="en-IN" sz="9600" b="0" dirty="0">
              <a:solidFill>
                <a:srgbClr val="CCCCCC"/>
              </a:solidFill>
              <a:effectLst/>
              <a:latin typeface="Consolas" panose="020B0609020204030204" pitchFamily="49" charset="0"/>
            </a:endParaRP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a:solidFill>
                  <a:srgbClr val="4FC1FF"/>
                </a:solidFill>
                <a:effectLst/>
                <a:latin typeface="Consolas" panose="020B0609020204030204" pitchFamily="49" charset="0"/>
              </a:rPr>
              <a:t>fruits</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CE9178"/>
                </a:solidFill>
                <a:effectLst/>
                <a:latin typeface="Consolas" panose="020B0609020204030204" pitchFamily="49" charset="0"/>
              </a:rPr>
              <a:t>'apple'</a:t>
            </a:r>
            <a:r>
              <a:rPr lang="en-IN" sz="9600" b="0" dirty="0">
                <a:solidFill>
                  <a:srgbClr val="CCCCCC"/>
                </a:solidFill>
                <a:effectLst/>
                <a:latin typeface="Consolas" panose="020B0609020204030204" pitchFamily="49" charset="0"/>
              </a:rPr>
              <a:t>, </a:t>
            </a:r>
            <a:r>
              <a:rPr lang="en-IN" sz="9600" b="0" dirty="0">
                <a:solidFill>
                  <a:srgbClr val="CE9178"/>
                </a:solidFill>
                <a:effectLst/>
                <a:latin typeface="Consolas" panose="020B0609020204030204" pitchFamily="49" charset="0"/>
              </a:rPr>
              <a:t>'banana'</a:t>
            </a:r>
            <a:r>
              <a:rPr lang="en-IN" sz="9600" b="0" dirty="0">
                <a:solidFill>
                  <a:srgbClr val="CCCCCC"/>
                </a:solidFill>
                <a:effectLst/>
                <a:latin typeface="Consolas" panose="020B0609020204030204" pitchFamily="49" charset="0"/>
              </a:rPr>
              <a:t>, </a:t>
            </a:r>
            <a:r>
              <a:rPr lang="en-IN" sz="9600" b="0" dirty="0">
                <a:solidFill>
                  <a:srgbClr val="CE9178"/>
                </a:solidFill>
                <a:effectLst/>
                <a:latin typeface="Consolas" panose="020B0609020204030204" pitchFamily="49" charset="0"/>
              </a:rPr>
              <a:t>'orange'</a:t>
            </a:r>
            <a:r>
              <a:rPr lang="en-IN" sz="9600" b="0" dirty="0">
                <a:solidFill>
                  <a:srgbClr val="CCCCCC"/>
                </a:solidFill>
                <a:effectLst/>
                <a:latin typeface="Consolas" panose="020B0609020204030204" pitchFamily="49" charset="0"/>
              </a:rPr>
              <a:t>];</a:t>
            </a:r>
          </a:p>
          <a:p>
            <a:br>
              <a:rPr lang="en-IN" sz="9600" b="0" dirty="0">
                <a:solidFill>
                  <a:srgbClr val="CCCCCC"/>
                </a:solidFill>
                <a:effectLst/>
                <a:latin typeface="Consolas" panose="020B0609020204030204" pitchFamily="49" charset="0"/>
              </a:rPr>
            </a:br>
            <a:r>
              <a:rPr lang="en-IN" sz="9600" b="0" dirty="0">
                <a:solidFill>
                  <a:srgbClr val="6A9955"/>
                </a:solidFill>
                <a:effectLst/>
                <a:latin typeface="Consolas" panose="020B0609020204030204" pitchFamily="49" charset="0"/>
              </a:rPr>
              <a:t>// Array </a:t>
            </a:r>
            <a:r>
              <a:rPr lang="en-IN" sz="9600" b="0" dirty="0" err="1">
                <a:solidFill>
                  <a:srgbClr val="6A9955"/>
                </a:solidFill>
                <a:effectLst/>
                <a:latin typeface="Consolas" panose="020B0609020204030204" pitchFamily="49" charset="0"/>
              </a:rPr>
              <a:t>destructuring</a:t>
            </a:r>
            <a:endParaRPr lang="en-IN" sz="9600" b="0" dirty="0">
              <a:solidFill>
                <a:srgbClr val="CCCCCC"/>
              </a:solidFill>
              <a:effectLst/>
              <a:latin typeface="Consolas" panose="020B0609020204030204" pitchFamily="49" charset="0"/>
            </a:endParaRP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err="1">
                <a:solidFill>
                  <a:srgbClr val="4FC1FF"/>
                </a:solidFill>
                <a:effectLst/>
                <a:latin typeface="Consolas" panose="020B0609020204030204" pitchFamily="49" charset="0"/>
              </a:rPr>
              <a:t>firstFruit</a:t>
            </a:r>
            <a:r>
              <a:rPr lang="en-IN" sz="9600" b="0" dirty="0">
                <a:solidFill>
                  <a:srgbClr val="CCCCCC"/>
                </a:solidFill>
                <a:effectLst/>
                <a:latin typeface="Consolas" panose="020B0609020204030204" pitchFamily="49" charset="0"/>
              </a:rPr>
              <a:t>, </a:t>
            </a:r>
            <a:r>
              <a:rPr lang="en-IN" sz="9600" b="0" dirty="0" err="1">
                <a:solidFill>
                  <a:srgbClr val="4FC1FF"/>
                </a:solidFill>
                <a:effectLst/>
                <a:latin typeface="Consolas" panose="020B0609020204030204" pitchFamily="49" charset="0"/>
              </a:rPr>
              <a:t>secondFruit</a:t>
            </a:r>
            <a:r>
              <a:rPr lang="en-IN" sz="9600" b="0" dirty="0">
                <a:solidFill>
                  <a:srgbClr val="CCCCCC"/>
                </a:solidFill>
                <a:effectLst/>
                <a:latin typeface="Consolas" panose="020B0609020204030204" pitchFamily="49" charset="0"/>
              </a:rPr>
              <a:t>, </a:t>
            </a:r>
            <a:r>
              <a:rPr lang="en-IN" sz="9600" b="0" dirty="0" err="1">
                <a:solidFill>
                  <a:srgbClr val="4FC1FF"/>
                </a:solidFill>
                <a:effectLst/>
                <a:latin typeface="Consolas" panose="020B0609020204030204" pitchFamily="49" charset="0"/>
              </a:rPr>
              <a:t>thirdFruit</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4FC1FF"/>
                </a:solidFill>
                <a:effectLst/>
                <a:latin typeface="Consolas" panose="020B0609020204030204" pitchFamily="49" charset="0"/>
              </a:rPr>
              <a:t>fruits</a:t>
            </a:r>
            <a:r>
              <a:rPr lang="en-IN" sz="9600" b="0" dirty="0">
                <a:solidFill>
                  <a:srgbClr val="CCCCCC"/>
                </a:solidFill>
                <a:effectLst/>
                <a:latin typeface="Consolas" panose="020B0609020204030204" pitchFamily="49" charset="0"/>
              </a:rPr>
              <a:t>;</a:t>
            </a:r>
          </a:p>
          <a:p>
            <a:br>
              <a:rPr lang="en-IN" sz="9600" b="0" dirty="0">
                <a:solidFill>
                  <a:srgbClr val="CCCCCC"/>
                </a:solidFill>
                <a:effectLst/>
                <a:latin typeface="Consolas" panose="020B0609020204030204" pitchFamily="49" charset="0"/>
              </a:rPr>
            </a:br>
            <a:r>
              <a:rPr lang="en-IN" sz="9600" b="0" dirty="0">
                <a:solidFill>
                  <a:srgbClr val="6A9955"/>
                </a:solidFill>
                <a:effectLst/>
                <a:latin typeface="Consolas" panose="020B0609020204030204" pitchFamily="49" charset="0"/>
              </a:rPr>
              <a:t>// Output</a:t>
            </a:r>
            <a:endParaRPr lang="en-IN" sz="9600" b="0" dirty="0">
              <a:solidFill>
                <a:srgbClr val="CCCCCC"/>
              </a:solidFill>
              <a:effectLst/>
              <a:latin typeface="Consolas" panose="020B0609020204030204" pitchFamily="49" charset="0"/>
            </a:endParaRP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err="1">
                <a:solidFill>
                  <a:srgbClr val="4FC1FF"/>
                </a:solidFill>
                <a:effectLst/>
                <a:latin typeface="Consolas" panose="020B0609020204030204" pitchFamily="49" charset="0"/>
              </a:rPr>
              <a:t>firstFruit</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"apple"</a:t>
            </a:r>
            <a:endParaRPr lang="en-IN" sz="9600" b="0" dirty="0">
              <a:solidFill>
                <a:srgbClr val="CCCCCC"/>
              </a:solidFill>
              <a:effectLst/>
              <a:latin typeface="Consolas" panose="020B0609020204030204" pitchFamily="49" charset="0"/>
            </a:endParaRP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err="1">
                <a:solidFill>
                  <a:srgbClr val="4FC1FF"/>
                </a:solidFill>
                <a:effectLst/>
                <a:latin typeface="Consolas" panose="020B0609020204030204" pitchFamily="49" charset="0"/>
              </a:rPr>
              <a:t>secondFruit</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"banana"</a:t>
            </a:r>
            <a:endParaRPr lang="en-IN" sz="9600" b="0" dirty="0">
              <a:solidFill>
                <a:srgbClr val="CCCCCC"/>
              </a:solidFill>
              <a:effectLst/>
              <a:latin typeface="Consolas" panose="020B0609020204030204" pitchFamily="49" charset="0"/>
            </a:endParaRP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err="1">
                <a:solidFill>
                  <a:srgbClr val="4FC1FF"/>
                </a:solidFill>
                <a:effectLst/>
                <a:latin typeface="Consolas" panose="020B0609020204030204" pitchFamily="49" charset="0"/>
              </a:rPr>
              <a:t>thirdFruit</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"orange"</a:t>
            </a:r>
            <a:endParaRPr lang="en-IN" sz="9600" b="0" dirty="0">
              <a:solidFill>
                <a:srgbClr val="CCCCCC"/>
              </a:solidFill>
              <a:effectLst/>
              <a:latin typeface="Consolas" panose="020B0609020204030204" pitchFamily="49" charset="0"/>
            </a:endParaRPr>
          </a:p>
          <a:p>
            <a:br>
              <a:rPr lang="en-IN" sz="9600" b="0" dirty="0">
                <a:solidFill>
                  <a:srgbClr val="CCCCCC"/>
                </a:solidFill>
                <a:effectLst/>
                <a:latin typeface="Consolas" panose="020B0609020204030204" pitchFamily="49" charset="0"/>
              </a:rPr>
            </a:br>
            <a:br>
              <a:rPr lang="en-IN" sz="9600" b="0" dirty="0">
                <a:solidFill>
                  <a:srgbClr val="CCCCCC"/>
                </a:solidFill>
                <a:effectLst/>
                <a:latin typeface="Consolas" panose="020B0609020204030204" pitchFamily="49" charset="0"/>
              </a:rPr>
            </a:br>
            <a:br>
              <a:rPr lang="en-IN" sz="9600" b="0" dirty="0">
                <a:solidFill>
                  <a:srgbClr val="CCCCCC"/>
                </a:solidFill>
                <a:effectLst/>
                <a:latin typeface="Consolas" panose="020B0609020204030204" pitchFamily="49" charset="0"/>
              </a:rPr>
            </a:br>
            <a:endParaRPr lang="en-IN" sz="96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441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9600" b="0" dirty="0">
                <a:solidFill>
                  <a:srgbClr val="CCCCCC"/>
                </a:solidFill>
                <a:effectLst/>
                <a:latin typeface="Consolas" panose="020B0609020204030204" pitchFamily="49" charset="0"/>
              </a:rPr>
            </a:br>
            <a:r>
              <a:rPr lang="en-IN" sz="9600" b="0" dirty="0">
                <a:solidFill>
                  <a:srgbClr val="6A9955"/>
                </a:solidFill>
                <a:effectLst/>
                <a:latin typeface="Consolas" panose="020B0609020204030204" pitchFamily="49" charset="0"/>
              </a:rPr>
              <a:t>// Example array</a:t>
            </a:r>
            <a:endParaRPr lang="en-IN" sz="9600" b="0" dirty="0">
              <a:solidFill>
                <a:srgbClr val="CCCCCC"/>
              </a:solidFill>
              <a:effectLst/>
              <a:latin typeface="Consolas" panose="020B0609020204030204" pitchFamily="49" charset="0"/>
            </a:endParaRP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a:solidFill>
                  <a:srgbClr val="4FC1FF"/>
                </a:solidFill>
                <a:effectLst/>
                <a:latin typeface="Consolas" panose="020B0609020204030204" pitchFamily="49" charset="0"/>
              </a:rPr>
              <a:t>fruits</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CE9178"/>
                </a:solidFill>
                <a:effectLst/>
                <a:latin typeface="Consolas" panose="020B0609020204030204" pitchFamily="49" charset="0"/>
              </a:rPr>
              <a:t>'apple'</a:t>
            </a:r>
            <a:r>
              <a:rPr lang="en-IN" sz="9600" b="0" dirty="0">
                <a:solidFill>
                  <a:srgbClr val="CCCCCC"/>
                </a:solidFill>
                <a:effectLst/>
                <a:latin typeface="Consolas" panose="020B0609020204030204" pitchFamily="49" charset="0"/>
              </a:rPr>
              <a:t>, </a:t>
            </a:r>
            <a:r>
              <a:rPr lang="en-IN" sz="9600" b="0" dirty="0">
                <a:solidFill>
                  <a:srgbClr val="CE9178"/>
                </a:solidFill>
                <a:effectLst/>
                <a:latin typeface="Consolas" panose="020B0609020204030204" pitchFamily="49" charset="0"/>
              </a:rPr>
              <a:t>'banana'</a:t>
            </a:r>
            <a:r>
              <a:rPr lang="en-IN" sz="9600" b="0" dirty="0">
                <a:solidFill>
                  <a:srgbClr val="CCCCCC"/>
                </a:solidFill>
                <a:effectLst/>
                <a:latin typeface="Consolas" panose="020B0609020204030204" pitchFamily="49" charset="0"/>
              </a:rPr>
              <a:t>, </a:t>
            </a:r>
            <a:r>
              <a:rPr lang="en-IN" sz="9600" b="0" dirty="0">
                <a:solidFill>
                  <a:srgbClr val="CE9178"/>
                </a:solidFill>
                <a:effectLst/>
                <a:latin typeface="Consolas" panose="020B0609020204030204" pitchFamily="49" charset="0"/>
              </a:rPr>
              <a:t>'orange'</a:t>
            </a:r>
            <a:r>
              <a:rPr lang="en-IN" sz="9600" b="0" dirty="0">
                <a:solidFill>
                  <a:srgbClr val="CCCCCC"/>
                </a:solidFill>
                <a:effectLst/>
                <a:latin typeface="Consolas" panose="020B0609020204030204" pitchFamily="49" charset="0"/>
              </a:rPr>
              <a:t>];</a:t>
            </a:r>
          </a:p>
          <a:p>
            <a:br>
              <a:rPr lang="en-IN" sz="9600" b="0" dirty="0">
                <a:solidFill>
                  <a:srgbClr val="CCCCCC"/>
                </a:solidFill>
                <a:effectLst/>
                <a:latin typeface="Consolas" panose="020B0609020204030204" pitchFamily="49" charset="0"/>
              </a:rPr>
            </a:br>
            <a:r>
              <a:rPr lang="en-IN" sz="9600" b="0" dirty="0">
                <a:solidFill>
                  <a:srgbClr val="6A9955"/>
                </a:solidFill>
                <a:effectLst/>
                <a:latin typeface="Consolas" panose="020B0609020204030204" pitchFamily="49" charset="0"/>
              </a:rPr>
              <a:t>// Array </a:t>
            </a:r>
            <a:r>
              <a:rPr lang="en-IN" sz="9600" b="0" dirty="0" err="1">
                <a:solidFill>
                  <a:srgbClr val="6A9955"/>
                </a:solidFill>
                <a:effectLst/>
                <a:latin typeface="Consolas" panose="020B0609020204030204" pitchFamily="49" charset="0"/>
              </a:rPr>
              <a:t>destructuring</a:t>
            </a:r>
            <a:endParaRPr lang="en-IN" sz="9600" b="0" dirty="0">
              <a:solidFill>
                <a:srgbClr val="CCCCCC"/>
              </a:solidFill>
              <a:effectLst/>
              <a:latin typeface="Consolas" panose="020B0609020204030204" pitchFamily="49" charset="0"/>
            </a:endParaRPr>
          </a:p>
          <a:p>
            <a:r>
              <a:rPr lang="en-IN" sz="9600" b="0" dirty="0" err="1">
                <a:solidFill>
                  <a:srgbClr val="569CD6"/>
                </a:solidFill>
                <a:effectLst/>
                <a:latin typeface="Consolas" panose="020B0609020204030204" pitchFamily="49" charset="0"/>
              </a:rPr>
              <a:t>const</a:t>
            </a:r>
            <a:r>
              <a:rPr lang="en-IN" sz="9600" b="0" dirty="0">
                <a:solidFill>
                  <a:srgbClr val="CCCCCC"/>
                </a:solidFill>
                <a:effectLst/>
                <a:latin typeface="Consolas" panose="020B0609020204030204" pitchFamily="49" charset="0"/>
              </a:rPr>
              <a:t> [</a:t>
            </a:r>
            <a:r>
              <a:rPr lang="en-IN" sz="9600" b="0" dirty="0" err="1">
                <a:solidFill>
                  <a:srgbClr val="4FC1FF"/>
                </a:solidFill>
                <a:effectLst/>
                <a:latin typeface="Consolas" panose="020B0609020204030204" pitchFamily="49" charset="0"/>
              </a:rPr>
              <a:t>firstFruit</a:t>
            </a:r>
            <a:r>
              <a:rPr lang="en-IN" sz="9600" b="0" dirty="0">
                <a:solidFill>
                  <a:srgbClr val="CCCCCC"/>
                </a:solidFill>
                <a:effectLst/>
                <a:latin typeface="Consolas" panose="020B0609020204030204" pitchFamily="49" charset="0"/>
              </a:rPr>
              <a:t>, </a:t>
            </a:r>
            <a:r>
              <a:rPr lang="en-IN" sz="9600" b="0" dirty="0" err="1">
                <a:solidFill>
                  <a:srgbClr val="4FC1FF"/>
                </a:solidFill>
                <a:effectLst/>
                <a:latin typeface="Consolas" panose="020B0609020204030204" pitchFamily="49" charset="0"/>
              </a:rPr>
              <a:t>secondFruit</a:t>
            </a:r>
            <a:r>
              <a:rPr lang="en-IN" sz="9600" b="0" dirty="0">
                <a:solidFill>
                  <a:srgbClr val="CCCCCC"/>
                </a:solidFill>
                <a:effectLst/>
                <a:latin typeface="Consolas" panose="020B0609020204030204" pitchFamily="49" charset="0"/>
              </a:rPr>
              <a:t>, </a:t>
            </a:r>
            <a:r>
              <a:rPr lang="en-IN" sz="9600" b="0" dirty="0" err="1">
                <a:solidFill>
                  <a:srgbClr val="4FC1FF"/>
                </a:solidFill>
                <a:effectLst/>
                <a:latin typeface="Consolas" panose="020B0609020204030204" pitchFamily="49" charset="0"/>
              </a:rPr>
              <a:t>thirdFruit</a:t>
            </a:r>
            <a:r>
              <a:rPr lang="en-IN" sz="9600" b="0" dirty="0">
                <a:solidFill>
                  <a:srgbClr val="CCCCCC"/>
                </a:solidFill>
                <a:effectLst/>
                <a:latin typeface="Consolas" panose="020B0609020204030204" pitchFamily="49" charset="0"/>
              </a:rPr>
              <a:t>] </a:t>
            </a:r>
            <a:r>
              <a:rPr lang="en-IN" sz="9600" b="0" dirty="0">
                <a:solidFill>
                  <a:srgbClr val="D4D4D4"/>
                </a:solidFill>
                <a:effectLst/>
                <a:latin typeface="Consolas" panose="020B0609020204030204" pitchFamily="49" charset="0"/>
              </a:rPr>
              <a:t>=</a:t>
            </a:r>
            <a:r>
              <a:rPr lang="en-IN" sz="9600" b="0" dirty="0">
                <a:solidFill>
                  <a:srgbClr val="CCCCCC"/>
                </a:solidFill>
                <a:effectLst/>
                <a:latin typeface="Consolas" panose="020B0609020204030204" pitchFamily="49" charset="0"/>
              </a:rPr>
              <a:t> </a:t>
            </a:r>
            <a:r>
              <a:rPr lang="en-IN" sz="9600" b="0" dirty="0">
                <a:solidFill>
                  <a:srgbClr val="4FC1FF"/>
                </a:solidFill>
                <a:effectLst/>
                <a:latin typeface="Consolas" panose="020B0609020204030204" pitchFamily="49" charset="0"/>
              </a:rPr>
              <a:t>fruits</a:t>
            </a:r>
            <a:r>
              <a:rPr lang="en-IN" sz="9600" b="0" dirty="0">
                <a:solidFill>
                  <a:srgbClr val="CCCCCC"/>
                </a:solidFill>
                <a:effectLst/>
                <a:latin typeface="Consolas" panose="020B0609020204030204" pitchFamily="49" charset="0"/>
              </a:rPr>
              <a:t>;</a:t>
            </a:r>
          </a:p>
          <a:p>
            <a:br>
              <a:rPr lang="en-IN" sz="9600" b="0" dirty="0">
                <a:solidFill>
                  <a:srgbClr val="CCCCCC"/>
                </a:solidFill>
                <a:effectLst/>
                <a:latin typeface="Consolas" panose="020B0609020204030204" pitchFamily="49" charset="0"/>
              </a:rPr>
            </a:br>
            <a:r>
              <a:rPr lang="en-IN" sz="9600" b="0" dirty="0">
                <a:solidFill>
                  <a:srgbClr val="6A9955"/>
                </a:solidFill>
                <a:effectLst/>
                <a:latin typeface="Consolas" panose="020B0609020204030204" pitchFamily="49" charset="0"/>
              </a:rPr>
              <a:t>// Output</a:t>
            </a:r>
            <a:endParaRPr lang="en-IN" sz="9600" b="0" dirty="0">
              <a:solidFill>
                <a:srgbClr val="CCCCCC"/>
              </a:solidFill>
              <a:effectLst/>
              <a:latin typeface="Consolas" panose="020B0609020204030204" pitchFamily="49" charset="0"/>
            </a:endParaRP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err="1">
                <a:solidFill>
                  <a:srgbClr val="4FC1FF"/>
                </a:solidFill>
                <a:effectLst/>
                <a:latin typeface="Consolas" panose="020B0609020204030204" pitchFamily="49" charset="0"/>
              </a:rPr>
              <a:t>firstFruit</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"apple"</a:t>
            </a:r>
            <a:endParaRPr lang="en-IN" sz="9600" b="0" dirty="0">
              <a:solidFill>
                <a:srgbClr val="CCCCCC"/>
              </a:solidFill>
              <a:effectLst/>
              <a:latin typeface="Consolas" panose="020B0609020204030204" pitchFamily="49" charset="0"/>
            </a:endParaRP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err="1">
                <a:solidFill>
                  <a:srgbClr val="4FC1FF"/>
                </a:solidFill>
                <a:effectLst/>
                <a:latin typeface="Consolas" panose="020B0609020204030204" pitchFamily="49" charset="0"/>
              </a:rPr>
              <a:t>secondFruit</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"banana"</a:t>
            </a:r>
            <a:endParaRPr lang="en-IN" sz="9600" b="0" dirty="0">
              <a:solidFill>
                <a:srgbClr val="CCCCCC"/>
              </a:solidFill>
              <a:effectLst/>
              <a:latin typeface="Consolas" panose="020B0609020204030204" pitchFamily="49" charset="0"/>
            </a:endParaRPr>
          </a:p>
          <a:p>
            <a:r>
              <a:rPr lang="en-IN" sz="9600" b="0" dirty="0">
                <a:solidFill>
                  <a:srgbClr val="9CDCFE"/>
                </a:solidFill>
                <a:effectLst/>
                <a:latin typeface="Consolas" panose="020B0609020204030204" pitchFamily="49" charset="0"/>
              </a:rPr>
              <a:t>console</a:t>
            </a:r>
            <a:r>
              <a:rPr lang="en-IN" sz="9600" b="0" dirty="0">
                <a:solidFill>
                  <a:srgbClr val="CCCCCC"/>
                </a:solidFill>
                <a:effectLst/>
                <a:latin typeface="Consolas" panose="020B0609020204030204" pitchFamily="49" charset="0"/>
              </a:rPr>
              <a:t>.</a:t>
            </a:r>
            <a:r>
              <a:rPr lang="en-IN" sz="9600" b="0" dirty="0">
                <a:solidFill>
                  <a:srgbClr val="DCDCAA"/>
                </a:solidFill>
                <a:effectLst/>
                <a:latin typeface="Consolas" panose="020B0609020204030204" pitchFamily="49" charset="0"/>
              </a:rPr>
              <a:t>log</a:t>
            </a:r>
            <a:r>
              <a:rPr lang="en-IN" sz="9600" b="0" dirty="0">
                <a:solidFill>
                  <a:srgbClr val="CCCCCC"/>
                </a:solidFill>
                <a:effectLst/>
                <a:latin typeface="Consolas" panose="020B0609020204030204" pitchFamily="49" charset="0"/>
              </a:rPr>
              <a:t>(</a:t>
            </a:r>
            <a:r>
              <a:rPr lang="en-IN" sz="9600" b="0" dirty="0" err="1">
                <a:solidFill>
                  <a:srgbClr val="4FC1FF"/>
                </a:solidFill>
                <a:effectLst/>
                <a:latin typeface="Consolas" panose="020B0609020204030204" pitchFamily="49" charset="0"/>
              </a:rPr>
              <a:t>thirdFruit</a:t>
            </a:r>
            <a:r>
              <a:rPr lang="en-IN" sz="9600" b="0" dirty="0">
                <a:solidFill>
                  <a:srgbClr val="CCCCCC"/>
                </a:solidFill>
                <a:effectLst/>
                <a:latin typeface="Consolas" panose="020B0609020204030204" pitchFamily="49" charset="0"/>
              </a:rPr>
              <a:t>); </a:t>
            </a:r>
            <a:r>
              <a:rPr lang="en-IN" sz="9600" b="0" dirty="0">
                <a:solidFill>
                  <a:srgbClr val="6A9955"/>
                </a:solidFill>
                <a:effectLst/>
                <a:latin typeface="Consolas" panose="020B0609020204030204" pitchFamily="49" charset="0"/>
              </a:rPr>
              <a:t>// Output: "orange"</a:t>
            </a:r>
            <a:endParaRPr lang="en-IN" sz="9600" b="0" dirty="0">
              <a:solidFill>
                <a:srgbClr val="CCCCCC"/>
              </a:solidFill>
              <a:effectLst/>
              <a:latin typeface="Consolas" panose="020B0609020204030204" pitchFamily="49" charset="0"/>
            </a:endParaRPr>
          </a:p>
          <a:p>
            <a:br>
              <a:rPr lang="en-IN" sz="9600" b="0" dirty="0">
                <a:solidFill>
                  <a:srgbClr val="CCCCCC"/>
                </a:solidFill>
                <a:effectLst/>
                <a:latin typeface="Consolas" panose="020B0609020204030204" pitchFamily="49" charset="0"/>
              </a:rPr>
            </a:br>
            <a:br>
              <a:rPr lang="en-IN" sz="9600" b="0" dirty="0">
                <a:solidFill>
                  <a:srgbClr val="CCCCCC"/>
                </a:solidFill>
                <a:effectLst/>
                <a:latin typeface="Consolas" panose="020B0609020204030204" pitchFamily="49" charset="0"/>
              </a:rPr>
            </a:br>
            <a:br>
              <a:rPr lang="en-IN" sz="9600" b="0" dirty="0">
                <a:solidFill>
                  <a:srgbClr val="CCCCCC"/>
                </a:solidFill>
                <a:effectLst/>
                <a:latin typeface="Consolas" panose="020B0609020204030204" pitchFamily="49" charset="0"/>
              </a:rPr>
            </a:br>
            <a:endParaRPr lang="en-IN" sz="96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86508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b="0" dirty="0">
                <a:solidFill>
                  <a:srgbClr val="6A9955"/>
                </a:solidFill>
                <a:effectLst/>
                <a:latin typeface="Consolas" panose="020B0609020204030204" pitchFamily="49" charset="0"/>
              </a:rPr>
              <a:t>//Q. What is function in JS?</a:t>
            </a:r>
            <a:endParaRPr lang="en-US" sz="4000" b="0" dirty="0">
              <a:solidFill>
                <a:srgbClr val="CCCCCC"/>
              </a:solidFill>
              <a:effectLst/>
              <a:latin typeface="Consolas" panose="020B0609020204030204" pitchFamily="49" charset="0"/>
            </a:endParaRPr>
          </a:p>
          <a:p>
            <a:r>
              <a:rPr lang="en-US" sz="4000" b="0" dirty="0">
                <a:solidFill>
                  <a:srgbClr val="6A9955"/>
                </a:solidFill>
                <a:effectLst/>
                <a:latin typeface="Consolas" panose="020B0609020204030204" pitchFamily="49" charset="0"/>
              </a:rPr>
              <a:t>//A function is a reusable block of code that</a:t>
            </a:r>
            <a:endParaRPr lang="en-US" sz="4000" b="0" dirty="0">
              <a:solidFill>
                <a:srgbClr val="CCCCCC"/>
              </a:solidFill>
              <a:effectLst/>
              <a:latin typeface="Consolas" panose="020B0609020204030204" pitchFamily="49" charset="0"/>
            </a:endParaRPr>
          </a:p>
          <a:p>
            <a:r>
              <a:rPr lang="en-US" sz="4000" b="0" dirty="0">
                <a:solidFill>
                  <a:srgbClr val="6A9955"/>
                </a:solidFill>
                <a:effectLst/>
                <a:latin typeface="Consolas" panose="020B0609020204030204" pitchFamily="49" charset="0"/>
              </a:rPr>
              <a:t>//performs a specific task</a:t>
            </a:r>
            <a:endParaRPr lang="en-US" sz="4000" b="0" dirty="0">
              <a:solidFill>
                <a:srgbClr val="CCCCCC"/>
              </a:solidFill>
              <a:effectLst/>
              <a:latin typeface="Consolas" panose="020B0609020204030204" pitchFamily="49" charset="0"/>
            </a:endParaRPr>
          </a:p>
          <a:p>
            <a:br>
              <a:rPr lang="en-US" sz="4000" b="0" dirty="0">
                <a:solidFill>
                  <a:srgbClr val="CCCCCC"/>
                </a:solidFill>
                <a:effectLst/>
                <a:latin typeface="Consolas" panose="020B0609020204030204" pitchFamily="49" charset="0"/>
              </a:rPr>
            </a:br>
            <a:r>
              <a:rPr lang="en-US" sz="4000" b="0" dirty="0">
                <a:solidFill>
                  <a:srgbClr val="6A9955"/>
                </a:solidFill>
                <a:effectLst/>
                <a:latin typeface="Consolas" panose="020B0609020204030204" pitchFamily="49" charset="0"/>
              </a:rPr>
              <a:t>//Function example</a:t>
            </a:r>
            <a:endParaRPr lang="en-US" sz="4000" b="0" dirty="0">
              <a:solidFill>
                <a:srgbClr val="CCCCCC"/>
              </a:solidFill>
              <a:effectLst/>
              <a:latin typeface="Consolas" panose="020B0609020204030204" pitchFamily="49" charset="0"/>
            </a:endParaRPr>
          </a:p>
          <a:p>
            <a:r>
              <a:rPr lang="en-US" sz="4000" b="0" dirty="0">
                <a:solidFill>
                  <a:srgbClr val="569CD6"/>
                </a:solidFill>
                <a:effectLst/>
                <a:latin typeface="Consolas" panose="020B0609020204030204" pitchFamily="49" charset="0"/>
              </a:rPr>
              <a:t>function</a:t>
            </a:r>
            <a:r>
              <a:rPr lang="en-US" sz="4000" b="0" dirty="0">
                <a:solidFill>
                  <a:srgbClr val="CCCCCC"/>
                </a:solidFill>
                <a:effectLst/>
                <a:latin typeface="Consolas" panose="020B0609020204030204" pitchFamily="49" charset="0"/>
              </a:rPr>
              <a:t> </a:t>
            </a:r>
            <a:r>
              <a:rPr lang="en-US" sz="4000" b="0" dirty="0">
                <a:solidFill>
                  <a:srgbClr val="DCDCAA"/>
                </a:solidFill>
                <a:effectLst/>
                <a:latin typeface="Consolas" panose="020B0609020204030204" pitchFamily="49" charset="0"/>
              </a:rPr>
              <a:t>sum</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a</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b</a:t>
            </a:r>
            <a:r>
              <a:rPr lang="en-US" sz="4000" b="0" dirty="0">
                <a:solidFill>
                  <a:srgbClr val="CCCCCC"/>
                </a:solidFill>
                <a:effectLst/>
                <a:latin typeface="Consolas" panose="020B0609020204030204" pitchFamily="49" charset="0"/>
              </a:rPr>
              <a:t>) {</a:t>
            </a:r>
          </a:p>
          <a:p>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let</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c</a:t>
            </a:r>
            <a:r>
              <a:rPr lang="en-US" sz="4000" b="0" dirty="0">
                <a:solidFill>
                  <a:srgbClr val="CCCCCC"/>
                </a:solidFill>
                <a:effectLst/>
                <a:latin typeface="Consolas" panose="020B0609020204030204" pitchFamily="49" charset="0"/>
              </a:rPr>
              <a:t> </a:t>
            </a:r>
            <a:r>
              <a:rPr lang="en-US" sz="4000" b="0" dirty="0">
                <a:solidFill>
                  <a:srgbClr val="D4D4D4"/>
                </a:solidFill>
                <a:effectLst/>
                <a:latin typeface="Consolas" panose="020B0609020204030204" pitchFamily="49" charset="0"/>
              </a:rPr>
              <a:t>=</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a</a:t>
            </a:r>
            <a:r>
              <a:rPr lang="en-US" sz="4000" b="0" dirty="0">
                <a:solidFill>
                  <a:srgbClr val="CCCCCC"/>
                </a:solidFill>
                <a:effectLst/>
                <a:latin typeface="Consolas" panose="020B0609020204030204" pitchFamily="49" charset="0"/>
              </a:rPr>
              <a:t> </a:t>
            </a:r>
            <a:r>
              <a:rPr lang="en-US" sz="4000" b="0" dirty="0">
                <a:solidFill>
                  <a:srgbClr val="D4D4D4"/>
                </a:solidFill>
                <a:effectLst/>
                <a:latin typeface="Consolas" panose="020B0609020204030204" pitchFamily="49" charset="0"/>
              </a:rPr>
              <a:t>+</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b</a:t>
            </a:r>
            <a:r>
              <a:rPr lang="en-US" sz="4000" b="0" dirty="0">
                <a:solidFill>
                  <a:srgbClr val="CCCCCC"/>
                </a:solidFill>
                <a:effectLst/>
                <a:latin typeface="Consolas" panose="020B0609020204030204" pitchFamily="49" charset="0"/>
              </a:rPr>
              <a:t>;</a:t>
            </a:r>
          </a:p>
          <a:p>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console</a:t>
            </a:r>
            <a:r>
              <a:rPr lang="en-US" sz="4000" b="0" dirty="0">
                <a:solidFill>
                  <a:srgbClr val="CCCCCC"/>
                </a:solidFill>
                <a:effectLst/>
                <a:latin typeface="Consolas" panose="020B0609020204030204" pitchFamily="49" charset="0"/>
              </a:rPr>
              <a:t>.</a:t>
            </a:r>
            <a:r>
              <a:rPr lang="en-US" sz="4000" b="0" dirty="0">
                <a:solidFill>
                  <a:srgbClr val="DCDCAA"/>
                </a:solidFill>
                <a:effectLst/>
                <a:latin typeface="Consolas" panose="020B0609020204030204" pitchFamily="49" charset="0"/>
              </a:rPr>
              <a:t>log</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c</a:t>
            </a:r>
            <a:r>
              <a:rPr lang="en-US" sz="4000" b="0" dirty="0">
                <a:solidFill>
                  <a:srgbClr val="CCCCCC"/>
                </a:solidFill>
                <a:effectLst/>
                <a:latin typeface="Consolas" panose="020B0609020204030204" pitchFamily="49" charset="0"/>
              </a:rPr>
              <a:t>);</a:t>
            </a:r>
          </a:p>
          <a:p>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a:t>
            </a:r>
          </a:p>
          <a:p>
            <a:br>
              <a:rPr lang="en-US" sz="4000" b="0" dirty="0">
                <a:solidFill>
                  <a:srgbClr val="CCCCCC"/>
                </a:solidFill>
                <a:effectLst/>
                <a:latin typeface="Consolas" panose="020B0609020204030204" pitchFamily="49" charset="0"/>
              </a:rPr>
            </a:br>
            <a:r>
              <a:rPr lang="en-US" sz="4000" b="0" dirty="0">
                <a:solidFill>
                  <a:srgbClr val="6A9955"/>
                </a:solidFill>
                <a:effectLst/>
                <a:latin typeface="Consolas" panose="020B0609020204030204" pitchFamily="49" charset="0"/>
              </a:rPr>
              <a:t>//Call Function</a:t>
            </a:r>
            <a:endParaRPr lang="en-US" sz="4000" b="0" dirty="0">
              <a:solidFill>
                <a:srgbClr val="CCCCCC"/>
              </a:solidFill>
              <a:effectLst/>
              <a:latin typeface="Consolas" panose="020B0609020204030204" pitchFamily="49" charset="0"/>
            </a:endParaRPr>
          </a:p>
          <a:p>
            <a:r>
              <a:rPr lang="en-US" sz="4000" b="0" dirty="0">
                <a:solidFill>
                  <a:srgbClr val="DCDCAA"/>
                </a:solidFill>
                <a:effectLst/>
                <a:latin typeface="Consolas" panose="020B0609020204030204" pitchFamily="49" charset="0"/>
              </a:rPr>
              <a:t>sum</a:t>
            </a:r>
            <a:r>
              <a:rPr lang="en-US" sz="4000" b="0" dirty="0">
                <a:solidFill>
                  <a:srgbClr val="CCCCCC"/>
                </a:solidFill>
                <a:effectLst/>
                <a:latin typeface="Consolas" panose="020B0609020204030204" pitchFamily="49" charset="0"/>
              </a:rPr>
              <a:t>(</a:t>
            </a:r>
            <a:r>
              <a:rPr lang="en-US" sz="4000" b="0" dirty="0">
                <a:solidFill>
                  <a:srgbClr val="B5CEA8"/>
                </a:solidFill>
                <a:effectLst/>
                <a:latin typeface="Consolas" panose="020B0609020204030204" pitchFamily="49" charset="0"/>
              </a:rPr>
              <a:t>5</a:t>
            </a:r>
            <a:r>
              <a:rPr lang="en-US" sz="4000" b="0" dirty="0">
                <a:solidFill>
                  <a:srgbClr val="CCCCCC"/>
                </a:solidFill>
                <a:effectLst/>
                <a:latin typeface="Consolas" panose="020B0609020204030204" pitchFamily="49" charset="0"/>
              </a:rPr>
              <a:t>, </a:t>
            </a:r>
            <a:r>
              <a:rPr lang="en-US" sz="4000" b="0" dirty="0">
                <a:solidFill>
                  <a:srgbClr val="B5CEA8"/>
                </a:solidFill>
                <a:effectLst/>
                <a:latin typeface="Consolas" panose="020B0609020204030204" pitchFamily="49" charset="0"/>
              </a:rPr>
              <a:t>10</a:t>
            </a:r>
            <a:r>
              <a:rPr lang="en-US" sz="4000" b="0" dirty="0">
                <a:solidFill>
                  <a:srgbClr val="CCCCCC"/>
                </a:solidFill>
                <a:effectLst/>
                <a:latin typeface="Consolas" panose="020B0609020204030204" pitchFamily="49" charset="0"/>
              </a:rPr>
              <a:t>);</a:t>
            </a:r>
          </a:p>
          <a:p>
            <a:r>
              <a:rPr lang="en-US" sz="4000" b="0" dirty="0">
                <a:solidFill>
                  <a:srgbClr val="6A9955"/>
                </a:solidFill>
                <a:effectLst/>
                <a:latin typeface="Consolas" panose="020B0609020204030204" pitchFamily="49" charset="0"/>
              </a:rPr>
              <a:t>//Output: 15</a:t>
            </a:r>
            <a:endParaRPr lang="en-US" sz="4000" b="0" dirty="0">
              <a:solidFill>
                <a:srgbClr val="CCCCCC"/>
              </a:solidFill>
              <a:effectLst/>
              <a:latin typeface="Consolas" panose="020B0609020204030204" pitchFamily="49" charset="0"/>
            </a:endParaRPr>
          </a:p>
          <a:p>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  </a:t>
            </a:r>
          </a:p>
          <a:p>
            <a:r>
              <a:rPr lang="en-US" sz="4000" b="0" dirty="0">
                <a:solidFill>
                  <a:srgbClr val="CCCCCC"/>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95316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b="0" dirty="0">
                <a:solidFill>
                  <a:srgbClr val="6A9955"/>
                </a:solidFill>
                <a:effectLst/>
                <a:latin typeface="Consolas" panose="020B0609020204030204" pitchFamily="49" charset="0"/>
              </a:rPr>
              <a:t>//Q. What is function in JS?</a:t>
            </a:r>
            <a:endParaRPr lang="en-US" sz="4000" b="0" dirty="0">
              <a:solidFill>
                <a:srgbClr val="CCCCCC"/>
              </a:solidFill>
              <a:effectLst/>
              <a:latin typeface="Consolas" panose="020B0609020204030204" pitchFamily="49" charset="0"/>
            </a:endParaRPr>
          </a:p>
          <a:p>
            <a:r>
              <a:rPr lang="en-US" sz="4000" b="0" dirty="0">
                <a:solidFill>
                  <a:srgbClr val="6A9955"/>
                </a:solidFill>
                <a:effectLst/>
                <a:latin typeface="Consolas" panose="020B0609020204030204" pitchFamily="49" charset="0"/>
              </a:rPr>
              <a:t>//A function is a reusable block of code that</a:t>
            </a:r>
            <a:endParaRPr lang="en-US" sz="4000" b="0" dirty="0">
              <a:solidFill>
                <a:srgbClr val="CCCCCC"/>
              </a:solidFill>
              <a:effectLst/>
              <a:latin typeface="Consolas" panose="020B0609020204030204" pitchFamily="49" charset="0"/>
            </a:endParaRPr>
          </a:p>
          <a:p>
            <a:r>
              <a:rPr lang="en-US" sz="4000" b="0" dirty="0">
                <a:solidFill>
                  <a:srgbClr val="6A9955"/>
                </a:solidFill>
                <a:effectLst/>
                <a:latin typeface="Consolas" panose="020B0609020204030204" pitchFamily="49" charset="0"/>
              </a:rPr>
              <a:t>//performs a specific task</a:t>
            </a:r>
            <a:endParaRPr lang="en-US" sz="4000" b="0" dirty="0">
              <a:solidFill>
                <a:srgbClr val="CCCCCC"/>
              </a:solidFill>
              <a:effectLst/>
              <a:latin typeface="Consolas" panose="020B0609020204030204" pitchFamily="49" charset="0"/>
            </a:endParaRPr>
          </a:p>
          <a:p>
            <a:br>
              <a:rPr lang="en-US" sz="4000" b="0" dirty="0">
                <a:solidFill>
                  <a:srgbClr val="CCCCCC"/>
                </a:solidFill>
                <a:effectLst/>
                <a:latin typeface="Consolas" panose="020B0609020204030204" pitchFamily="49" charset="0"/>
              </a:rPr>
            </a:br>
            <a:r>
              <a:rPr lang="en-US" sz="4000" b="0" dirty="0">
                <a:solidFill>
                  <a:srgbClr val="6A9955"/>
                </a:solidFill>
                <a:effectLst/>
                <a:latin typeface="Consolas" panose="020B0609020204030204" pitchFamily="49" charset="0"/>
              </a:rPr>
              <a:t>//Function example</a:t>
            </a:r>
            <a:endParaRPr lang="en-US" sz="4000" b="0" dirty="0">
              <a:solidFill>
                <a:srgbClr val="CCCCCC"/>
              </a:solidFill>
              <a:effectLst/>
              <a:latin typeface="Consolas" panose="020B0609020204030204" pitchFamily="49" charset="0"/>
            </a:endParaRPr>
          </a:p>
          <a:p>
            <a:r>
              <a:rPr lang="en-US" sz="4000" b="0" dirty="0">
                <a:solidFill>
                  <a:srgbClr val="569CD6"/>
                </a:solidFill>
                <a:effectLst/>
                <a:latin typeface="Consolas" panose="020B0609020204030204" pitchFamily="49" charset="0"/>
              </a:rPr>
              <a:t>function</a:t>
            </a:r>
            <a:r>
              <a:rPr lang="en-US" sz="4000" b="0" dirty="0">
                <a:solidFill>
                  <a:srgbClr val="CCCCCC"/>
                </a:solidFill>
                <a:effectLst/>
                <a:latin typeface="Consolas" panose="020B0609020204030204" pitchFamily="49" charset="0"/>
              </a:rPr>
              <a:t> </a:t>
            </a:r>
            <a:r>
              <a:rPr lang="en-US" sz="4000" b="0" dirty="0">
                <a:solidFill>
                  <a:srgbClr val="DCDCAA"/>
                </a:solidFill>
                <a:effectLst/>
                <a:latin typeface="Consolas" panose="020B0609020204030204" pitchFamily="49" charset="0"/>
              </a:rPr>
              <a:t>sum</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a</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b</a:t>
            </a:r>
            <a:r>
              <a:rPr lang="en-US" sz="4000" b="0" dirty="0">
                <a:solidFill>
                  <a:srgbClr val="CCCCCC"/>
                </a:solidFill>
                <a:effectLst/>
                <a:latin typeface="Consolas" panose="020B0609020204030204" pitchFamily="49" charset="0"/>
              </a:rPr>
              <a:t>) {</a:t>
            </a:r>
          </a:p>
          <a:p>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let</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c</a:t>
            </a:r>
            <a:r>
              <a:rPr lang="en-US" sz="4000" b="0" dirty="0">
                <a:solidFill>
                  <a:srgbClr val="CCCCCC"/>
                </a:solidFill>
                <a:effectLst/>
                <a:latin typeface="Consolas" panose="020B0609020204030204" pitchFamily="49" charset="0"/>
              </a:rPr>
              <a:t> </a:t>
            </a:r>
            <a:r>
              <a:rPr lang="en-US" sz="4000" b="0" dirty="0">
                <a:solidFill>
                  <a:srgbClr val="D4D4D4"/>
                </a:solidFill>
                <a:effectLst/>
                <a:latin typeface="Consolas" panose="020B0609020204030204" pitchFamily="49" charset="0"/>
              </a:rPr>
              <a:t>=</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a</a:t>
            </a:r>
            <a:r>
              <a:rPr lang="en-US" sz="4000" b="0" dirty="0">
                <a:solidFill>
                  <a:srgbClr val="CCCCCC"/>
                </a:solidFill>
                <a:effectLst/>
                <a:latin typeface="Consolas" panose="020B0609020204030204" pitchFamily="49" charset="0"/>
              </a:rPr>
              <a:t> </a:t>
            </a:r>
            <a:r>
              <a:rPr lang="en-US" sz="4000" b="0" dirty="0">
                <a:solidFill>
                  <a:srgbClr val="D4D4D4"/>
                </a:solidFill>
                <a:effectLst/>
                <a:latin typeface="Consolas" panose="020B0609020204030204" pitchFamily="49" charset="0"/>
              </a:rPr>
              <a:t>+</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b</a:t>
            </a:r>
            <a:r>
              <a:rPr lang="en-US" sz="4000" b="0" dirty="0">
                <a:solidFill>
                  <a:srgbClr val="CCCCCC"/>
                </a:solidFill>
                <a:effectLst/>
                <a:latin typeface="Consolas" panose="020B0609020204030204" pitchFamily="49" charset="0"/>
              </a:rPr>
              <a:t>;</a:t>
            </a:r>
          </a:p>
          <a:p>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console</a:t>
            </a:r>
            <a:r>
              <a:rPr lang="en-US" sz="4000" b="0" dirty="0">
                <a:solidFill>
                  <a:srgbClr val="CCCCCC"/>
                </a:solidFill>
                <a:effectLst/>
                <a:latin typeface="Consolas" panose="020B0609020204030204" pitchFamily="49" charset="0"/>
              </a:rPr>
              <a:t>.</a:t>
            </a:r>
            <a:r>
              <a:rPr lang="en-US" sz="4000" b="0" dirty="0">
                <a:solidFill>
                  <a:srgbClr val="DCDCAA"/>
                </a:solidFill>
                <a:effectLst/>
                <a:latin typeface="Consolas" panose="020B0609020204030204" pitchFamily="49" charset="0"/>
              </a:rPr>
              <a:t>log</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c</a:t>
            </a:r>
            <a:r>
              <a:rPr lang="en-US" sz="4000" b="0" dirty="0">
                <a:solidFill>
                  <a:srgbClr val="CCCCCC"/>
                </a:solidFill>
                <a:effectLst/>
                <a:latin typeface="Consolas" panose="020B0609020204030204" pitchFamily="49" charset="0"/>
              </a:rPr>
              <a:t>);</a:t>
            </a:r>
          </a:p>
          <a:p>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a:t>
            </a:r>
          </a:p>
          <a:p>
            <a:br>
              <a:rPr lang="en-US" sz="4000" b="0" dirty="0">
                <a:solidFill>
                  <a:srgbClr val="CCCCCC"/>
                </a:solidFill>
                <a:effectLst/>
                <a:latin typeface="Consolas" panose="020B0609020204030204" pitchFamily="49" charset="0"/>
              </a:rPr>
            </a:br>
            <a:r>
              <a:rPr lang="en-US" sz="4000" b="0" dirty="0">
                <a:solidFill>
                  <a:srgbClr val="6A9955"/>
                </a:solidFill>
                <a:effectLst/>
                <a:latin typeface="Consolas" panose="020B0609020204030204" pitchFamily="49" charset="0"/>
              </a:rPr>
              <a:t>//Call Function</a:t>
            </a:r>
            <a:endParaRPr lang="en-US" sz="4000" b="0" dirty="0">
              <a:solidFill>
                <a:srgbClr val="CCCCCC"/>
              </a:solidFill>
              <a:effectLst/>
              <a:latin typeface="Consolas" panose="020B0609020204030204" pitchFamily="49" charset="0"/>
            </a:endParaRPr>
          </a:p>
          <a:p>
            <a:r>
              <a:rPr lang="en-US" sz="4000" b="0" dirty="0">
                <a:solidFill>
                  <a:srgbClr val="DCDCAA"/>
                </a:solidFill>
                <a:effectLst/>
                <a:latin typeface="Consolas" panose="020B0609020204030204" pitchFamily="49" charset="0"/>
              </a:rPr>
              <a:t>sum</a:t>
            </a:r>
            <a:r>
              <a:rPr lang="en-US" sz="4000" b="0" dirty="0">
                <a:solidFill>
                  <a:srgbClr val="CCCCCC"/>
                </a:solidFill>
                <a:effectLst/>
                <a:latin typeface="Consolas" panose="020B0609020204030204" pitchFamily="49" charset="0"/>
              </a:rPr>
              <a:t>(</a:t>
            </a:r>
            <a:r>
              <a:rPr lang="en-US" sz="4000" b="0" dirty="0">
                <a:solidFill>
                  <a:srgbClr val="B5CEA8"/>
                </a:solidFill>
                <a:effectLst/>
                <a:latin typeface="Consolas" panose="020B0609020204030204" pitchFamily="49" charset="0"/>
              </a:rPr>
              <a:t>5</a:t>
            </a:r>
            <a:r>
              <a:rPr lang="en-US" sz="4000" b="0" dirty="0">
                <a:solidFill>
                  <a:srgbClr val="CCCCCC"/>
                </a:solidFill>
                <a:effectLst/>
                <a:latin typeface="Consolas" panose="020B0609020204030204" pitchFamily="49" charset="0"/>
              </a:rPr>
              <a:t>, </a:t>
            </a:r>
            <a:r>
              <a:rPr lang="en-US" sz="4000" b="0" dirty="0">
                <a:solidFill>
                  <a:srgbClr val="B5CEA8"/>
                </a:solidFill>
                <a:effectLst/>
                <a:latin typeface="Consolas" panose="020B0609020204030204" pitchFamily="49" charset="0"/>
              </a:rPr>
              <a:t>10</a:t>
            </a:r>
            <a:r>
              <a:rPr lang="en-US" sz="4000" b="0" dirty="0">
                <a:solidFill>
                  <a:srgbClr val="CCCCCC"/>
                </a:solidFill>
                <a:effectLst/>
                <a:latin typeface="Consolas" panose="020B0609020204030204" pitchFamily="49" charset="0"/>
              </a:rPr>
              <a:t>);</a:t>
            </a:r>
          </a:p>
          <a:p>
            <a:r>
              <a:rPr lang="en-US" sz="4000" b="0" dirty="0">
                <a:solidFill>
                  <a:srgbClr val="6A9955"/>
                </a:solidFill>
                <a:effectLst/>
                <a:latin typeface="Consolas" panose="020B0609020204030204" pitchFamily="49" charset="0"/>
              </a:rPr>
              <a:t>//Output: 15</a:t>
            </a:r>
            <a:endParaRPr lang="en-US" sz="4000" b="0" dirty="0">
              <a:solidFill>
                <a:srgbClr val="CCCCCC"/>
              </a:solidFill>
              <a:effectLst/>
              <a:latin typeface="Consolas" panose="020B0609020204030204" pitchFamily="49" charset="0"/>
            </a:endParaRPr>
          </a:p>
          <a:p>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  </a:t>
            </a:r>
          </a:p>
          <a:p>
            <a:r>
              <a:rPr lang="en-US" sz="4000" b="0" dirty="0">
                <a:solidFill>
                  <a:srgbClr val="CCCCCC"/>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83293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4000" b="0" dirty="0">
                <a:solidFill>
                  <a:srgbClr val="6A9955"/>
                </a:solidFill>
                <a:effectLst/>
                <a:latin typeface="Consolas" panose="020B0609020204030204" pitchFamily="49" charset="0"/>
              </a:rPr>
              <a:t>// Named function </a:t>
            </a:r>
            <a:endParaRPr lang="en-IN" sz="4000" b="0" dirty="0">
              <a:solidFill>
                <a:srgbClr val="CCCCCC"/>
              </a:solidFill>
              <a:effectLst/>
              <a:latin typeface="Consolas" panose="020B0609020204030204" pitchFamily="49" charset="0"/>
            </a:endParaRPr>
          </a:p>
          <a:p>
            <a:br>
              <a:rPr lang="en-IN" sz="4000" b="0" dirty="0">
                <a:solidFill>
                  <a:srgbClr val="CCCCCC"/>
                </a:solidFill>
                <a:effectLst/>
                <a:latin typeface="Consolas" panose="020B0609020204030204" pitchFamily="49" charset="0"/>
              </a:rPr>
            </a:br>
            <a:r>
              <a:rPr lang="en-IN" sz="4000" b="0" dirty="0">
                <a:solidFill>
                  <a:srgbClr val="6A9955"/>
                </a:solidFill>
                <a:effectLst/>
                <a:latin typeface="Consolas" panose="020B0609020204030204" pitchFamily="49" charset="0"/>
              </a:rPr>
              <a:t>//Function declaration</a:t>
            </a:r>
            <a:endParaRPr lang="en-IN" sz="4000" b="0" dirty="0">
              <a:solidFill>
                <a:srgbClr val="CCCCCC"/>
              </a:solidFill>
              <a:effectLst/>
              <a:latin typeface="Consolas" panose="020B0609020204030204" pitchFamily="49" charset="0"/>
            </a:endParaRPr>
          </a:p>
          <a:p>
            <a:r>
              <a:rPr lang="en-IN" sz="4000" b="0" dirty="0">
                <a:solidFill>
                  <a:srgbClr val="569CD6"/>
                </a:solidFill>
                <a:effectLst/>
                <a:latin typeface="Consolas" panose="020B0609020204030204" pitchFamily="49" charset="0"/>
              </a:rPr>
              <a:t>function</a:t>
            </a:r>
            <a:r>
              <a:rPr lang="en-IN" sz="4000" b="0" dirty="0">
                <a:solidFill>
                  <a:srgbClr val="CCCCCC"/>
                </a:solidFill>
                <a:effectLst/>
                <a:latin typeface="Consolas" panose="020B0609020204030204" pitchFamily="49" charset="0"/>
              </a:rPr>
              <a:t> </a:t>
            </a:r>
            <a:r>
              <a:rPr lang="en-IN" sz="4000" b="0" dirty="0">
                <a:solidFill>
                  <a:srgbClr val="DCDCAA"/>
                </a:solidFill>
                <a:effectLst/>
                <a:latin typeface="Consolas" panose="020B0609020204030204" pitchFamily="49" charset="0"/>
              </a:rPr>
              <a:t>sum</a:t>
            </a:r>
            <a:r>
              <a:rPr lang="en-IN" sz="4000" b="0" dirty="0">
                <a:solidFill>
                  <a:srgbClr val="CCCCCC"/>
                </a:solidFill>
                <a:effectLst/>
                <a:latin typeface="Consolas" panose="020B0609020204030204" pitchFamily="49" charset="0"/>
              </a:rPr>
              <a:t>(</a:t>
            </a:r>
            <a:r>
              <a:rPr lang="en-IN" sz="4000" b="0" dirty="0">
                <a:solidFill>
                  <a:srgbClr val="9CDCFE"/>
                </a:solidFill>
                <a:effectLst/>
                <a:latin typeface="Consolas" panose="020B0609020204030204" pitchFamily="49" charset="0"/>
              </a:rPr>
              <a:t>a</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b</a:t>
            </a:r>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  </a:t>
            </a:r>
            <a:r>
              <a:rPr lang="en-IN" sz="4000" b="0" dirty="0">
                <a:solidFill>
                  <a:srgbClr val="C586C0"/>
                </a:solidFill>
                <a:effectLst/>
                <a:latin typeface="Consolas" panose="020B0609020204030204" pitchFamily="49" charset="0"/>
              </a:rPr>
              <a:t>return</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a</a:t>
            </a:r>
            <a:r>
              <a:rPr lang="en-IN" sz="4000" b="0" dirty="0">
                <a:solidFill>
                  <a:srgbClr val="CCCCCC"/>
                </a:solidFill>
                <a:effectLst/>
                <a:latin typeface="Consolas" panose="020B0609020204030204" pitchFamily="49" charset="0"/>
              </a:rPr>
              <a:t> </a:t>
            </a:r>
            <a:r>
              <a:rPr lang="en-IN" sz="4000" b="0" dirty="0">
                <a:solidFill>
                  <a:srgbClr val="D4D4D4"/>
                </a:solidFill>
                <a:effectLst/>
                <a:latin typeface="Consolas" panose="020B0609020204030204" pitchFamily="49" charset="0"/>
              </a:rPr>
              <a:t>+</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b</a:t>
            </a:r>
            <a:r>
              <a:rPr lang="en-IN" sz="4000" b="0" dirty="0">
                <a:solidFill>
                  <a:srgbClr val="CCCCCC"/>
                </a:solidFill>
                <a:effectLst/>
                <a:latin typeface="Consolas" panose="020B0609020204030204" pitchFamily="49" charset="0"/>
              </a:rPr>
              <a:t>;</a:t>
            </a:r>
          </a:p>
          <a:p>
            <a:r>
              <a:rPr lang="en-IN" sz="4000" b="0" dirty="0">
                <a:solidFill>
                  <a:srgbClr val="CCCCCC"/>
                </a:solidFill>
                <a:effectLst/>
                <a:latin typeface="Consolas" panose="020B0609020204030204" pitchFamily="49" charset="0"/>
              </a:rPr>
              <a:t>}</a:t>
            </a:r>
          </a:p>
          <a:p>
            <a:br>
              <a:rPr lang="en-IN" sz="4000" b="0" dirty="0">
                <a:solidFill>
                  <a:srgbClr val="CCCCCC"/>
                </a:solidFill>
                <a:effectLst/>
                <a:latin typeface="Consolas" panose="020B0609020204030204" pitchFamily="49" charset="0"/>
              </a:rPr>
            </a:br>
            <a:r>
              <a:rPr lang="en-IN" sz="4000" b="0" dirty="0">
                <a:solidFill>
                  <a:srgbClr val="9CDCFE"/>
                </a:solidFill>
                <a:effectLst/>
                <a:latin typeface="Consolas" panose="020B0609020204030204" pitchFamily="49" charset="0"/>
              </a:rPr>
              <a:t>console</a:t>
            </a:r>
            <a:r>
              <a:rPr lang="en-IN" sz="4000" b="0" dirty="0">
                <a:solidFill>
                  <a:srgbClr val="CCCCCC"/>
                </a:solidFill>
                <a:effectLst/>
                <a:latin typeface="Consolas" panose="020B0609020204030204" pitchFamily="49" charset="0"/>
              </a:rPr>
              <a:t>.</a:t>
            </a:r>
            <a:r>
              <a:rPr lang="en-IN" sz="4000" b="0" dirty="0">
                <a:solidFill>
                  <a:srgbClr val="DCDCAA"/>
                </a:solidFill>
                <a:effectLst/>
                <a:latin typeface="Consolas" panose="020B0609020204030204" pitchFamily="49" charset="0"/>
              </a:rPr>
              <a:t>log</a:t>
            </a:r>
            <a:r>
              <a:rPr lang="en-IN" sz="4000" b="0" dirty="0">
                <a:solidFill>
                  <a:srgbClr val="CCCCCC"/>
                </a:solidFill>
                <a:effectLst/>
                <a:latin typeface="Consolas" panose="020B0609020204030204" pitchFamily="49" charset="0"/>
              </a:rPr>
              <a:t>(</a:t>
            </a:r>
            <a:r>
              <a:rPr lang="en-IN" sz="4000" b="0" dirty="0">
                <a:solidFill>
                  <a:srgbClr val="DCDCAA"/>
                </a:solidFill>
                <a:effectLst/>
                <a:latin typeface="Consolas" panose="020B0609020204030204" pitchFamily="49" charset="0"/>
              </a:rPr>
              <a:t>sum</a:t>
            </a:r>
            <a:r>
              <a:rPr lang="en-IN" sz="4000" b="0" dirty="0">
                <a:solidFill>
                  <a:srgbClr val="CCCCCC"/>
                </a:solidFill>
                <a:effectLst/>
                <a:latin typeface="Consolas" panose="020B0609020204030204" pitchFamily="49" charset="0"/>
              </a:rPr>
              <a:t>(</a:t>
            </a:r>
            <a:r>
              <a:rPr lang="en-IN" sz="4000" b="0" dirty="0">
                <a:solidFill>
                  <a:srgbClr val="B5CEA8"/>
                </a:solidFill>
                <a:effectLst/>
                <a:latin typeface="Consolas" panose="020B0609020204030204" pitchFamily="49" charset="0"/>
              </a:rPr>
              <a:t>5</a:t>
            </a:r>
            <a:r>
              <a:rPr lang="en-IN" sz="4000" b="0" dirty="0">
                <a:solidFill>
                  <a:srgbClr val="CCCCCC"/>
                </a:solidFill>
                <a:effectLst/>
                <a:latin typeface="Consolas" panose="020B0609020204030204" pitchFamily="49" charset="0"/>
              </a:rPr>
              <a:t>, </a:t>
            </a:r>
            <a:r>
              <a:rPr lang="en-IN" sz="4000" b="0" dirty="0">
                <a:solidFill>
                  <a:srgbClr val="B5CEA8"/>
                </a:solidFill>
                <a:effectLst/>
                <a:latin typeface="Consolas" panose="020B0609020204030204" pitchFamily="49" charset="0"/>
              </a:rPr>
              <a:t>3</a:t>
            </a:r>
            <a:r>
              <a:rPr lang="en-IN" sz="4000" b="0" dirty="0">
                <a:solidFill>
                  <a:srgbClr val="CCCCCC"/>
                </a:solidFill>
                <a:effectLst/>
                <a:latin typeface="Consolas" panose="020B0609020204030204" pitchFamily="49" charset="0"/>
              </a:rPr>
              <a:t>)); </a:t>
            </a:r>
          </a:p>
          <a:p>
            <a:r>
              <a:rPr lang="en-IN" sz="4000" b="0" dirty="0">
                <a:solidFill>
                  <a:srgbClr val="6A9955"/>
                </a:solidFill>
                <a:effectLst/>
                <a:latin typeface="Consolas" panose="020B0609020204030204" pitchFamily="49" charset="0"/>
              </a:rPr>
              <a:t>// Output: 8</a:t>
            </a:r>
            <a:endParaRPr lang="en-IN" sz="4000" b="0" dirty="0">
              <a:solidFill>
                <a:srgbClr val="CCCCCC"/>
              </a:solidFill>
              <a:effectLst/>
              <a:latin typeface="Consolas" panose="020B0609020204030204" pitchFamily="49" charset="0"/>
            </a:endParaRPr>
          </a:p>
          <a:p>
            <a:br>
              <a:rPr lang="en-IN" sz="4000" b="0" dirty="0">
                <a:solidFill>
                  <a:srgbClr val="CCCCCC"/>
                </a:solidFill>
                <a:effectLst/>
                <a:latin typeface="Consolas" panose="020B0609020204030204" pitchFamily="49" charset="0"/>
              </a:rPr>
            </a:br>
            <a:r>
              <a:rPr lang="en-IN" sz="4000" b="0" dirty="0">
                <a:solidFill>
                  <a:srgbClr val="6A9955"/>
                </a:solidFill>
                <a:effectLst/>
                <a:latin typeface="Consolas" panose="020B0609020204030204" pitchFamily="49" charset="0"/>
              </a:rPr>
              <a:t>// Anonymous function</a:t>
            </a:r>
            <a:endParaRPr lang="en-IN" sz="4000" b="0" dirty="0">
              <a:solidFill>
                <a:srgbClr val="CCCCCC"/>
              </a:solidFill>
              <a:effectLst/>
              <a:latin typeface="Consolas" panose="020B0609020204030204" pitchFamily="49" charset="0"/>
            </a:endParaRPr>
          </a:p>
          <a:p>
            <a:r>
              <a:rPr lang="en-IN" sz="4000" b="0" dirty="0">
                <a:solidFill>
                  <a:srgbClr val="9CDCFE"/>
                </a:solidFill>
                <a:effectLst/>
                <a:latin typeface="Consolas" panose="020B0609020204030204" pitchFamily="49" charset="0"/>
              </a:rPr>
              <a:t>console</a:t>
            </a:r>
            <a:r>
              <a:rPr lang="en-IN" sz="4000" b="0" dirty="0">
                <a:solidFill>
                  <a:srgbClr val="CCCCCC"/>
                </a:solidFill>
                <a:effectLst/>
                <a:latin typeface="Consolas" panose="020B0609020204030204" pitchFamily="49" charset="0"/>
              </a:rPr>
              <a:t>.</a:t>
            </a:r>
            <a:r>
              <a:rPr lang="en-IN" sz="4000" b="0" dirty="0">
                <a:solidFill>
                  <a:srgbClr val="DCDCAA"/>
                </a:solidFill>
                <a:effectLst/>
                <a:latin typeface="Consolas" panose="020B0609020204030204" pitchFamily="49" charset="0"/>
              </a:rPr>
              <a:t>log</a:t>
            </a:r>
            <a:r>
              <a:rPr lang="en-IN" sz="4000" b="0" dirty="0">
                <a:solidFill>
                  <a:srgbClr val="CCCCCC"/>
                </a:solidFill>
                <a:effectLst/>
                <a:latin typeface="Consolas" panose="020B0609020204030204" pitchFamily="49" charset="0"/>
              </a:rPr>
              <a:t>(</a:t>
            </a:r>
            <a:r>
              <a:rPr lang="en-IN" sz="4000" b="0" dirty="0">
                <a:solidFill>
                  <a:srgbClr val="569CD6"/>
                </a:solidFill>
                <a:effectLst/>
                <a:latin typeface="Consolas" panose="020B0609020204030204" pitchFamily="49" charset="0"/>
              </a:rPr>
              <a:t>function</a:t>
            </a:r>
            <a:r>
              <a:rPr lang="en-IN" sz="4000" b="0" dirty="0">
                <a:solidFill>
                  <a:srgbClr val="CCCCCC"/>
                </a:solidFill>
                <a:effectLst/>
                <a:latin typeface="Consolas" panose="020B0609020204030204" pitchFamily="49" charset="0"/>
              </a:rPr>
              <a:t>(</a:t>
            </a:r>
            <a:r>
              <a:rPr lang="en-IN" sz="4000" b="0" dirty="0">
                <a:solidFill>
                  <a:srgbClr val="9CDCFE"/>
                </a:solidFill>
                <a:effectLst/>
                <a:latin typeface="Consolas" panose="020B0609020204030204" pitchFamily="49" charset="0"/>
              </a:rPr>
              <a:t>a</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b</a:t>
            </a:r>
            <a:r>
              <a:rPr lang="en-IN" sz="4000" b="0" dirty="0">
                <a:solidFill>
                  <a:srgbClr val="CCCCCC"/>
                </a:solidFill>
                <a:effectLst/>
                <a:latin typeface="Consolas" panose="020B0609020204030204" pitchFamily="49" charset="0"/>
              </a:rPr>
              <a:t>) {</a:t>
            </a:r>
          </a:p>
          <a:p>
            <a:br>
              <a:rPr lang="en-IN" sz="4000" b="0" dirty="0">
                <a:solidFill>
                  <a:srgbClr val="CCCCCC"/>
                </a:solidFill>
                <a:effectLst/>
                <a:latin typeface="Consolas" panose="020B0609020204030204" pitchFamily="49" charset="0"/>
              </a:rPr>
            </a:br>
            <a:r>
              <a:rPr lang="en-IN" sz="4000" b="0" dirty="0">
                <a:solidFill>
                  <a:srgbClr val="CCCCCC"/>
                </a:solidFill>
                <a:effectLst/>
                <a:latin typeface="Consolas" panose="020B0609020204030204" pitchFamily="49" charset="0"/>
              </a:rPr>
              <a:t>  </a:t>
            </a:r>
            <a:r>
              <a:rPr lang="en-IN" sz="4000" b="0" dirty="0">
                <a:solidFill>
                  <a:srgbClr val="C586C0"/>
                </a:solidFill>
                <a:effectLst/>
                <a:latin typeface="Consolas" panose="020B0609020204030204" pitchFamily="49" charset="0"/>
              </a:rPr>
              <a:t>return</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a</a:t>
            </a:r>
            <a:r>
              <a:rPr lang="en-IN" sz="4000" b="0" dirty="0">
                <a:solidFill>
                  <a:srgbClr val="CCCCCC"/>
                </a:solidFill>
                <a:effectLst/>
                <a:latin typeface="Consolas" panose="020B0609020204030204" pitchFamily="49" charset="0"/>
              </a:rPr>
              <a:t> </a:t>
            </a:r>
            <a:r>
              <a:rPr lang="en-IN" sz="4000" b="0" dirty="0">
                <a:solidFill>
                  <a:srgbClr val="D4D4D4"/>
                </a:solidFill>
                <a:effectLst/>
                <a:latin typeface="Consolas" panose="020B0609020204030204" pitchFamily="49" charset="0"/>
              </a:rPr>
              <a:t>*</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b</a:t>
            </a:r>
            <a:r>
              <a:rPr lang="en-IN" sz="4000" b="0" dirty="0">
                <a:solidFill>
                  <a:srgbClr val="CCCCCC"/>
                </a:solidFill>
                <a:effectLst/>
                <a:latin typeface="Consolas" panose="020B0609020204030204" pitchFamily="49" charset="0"/>
              </a:rPr>
              <a:t>;</a:t>
            </a:r>
          </a:p>
          <a:p>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a:t>
            </a:r>
            <a:r>
              <a:rPr lang="en-IN" sz="4000" b="0" dirty="0">
                <a:solidFill>
                  <a:srgbClr val="B5CEA8"/>
                </a:solidFill>
                <a:effectLst/>
                <a:latin typeface="Consolas" panose="020B0609020204030204" pitchFamily="49" charset="0"/>
              </a:rPr>
              <a:t>4</a:t>
            </a:r>
            <a:r>
              <a:rPr lang="en-IN" sz="4000" b="0" dirty="0">
                <a:solidFill>
                  <a:srgbClr val="CCCCCC"/>
                </a:solidFill>
                <a:effectLst/>
                <a:latin typeface="Consolas" panose="020B0609020204030204" pitchFamily="49" charset="0"/>
              </a:rPr>
              <a:t>, </a:t>
            </a:r>
            <a:r>
              <a:rPr lang="en-IN" sz="4000" b="0" dirty="0">
                <a:solidFill>
                  <a:srgbClr val="B5CEA8"/>
                </a:solidFill>
                <a:effectLst/>
                <a:latin typeface="Consolas" panose="020B0609020204030204" pitchFamily="49" charset="0"/>
              </a:rPr>
              <a:t>5</a:t>
            </a:r>
            <a:r>
              <a:rPr lang="en-IN" sz="4000" b="0" dirty="0">
                <a:solidFill>
                  <a:srgbClr val="CCCCCC"/>
                </a:solidFill>
                <a:effectLst/>
                <a:latin typeface="Consolas" panose="020B0609020204030204" pitchFamily="49" charset="0"/>
              </a:rPr>
              <a:t>)); </a:t>
            </a:r>
          </a:p>
          <a:p>
            <a:r>
              <a:rPr lang="en-IN" sz="4000" b="0" dirty="0">
                <a:solidFill>
                  <a:srgbClr val="6A9955"/>
                </a:solidFill>
                <a:effectLst/>
                <a:latin typeface="Consolas" panose="020B0609020204030204" pitchFamily="49" charset="0"/>
              </a:rPr>
              <a:t>// Output: 20</a:t>
            </a:r>
            <a:endParaRPr lang="en-IN" sz="4000" b="0" dirty="0">
              <a:solidFill>
                <a:srgbClr val="CCCCCC"/>
              </a:solidFill>
              <a:effectLst/>
              <a:latin typeface="Consolas" panose="020B0609020204030204" pitchFamily="49" charset="0"/>
            </a:endParaRPr>
          </a:p>
          <a:p>
            <a:br>
              <a:rPr lang="en-IN" sz="4000" b="0" dirty="0">
                <a:solidFill>
                  <a:srgbClr val="CCCCCC"/>
                </a:solidFill>
                <a:effectLst/>
                <a:latin typeface="Consolas" panose="020B0609020204030204" pitchFamily="49" charset="0"/>
              </a:rPr>
            </a:br>
            <a:br>
              <a:rPr lang="en-IN" sz="4000" b="0" dirty="0">
                <a:solidFill>
                  <a:srgbClr val="CCCCCC"/>
                </a:solidFill>
                <a:effectLst/>
                <a:latin typeface="Consolas" panose="020B0609020204030204" pitchFamily="49" charset="0"/>
              </a:rPr>
            </a:br>
            <a:endParaRPr lang="en-IN" sz="4000" b="0" dirty="0">
              <a:solidFill>
                <a:srgbClr val="CCCCCC"/>
              </a:solidFill>
              <a:effectLst/>
              <a:latin typeface="Consolas" panose="020B0609020204030204" pitchFamily="49" charset="0"/>
            </a:endParaRPr>
          </a:p>
          <a:p>
            <a:endParaRPr lang="en-IN" sz="28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97465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800" b="0" dirty="0">
                <a:solidFill>
                  <a:srgbClr val="6A9955"/>
                </a:solidFill>
                <a:effectLst/>
                <a:latin typeface="Consolas" panose="020B0609020204030204" pitchFamily="49" charset="0"/>
              </a:rPr>
              <a:t>// Anonymous function expression </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r>
              <a:rPr lang="en-IN" sz="2800" b="0" dirty="0" err="1">
                <a:solidFill>
                  <a:srgbClr val="569CD6"/>
                </a:solidFill>
                <a:effectLst/>
                <a:latin typeface="Consolas" panose="020B0609020204030204" pitchFamily="49" charset="0"/>
              </a:rPr>
              <a:t>const</a:t>
            </a:r>
            <a:r>
              <a:rPr lang="en-IN" sz="2800" b="0" dirty="0">
                <a:solidFill>
                  <a:srgbClr val="CCCCCC"/>
                </a:solidFill>
                <a:effectLst/>
                <a:latin typeface="Consolas" panose="020B0609020204030204" pitchFamily="49" charset="0"/>
              </a:rPr>
              <a:t> </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569CD6"/>
                </a:solidFill>
                <a:effectLst/>
                <a:latin typeface="Consolas" panose="020B0609020204030204" pitchFamily="49" charset="0"/>
              </a:rPr>
              <a:t>function</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b</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return</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b</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3</a:t>
            </a:r>
            <a:r>
              <a:rPr lang="en-IN" sz="2800" b="0" dirty="0">
                <a:solidFill>
                  <a:srgbClr val="CCCCCC"/>
                </a:solidFill>
                <a:effectLst/>
                <a:latin typeface="Consolas" panose="020B0609020204030204" pitchFamily="49" charset="0"/>
              </a:rPr>
              <a:t>)); </a:t>
            </a:r>
          </a:p>
          <a:p>
            <a:r>
              <a:rPr lang="en-IN" sz="2800" b="0" dirty="0">
                <a:solidFill>
                  <a:srgbClr val="6A9955"/>
                </a:solidFill>
                <a:effectLst/>
                <a:latin typeface="Consolas" panose="020B0609020204030204" pitchFamily="49" charset="0"/>
              </a:rPr>
              <a:t>// Output: 8</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Named function expression </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r>
              <a:rPr lang="en-IN" sz="2800" b="0" dirty="0" err="1">
                <a:solidFill>
                  <a:srgbClr val="569CD6"/>
                </a:solidFill>
                <a:effectLst/>
                <a:latin typeface="Consolas" panose="020B0609020204030204" pitchFamily="49" charset="0"/>
              </a:rPr>
              <a:t>const</a:t>
            </a:r>
            <a:r>
              <a:rPr lang="en-IN" sz="2800" b="0" dirty="0">
                <a:solidFill>
                  <a:srgbClr val="CCCCCC"/>
                </a:solidFill>
                <a:effectLst/>
                <a:latin typeface="Consolas" panose="020B0609020204030204" pitchFamily="49" charset="0"/>
              </a:rPr>
              <a:t> </a:t>
            </a:r>
            <a:r>
              <a:rPr lang="en-IN" sz="2800" b="0" dirty="0" err="1">
                <a:solidFill>
                  <a:srgbClr val="DCDCAA"/>
                </a:solidFill>
                <a:effectLst/>
                <a:latin typeface="Consolas" panose="020B0609020204030204" pitchFamily="49" charset="0"/>
              </a:rPr>
              <a:t>addNamed</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569CD6"/>
                </a:solidFill>
                <a:effectLst/>
                <a:latin typeface="Consolas" panose="020B0609020204030204" pitchFamily="49" charset="0"/>
              </a:rPr>
              <a:t>function</a:t>
            </a:r>
            <a:r>
              <a:rPr lang="en-IN" sz="2800" b="0" dirty="0">
                <a:solidFill>
                  <a:srgbClr val="CCCCCC"/>
                </a:solidFill>
                <a:effectLst/>
                <a:latin typeface="Consolas" panose="020B0609020204030204" pitchFamily="49" charset="0"/>
              </a:rPr>
              <a:t> </a:t>
            </a:r>
            <a:r>
              <a:rPr lang="en-IN" sz="2800" b="0" dirty="0">
                <a:solidFill>
                  <a:srgbClr val="DCDCAA"/>
                </a:solidFill>
                <a:effectLst/>
                <a:latin typeface="Consolas" panose="020B0609020204030204" pitchFamily="49" charset="0"/>
              </a:rPr>
              <a:t>sum</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b</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return</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b</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err="1">
                <a:solidFill>
                  <a:srgbClr val="DCDCAA"/>
                </a:solidFill>
                <a:effectLst/>
                <a:latin typeface="Consolas" panose="020B0609020204030204" pitchFamily="49" charset="0"/>
              </a:rPr>
              <a:t>addNamed</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3</a:t>
            </a:r>
            <a:r>
              <a:rPr lang="en-IN" sz="2800" b="0" dirty="0">
                <a:solidFill>
                  <a:srgbClr val="CCCCCC"/>
                </a:solidFill>
                <a:effectLst/>
                <a:latin typeface="Consolas" panose="020B0609020204030204" pitchFamily="49" charset="0"/>
              </a:rPr>
              <a:t>)); </a:t>
            </a:r>
          </a:p>
          <a:p>
            <a:r>
              <a:rPr lang="en-IN" sz="2800" b="0" dirty="0">
                <a:solidFill>
                  <a:srgbClr val="6A9955"/>
                </a:solidFill>
                <a:effectLst/>
                <a:latin typeface="Consolas" panose="020B0609020204030204" pitchFamily="49" charset="0"/>
              </a:rPr>
              <a:t>// Output: 8</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299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31379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800" b="0" dirty="0">
                <a:solidFill>
                  <a:srgbClr val="6A9955"/>
                </a:solidFill>
                <a:effectLst/>
                <a:latin typeface="Consolas" panose="020B0609020204030204" pitchFamily="49" charset="0"/>
              </a:rPr>
              <a:t>// Traditional approach</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r>
              <a:rPr lang="en-IN" sz="2800" b="0" dirty="0">
                <a:solidFill>
                  <a:srgbClr val="569CD6"/>
                </a:solidFill>
                <a:effectLst/>
                <a:latin typeface="Consolas" panose="020B0609020204030204" pitchFamily="49" charset="0"/>
              </a:rPr>
              <a:t>function</a:t>
            </a:r>
            <a:r>
              <a:rPr lang="en-IN" sz="2800" b="0" dirty="0">
                <a:solidFill>
                  <a:srgbClr val="CCCCCC"/>
                </a:solidFill>
                <a:effectLst/>
                <a:latin typeface="Consolas" panose="020B0609020204030204" pitchFamily="49" charset="0"/>
              </a:rPr>
              <a:t> </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return</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3</a:t>
            </a:r>
            <a:r>
              <a:rPr lang="en-IN" sz="2800" b="0" dirty="0">
                <a:solidFill>
                  <a:srgbClr val="CCCCCC"/>
                </a:solidFill>
                <a:effectLst/>
                <a:latin typeface="Consolas" panose="020B0609020204030204" pitchFamily="49" charset="0"/>
              </a:rPr>
              <a:t>)); </a:t>
            </a:r>
          </a:p>
          <a:p>
            <a:r>
              <a:rPr lang="en-IN" sz="2800" b="0" dirty="0">
                <a:solidFill>
                  <a:srgbClr val="6A9955"/>
                </a:solidFill>
                <a:effectLst/>
                <a:latin typeface="Consolas" panose="020B0609020204030204" pitchFamily="49" charset="0"/>
              </a:rPr>
              <a:t>// Output: 8</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Arrow function</a:t>
            </a:r>
            <a:endParaRPr lang="en-IN" sz="2800" b="0" dirty="0">
              <a:solidFill>
                <a:srgbClr val="CCCCCC"/>
              </a:solidFill>
              <a:effectLst/>
              <a:latin typeface="Consolas" panose="020B0609020204030204" pitchFamily="49" charset="0"/>
            </a:endParaRPr>
          </a:p>
          <a:p>
            <a:r>
              <a:rPr lang="en-IN" sz="2800" b="0" dirty="0" err="1">
                <a:solidFill>
                  <a:srgbClr val="569CD6"/>
                </a:solidFill>
                <a:effectLst/>
                <a:latin typeface="Consolas" panose="020B0609020204030204" pitchFamily="49" charset="0"/>
              </a:rPr>
              <a:t>const</a:t>
            </a:r>
            <a:r>
              <a:rPr lang="en-IN" sz="2800" b="0" dirty="0">
                <a:solidFill>
                  <a:srgbClr val="CCCCCC"/>
                </a:solidFill>
                <a:effectLst/>
                <a:latin typeface="Consolas" panose="020B0609020204030204" pitchFamily="49" charset="0"/>
              </a:rPr>
              <a:t> </a:t>
            </a:r>
            <a:r>
              <a:rPr lang="en-IN" sz="2800" b="0" dirty="0" err="1">
                <a:solidFill>
                  <a:srgbClr val="DCDCAA"/>
                </a:solidFill>
                <a:effectLst/>
                <a:latin typeface="Consolas" panose="020B0609020204030204" pitchFamily="49" charset="0"/>
              </a:rPr>
              <a:t>addArrow</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 </a:t>
            </a:r>
            <a:r>
              <a:rPr lang="en-IN" sz="2800" b="0" dirty="0">
                <a:solidFill>
                  <a:srgbClr val="569CD6"/>
                </a:solidFill>
                <a:effectLst/>
                <a:latin typeface="Consolas" panose="020B0609020204030204" pitchFamily="49" charset="0"/>
              </a:rPr>
              <a:t>=&gt;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err="1">
                <a:solidFill>
                  <a:srgbClr val="DCDCAA"/>
                </a:solidFill>
                <a:effectLst/>
                <a:latin typeface="Consolas" panose="020B0609020204030204" pitchFamily="49" charset="0"/>
              </a:rPr>
              <a:t>addArrow</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3</a:t>
            </a:r>
            <a:r>
              <a:rPr lang="en-IN" sz="2800" b="0" dirty="0">
                <a:solidFill>
                  <a:srgbClr val="CCCCCC"/>
                </a:solidFill>
                <a:effectLst/>
                <a:latin typeface="Consolas" panose="020B0609020204030204" pitchFamily="49" charset="0"/>
              </a:rPr>
              <a:t>)); </a:t>
            </a:r>
          </a:p>
          <a:p>
            <a:r>
              <a:rPr lang="en-IN" sz="2800" b="0" dirty="0">
                <a:solidFill>
                  <a:srgbClr val="6A9955"/>
                </a:solidFill>
                <a:effectLst/>
                <a:latin typeface="Consolas" panose="020B0609020204030204" pitchFamily="49" charset="0"/>
              </a:rPr>
              <a:t>// Output: 8</a:t>
            </a:r>
            <a:endParaRPr lang="en-IN" sz="2800" b="0" dirty="0">
              <a:solidFill>
                <a:srgbClr val="CCCCCC"/>
              </a:solidFill>
              <a:effectLst/>
              <a:latin typeface="Consolas" panose="020B0609020204030204" pitchFamily="49" charset="0"/>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40260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800" b="0" dirty="0">
                <a:solidFill>
                  <a:srgbClr val="569CD6"/>
                </a:solidFill>
                <a:effectLst/>
                <a:latin typeface="Consolas" panose="020B0609020204030204" pitchFamily="49" charset="0"/>
              </a:rPr>
              <a:t>function</a:t>
            </a:r>
            <a:r>
              <a:rPr lang="en-IN" sz="2800" b="0" dirty="0">
                <a:solidFill>
                  <a:srgbClr val="CCCCCC"/>
                </a:solidFill>
                <a:effectLst/>
                <a:latin typeface="Consolas" panose="020B0609020204030204" pitchFamily="49" charset="0"/>
              </a:rPr>
              <a:t> </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return</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569CD6"/>
                </a:solidFill>
                <a:effectLst/>
                <a:latin typeface="Consolas" panose="020B0609020204030204" pitchFamily="49" charset="0"/>
              </a:rPr>
              <a:t>let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3</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b</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a:t>
            </a:r>
          </a:p>
          <a:p>
            <a:r>
              <a:rPr lang="en-IN" sz="2800" b="0" dirty="0">
                <a:solidFill>
                  <a:srgbClr val="569CD6"/>
                </a:solidFill>
                <a:effectLst/>
                <a:latin typeface="Consolas" panose="020B0609020204030204" pitchFamily="49" charset="0"/>
              </a:rPr>
              <a:t>let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result</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b</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result</a:t>
            </a:r>
            <a:r>
              <a:rPr lang="en-IN" sz="2800" b="0" dirty="0">
                <a:solidFill>
                  <a:srgbClr val="CCCCCC"/>
                </a:solidFill>
                <a:effectLst/>
                <a:latin typeface="Consolas" panose="020B0609020204030204" pitchFamily="49" charset="0"/>
              </a:rPr>
              <a:t>);</a:t>
            </a:r>
          </a:p>
          <a:p>
            <a:r>
              <a:rPr lang="en-IN" sz="2800" b="0" dirty="0">
                <a:solidFill>
                  <a:srgbClr val="6A9955"/>
                </a:solidFill>
                <a:effectLst/>
                <a:latin typeface="Consolas" panose="020B0609020204030204" pitchFamily="49" charset="0"/>
              </a:rPr>
              <a:t>// Output: 8</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br>
              <a:rPr lang="en-IN" sz="2800" b="0" dirty="0">
                <a:solidFill>
                  <a:srgbClr val="CCCCCC"/>
                </a:solidFill>
                <a:effectLst/>
                <a:latin typeface="Consolas" panose="020B0609020204030204" pitchFamily="49" charset="0"/>
              </a:rPr>
            </a:br>
            <a:r>
              <a:rPr lang="en-IN" sz="2800" b="0" dirty="0">
                <a:solidFill>
                  <a:srgbClr val="569CD6"/>
                </a:solidFill>
                <a:effectLst/>
                <a:latin typeface="Consolas" panose="020B0609020204030204" pitchFamily="49" charset="0"/>
              </a:rPr>
              <a:t>function</a:t>
            </a:r>
            <a:r>
              <a:rPr lang="en-IN" sz="2800" b="0" dirty="0">
                <a:solidFill>
                  <a:srgbClr val="CCCCCC"/>
                </a:solidFill>
                <a:effectLst/>
                <a:latin typeface="Consolas" panose="020B0609020204030204" pitchFamily="49" charset="0"/>
              </a:rPr>
              <a:t> </a:t>
            </a:r>
            <a:r>
              <a:rPr lang="en-IN" sz="2800" b="0" dirty="0">
                <a:solidFill>
                  <a:srgbClr val="DCDCAA"/>
                </a:solidFill>
                <a:effectLst/>
                <a:latin typeface="Consolas" panose="020B0609020204030204" pitchFamily="49" charset="0"/>
              </a:rPr>
              <a:t>display</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operation</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569CD6"/>
                </a:solidFill>
                <a:effectLst/>
                <a:latin typeface="Consolas" panose="020B0609020204030204" pitchFamily="49" charset="0"/>
              </a:rPr>
              <a:t>var</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result</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DCDCAA"/>
                </a:solidFill>
                <a:effectLst/>
                <a:latin typeface="Consolas" panose="020B0609020204030204" pitchFamily="49" charset="0"/>
              </a:rPr>
              <a:t>operation</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x</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y</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result</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DCDCAA"/>
                </a:solidFill>
                <a:effectLst/>
                <a:latin typeface="Consolas" panose="020B0609020204030204" pitchFamily="49" charset="0"/>
              </a:rPr>
              <a:t>display</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10</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DCDCAA"/>
                </a:solidFill>
                <a:effectLst/>
                <a:latin typeface="Consolas" panose="020B0609020204030204" pitchFamily="49" charset="0"/>
              </a:rPr>
              <a:t>display</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10</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multiply</a:t>
            </a:r>
            <a:r>
              <a:rPr lang="en-IN" sz="2800" b="0" dirty="0">
                <a:solidFill>
                  <a:srgbClr val="CCCCCC"/>
                </a:solidFill>
                <a:effectLst/>
                <a:latin typeface="Consolas" panose="020B0609020204030204" pitchFamily="49" charset="0"/>
              </a:rPr>
              <a:t>);</a:t>
            </a:r>
          </a:p>
          <a:p>
            <a:r>
              <a:rPr lang="en-IN" sz="2800" b="0" dirty="0">
                <a:solidFill>
                  <a:srgbClr val="DCDCAA"/>
                </a:solidFill>
                <a:effectLst/>
                <a:latin typeface="Consolas" panose="020B0609020204030204" pitchFamily="49" charset="0"/>
              </a:rPr>
              <a:t>display</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10</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r>
              <a:rPr lang="en-IN" sz="2800" b="0" dirty="0" err="1">
                <a:solidFill>
                  <a:srgbClr val="9CDCFE"/>
                </a:solidFill>
                <a:effectLst/>
                <a:latin typeface="Consolas" panose="020B0609020204030204" pitchFamily="49" charset="0"/>
              </a:rPr>
              <a:t>substract</a:t>
            </a:r>
            <a:r>
              <a:rPr lang="en-IN" sz="2800" b="0" dirty="0">
                <a:solidFill>
                  <a:srgbClr val="CCCCCC"/>
                </a:solidFill>
                <a:effectLst/>
                <a:latin typeface="Consolas" panose="020B0609020204030204" pitchFamily="49" charset="0"/>
              </a:rPr>
              <a:t>);</a:t>
            </a:r>
          </a:p>
          <a:p>
            <a:r>
              <a:rPr lang="en-IN" sz="2800" b="0" dirty="0">
                <a:solidFill>
                  <a:srgbClr val="DCDCAA"/>
                </a:solidFill>
                <a:effectLst/>
                <a:latin typeface="Consolas" panose="020B0609020204030204" pitchFamily="49" charset="0"/>
              </a:rPr>
              <a:t>display</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10</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divide</a:t>
            </a:r>
            <a:r>
              <a:rPr lang="en-IN" sz="2800" b="0" dirty="0">
                <a:solidFill>
                  <a:srgbClr val="CCCCCC"/>
                </a:solidFill>
                <a:effectLst/>
                <a:latin typeface="Consolas" panose="020B0609020204030204" pitchFamily="49" charset="0"/>
              </a:rPr>
              <a:t>);</a:t>
            </a:r>
          </a:p>
          <a:p>
            <a:pPr>
              <a:lnSpc>
                <a:spcPct val="107000"/>
              </a:lnSpc>
              <a:spcAft>
                <a:spcPts val="800"/>
              </a:spcAft>
            </a:pPr>
            <a:endParaRPr lang="en-US" sz="1800" b="0" dirty="0">
              <a:solidFill>
                <a:schemeClr val="bg1"/>
              </a:solidFill>
              <a:ea typeface="+mn-ea"/>
              <a:cs typeface="+mn-cs"/>
            </a:endParaRPr>
          </a:p>
          <a:p>
            <a:pPr>
              <a:lnSpc>
                <a:spcPct val="107000"/>
              </a:lnSpc>
              <a:spcAft>
                <a:spcPts val="800"/>
              </a:spcAft>
            </a:pPr>
            <a:endParaRPr lang="en-US" sz="1800" b="0" dirty="0">
              <a:solidFill>
                <a:schemeClr val="bg1"/>
              </a:solidFill>
              <a:ea typeface="+mn-ea"/>
              <a:cs typeface="+mn-cs"/>
            </a:endParaRPr>
          </a:p>
          <a:p>
            <a:pPr>
              <a:lnSpc>
                <a:spcPct val="107000"/>
              </a:lnSpc>
              <a:spcAft>
                <a:spcPts val="800"/>
              </a:spcAft>
            </a:pPr>
            <a:r>
              <a:rPr lang="en-US" sz="1800" b="0" dirty="0">
                <a:solidFill>
                  <a:schemeClr val="bg1"/>
                </a:solidFill>
                <a:ea typeface="+mn-ea"/>
                <a:cs typeface="+mn-cs"/>
              </a:rPr>
              <a:t>  </a:t>
            </a:r>
          </a:p>
          <a:p>
            <a:pPr>
              <a:lnSpc>
                <a:spcPct val="107000"/>
              </a:lnSpc>
              <a:spcAft>
                <a:spcPts val="800"/>
              </a:spcAft>
            </a:pPr>
            <a:endParaRPr lang="en-US" sz="1800" b="0" kern="100" dirty="0">
              <a:solidFill>
                <a:schemeClr val="bg1"/>
              </a:solidFill>
              <a:effectLst/>
              <a:latin typeface="Calibri" panose="020F0502020204030204" pitchFamily="34" charset="0"/>
              <a:ea typeface="+mn-ea"/>
              <a:cs typeface="+mn-cs"/>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10943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16298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Pure function</a:t>
            </a:r>
            <a:endParaRPr lang="en-IN" sz="2800" b="0" dirty="0">
              <a:solidFill>
                <a:srgbClr val="CCCCCC"/>
              </a:solidFill>
              <a:effectLst/>
              <a:latin typeface="Consolas" panose="020B0609020204030204" pitchFamily="49" charset="0"/>
            </a:endParaRPr>
          </a:p>
          <a:p>
            <a:r>
              <a:rPr lang="en-IN" sz="2800" b="0" dirty="0">
                <a:solidFill>
                  <a:srgbClr val="569CD6"/>
                </a:solidFill>
                <a:effectLst/>
                <a:latin typeface="Consolas" panose="020B0609020204030204" pitchFamily="49" charset="0"/>
              </a:rPr>
              <a:t>function</a:t>
            </a:r>
            <a:r>
              <a:rPr lang="en-IN" sz="2800" b="0" dirty="0">
                <a:solidFill>
                  <a:srgbClr val="CCCCCC"/>
                </a:solidFill>
                <a:effectLst/>
                <a:latin typeface="Consolas" panose="020B0609020204030204" pitchFamily="49" charset="0"/>
              </a:rPr>
              <a:t> </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b</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return</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a</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b</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3</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p>
          <a:p>
            <a:r>
              <a:rPr lang="en-IN" sz="2800" b="0" dirty="0">
                <a:solidFill>
                  <a:srgbClr val="6A9955"/>
                </a:solidFill>
                <a:effectLst/>
                <a:latin typeface="Consolas" panose="020B0609020204030204" pitchFamily="49" charset="0"/>
              </a:rPr>
              <a:t>// Output: 8</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add</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3</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p>
          <a:p>
            <a:r>
              <a:rPr lang="en-IN" sz="2800" b="0" dirty="0">
                <a:solidFill>
                  <a:srgbClr val="6A9955"/>
                </a:solidFill>
                <a:effectLst/>
                <a:latin typeface="Consolas" panose="020B0609020204030204" pitchFamily="49" charset="0"/>
              </a:rPr>
              <a:t>// Same Output: 8</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Impure function</a:t>
            </a:r>
            <a:endParaRPr lang="en-IN" sz="2800" b="0" dirty="0">
              <a:solidFill>
                <a:srgbClr val="CCCCCC"/>
              </a:solidFill>
              <a:effectLst/>
              <a:latin typeface="Consolas" panose="020B0609020204030204" pitchFamily="49" charset="0"/>
            </a:endParaRPr>
          </a:p>
          <a:p>
            <a:r>
              <a:rPr lang="en-IN" sz="2800" b="0" dirty="0">
                <a:solidFill>
                  <a:srgbClr val="569CD6"/>
                </a:solidFill>
                <a:effectLst/>
                <a:latin typeface="Consolas" panose="020B0609020204030204" pitchFamily="49" charset="0"/>
              </a:rPr>
              <a:t>let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total</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0</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569CD6"/>
                </a:solidFill>
                <a:effectLst/>
                <a:latin typeface="Consolas" panose="020B0609020204030204" pitchFamily="49" charset="0"/>
              </a:rPr>
              <a:t>function</a:t>
            </a:r>
            <a:r>
              <a:rPr lang="en-IN" sz="2800" b="0" dirty="0">
                <a:solidFill>
                  <a:srgbClr val="CCCCCC"/>
                </a:solidFill>
                <a:effectLst/>
                <a:latin typeface="Consolas" panose="020B0609020204030204" pitchFamily="49" charset="0"/>
              </a:rPr>
              <a:t> </a:t>
            </a:r>
            <a:r>
              <a:rPr lang="en-IN" sz="2800" b="0" dirty="0" err="1">
                <a:solidFill>
                  <a:srgbClr val="DCDCAA"/>
                </a:solidFill>
                <a:effectLst/>
                <a:latin typeface="Consolas" panose="020B0609020204030204" pitchFamily="49" charset="0"/>
              </a:rPr>
              <a:t>addToTotal</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value</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total</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value</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a:solidFill>
                  <a:srgbClr val="C586C0"/>
                </a:solidFill>
                <a:effectLst/>
                <a:latin typeface="Consolas" panose="020B0609020204030204" pitchFamily="49" charset="0"/>
              </a:rPr>
              <a:t>return</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total</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err="1">
                <a:solidFill>
                  <a:srgbClr val="DCDCAA"/>
                </a:solidFill>
                <a:effectLst/>
                <a:latin typeface="Consolas" panose="020B0609020204030204" pitchFamily="49" charset="0"/>
              </a:rPr>
              <a:t>addToTotal</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p>
          <a:p>
            <a:r>
              <a:rPr lang="en-IN" sz="2800" b="0" dirty="0">
                <a:solidFill>
                  <a:srgbClr val="6A9955"/>
                </a:solidFill>
                <a:effectLst/>
                <a:latin typeface="Consolas" panose="020B0609020204030204" pitchFamily="49" charset="0"/>
              </a:rPr>
              <a:t>// Output: 5</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err="1">
                <a:solidFill>
                  <a:srgbClr val="DCDCAA"/>
                </a:solidFill>
                <a:effectLst/>
                <a:latin typeface="Consolas" panose="020B0609020204030204" pitchFamily="49" charset="0"/>
              </a:rPr>
              <a:t>addToTotal</a:t>
            </a:r>
            <a:r>
              <a:rPr lang="en-IN" sz="2800" b="0" dirty="0">
                <a:solidFill>
                  <a:srgbClr val="CCCCCC"/>
                </a:solidFill>
                <a:effectLst/>
                <a:latin typeface="Consolas" panose="020B0609020204030204" pitchFamily="49" charset="0"/>
              </a:rPr>
              <a:t>(</a:t>
            </a:r>
            <a:r>
              <a:rPr lang="en-IN" sz="2800" b="0" dirty="0">
                <a:solidFill>
                  <a:srgbClr val="B5CEA8"/>
                </a:solidFill>
                <a:effectLst/>
                <a:latin typeface="Consolas" panose="020B0609020204030204" pitchFamily="49" charset="0"/>
              </a:rPr>
              <a:t>5</a:t>
            </a:r>
            <a:r>
              <a:rPr lang="en-IN" sz="2800" b="0" dirty="0">
                <a:solidFill>
                  <a:srgbClr val="CCCCCC"/>
                </a:solidFill>
                <a:effectLst/>
                <a:latin typeface="Consolas" panose="020B0609020204030204" pitchFamily="49" charset="0"/>
              </a:rPr>
              <a:t>));  </a:t>
            </a:r>
          </a:p>
          <a:p>
            <a:r>
              <a:rPr lang="en-IN" sz="2800" b="0" dirty="0">
                <a:solidFill>
                  <a:srgbClr val="6A9955"/>
                </a:solidFill>
                <a:effectLst/>
                <a:latin typeface="Consolas" panose="020B0609020204030204" pitchFamily="49" charset="0"/>
              </a:rPr>
              <a:t>// Not same output: 10</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endParaRPr lang="en-IN" sz="2800" b="0" dirty="0">
              <a:solidFill>
                <a:srgbClr val="CCCCCC"/>
              </a:solidFill>
              <a:effectLst/>
              <a:latin typeface="Consolas" panose="020B0609020204030204" pitchFamily="49" charset="0"/>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548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Backticks (`)</a:t>
            </a:r>
            <a:endParaRPr lang="en-IN" sz="2800" b="0" dirty="0">
              <a:solidFill>
                <a:srgbClr val="CCCCCC"/>
              </a:solidFill>
              <a:effectLst/>
              <a:latin typeface="Consolas" panose="020B0609020204030204" pitchFamily="49" charset="0"/>
            </a:endParaRPr>
          </a:p>
          <a:p>
            <a:r>
              <a:rPr lang="en-IN" sz="2800" b="0" dirty="0">
                <a:solidFill>
                  <a:srgbClr val="6A9955"/>
                </a:solidFill>
                <a:effectLst/>
                <a:latin typeface="Consolas" panose="020B0609020204030204" pitchFamily="49" charset="0"/>
              </a:rPr>
              <a:t>//Template literals with string interpolation</a:t>
            </a:r>
            <a:endParaRPr lang="en-IN" sz="2800" b="0" dirty="0">
              <a:solidFill>
                <a:srgbClr val="CCCCCC"/>
              </a:solidFill>
              <a:effectLst/>
              <a:latin typeface="Consolas" panose="020B0609020204030204" pitchFamily="49" charset="0"/>
            </a:endParaRPr>
          </a:p>
          <a:p>
            <a:r>
              <a:rPr lang="en-IN" sz="2800" b="0" dirty="0">
                <a:solidFill>
                  <a:srgbClr val="569CD6"/>
                </a:solidFill>
                <a:effectLst/>
                <a:latin typeface="Consolas" panose="020B0609020204030204" pitchFamily="49" charset="0"/>
              </a:rPr>
              <a:t>var</a:t>
            </a:r>
            <a:r>
              <a:rPr lang="en-IN" sz="2800" b="0" dirty="0">
                <a:solidFill>
                  <a:srgbClr val="CCCCCC"/>
                </a:solidFill>
                <a:effectLst/>
                <a:latin typeface="Consolas" panose="020B0609020204030204" pitchFamily="49" charset="0"/>
              </a:rPr>
              <a:t> </a:t>
            </a:r>
            <a:r>
              <a:rPr lang="en-IN" sz="2800" b="0" dirty="0" err="1">
                <a:solidFill>
                  <a:srgbClr val="9CDCFE"/>
                </a:solidFill>
                <a:effectLst/>
                <a:latin typeface="Consolas" panose="020B0609020204030204" pitchFamily="49" charset="0"/>
              </a:rPr>
              <a:t>myname</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CE9178"/>
                </a:solidFill>
                <a:effectLst/>
                <a:latin typeface="Consolas" panose="020B0609020204030204" pitchFamily="49" charset="0"/>
              </a:rPr>
              <a:t>"Happy"</a:t>
            </a:r>
            <a:r>
              <a:rPr lang="en-IN" sz="2800" b="0" dirty="0">
                <a:solidFill>
                  <a:srgbClr val="CCCCCC"/>
                </a:solidFill>
                <a:effectLst/>
                <a:latin typeface="Consolas" panose="020B0609020204030204" pitchFamily="49" charset="0"/>
              </a:rPr>
              <a:t>;</a:t>
            </a:r>
          </a:p>
          <a:p>
            <a:r>
              <a:rPr lang="en-IN" sz="2800" b="0" dirty="0">
                <a:solidFill>
                  <a:srgbClr val="569CD6"/>
                </a:solidFill>
                <a:effectLst/>
                <a:latin typeface="Consolas" panose="020B0609020204030204" pitchFamily="49" charset="0"/>
              </a:rPr>
              <a:t>var</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str3</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CE9178"/>
                </a:solidFill>
                <a:effectLst/>
                <a:latin typeface="Consolas" panose="020B0609020204030204" pitchFamily="49" charset="0"/>
              </a:rPr>
              <a:t>`Hello </a:t>
            </a:r>
            <a:r>
              <a:rPr lang="en-IN" sz="2800" b="0" dirty="0">
                <a:solidFill>
                  <a:srgbClr val="569CD6"/>
                </a:solidFill>
                <a:effectLst/>
                <a:latin typeface="Consolas" panose="020B0609020204030204" pitchFamily="49" charset="0"/>
              </a:rPr>
              <a:t>${</a:t>
            </a:r>
            <a:r>
              <a:rPr lang="en-IN" sz="2800" b="0" dirty="0" err="1">
                <a:solidFill>
                  <a:srgbClr val="9CDCFE"/>
                </a:solidFill>
                <a:effectLst/>
                <a:latin typeface="Consolas" panose="020B0609020204030204" pitchFamily="49" charset="0"/>
              </a:rPr>
              <a:t>myname</a:t>
            </a:r>
            <a:r>
              <a:rPr lang="en-IN" sz="2800" b="0" dirty="0">
                <a:solidFill>
                  <a:srgbClr val="569CD6"/>
                </a:solidFill>
                <a:effectLst/>
                <a:latin typeface="Consolas" panose="020B0609020204030204" pitchFamily="49" charset="0"/>
              </a:rPr>
              <a:t>}</a:t>
            </a:r>
            <a:r>
              <a:rPr lang="en-IN" sz="2800" b="0" dirty="0">
                <a:solidFill>
                  <a:srgbClr val="CE9178"/>
                </a:solidFill>
                <a:effectLst/>
                <a:latin typeface="Consolas" panose="020B0609020204030204" pitchFamily="49" charset="0"/>
              </a:rPr>
              <a:t>!`</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Backticks (`)</a:t>
            </a:r>
            <a:endParaRPr lang="en-IN" sz="2800" b="0" dirty="0">
              <a:solidFill>
                <a:srgbClr val="CCCCCC"/>
              </a:solidFill>
              <a:effectLst/>
              <a:latin typeface="Consolas" panose="020B0609020204030204" pitchFamily="49" charset="0"/>
            </a:endParaRPr>
          </a:p>
          <a:p>
            <a:r>
              <a:rPr lang="en-IN" sz="2800" b="0" dirty="0">
                <a:solidFill>
                  <a:srgbClr val="6A9955"/>
                </a:solidFill>
                <a:effectLst/>
                <a:latin typeface="Consolas" panose="020B0609020204030204" pitchFamily="49" charset="0"/>
              </a:rPr>
              <a:t>//Template literals for multiline strings</a:t>
            </a:r>
            <a:endParaRPr lang="en-IN" sz="2800" b="0" dirty="0">
              <a:solidFill>
                <a:srgbClr val="CCCCCC"/>
              </a:solidFill>
              <a:effectLst/>
              <a:latin typeface="Consolas" panose="020B0609020204030204" pitchFamily="49" charset="0"/>
            </a:endParaRPr>
          </a:p>
          <a:p>
            <a:r>
              <a:rPr lang="en-IN" sz="2800" b="0" dirty="0">
                <a:solidFill>
                  <a:srgbClr val="569CD6"/>
                </a:solidFill>
                <a:effectLst/>
                <a:latin typeface="Consolas" panose="020B0609020204030204" pitchFamily="49" charset="0"/>
              </a:rPr>
              <a:t>var</a:t>
            </a:r>
            <a:r>
              <a:rPr lang="en-IN" sz="2800" b="0" dirty="0">
                <a:solidFill>
                  <a:srgbClr val="CCCCCC"/>
                </a:solidFill>
                <a:effectLst/>
                <a:latin typeface="Consolas" panose="020B0609020204030204" pitchFamily="49" charset="0"/>
              </a:rPr>
              <a:t> </a:t>
            </a:r>
            <a:r>
              <a:rPr lang="en-IN" sz="2800" b="0" dirty="0" err="1">
                <a:solidFill>
                  <a:srgbClr val="9CDCFE"/>
                </a:solidFill>
                <a:effectLst/>
                <a:latin typeface="Consolas" panose="020B0609020204030204" pitchFamily="49" charset="0"/>
              </a:rPr>
              <a:t>multilineStr</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CE9178"/>
                </a:solidFill>
                <a:effectLst/>
                <a:latin typeface="Consolas" panose="020B0609020204030204" pitchFamily="49" charset="0"/>
              </a:rPr>
              <a:t>`</a:t>
            </a:r>
            <a:endParaRPr lang="en-IN" sz="2800" b="0" dirty="0">
              <a:solidFill>
                <a:srgbClr val="CCCCCC"/>
              </a:solidFill>
              <a:effectLst/>
              <a:latin typeface="Consolas" panose="020B0609020204030204" pitchFamily="49" charset="0"/>
            </a:endParaRPr>
          </a:p>
          <a:p>
            <a:r>
              <a:rPr lang="en-IN" sz="2800" b="0" dirty="0">
                <a:solidFill>
                  <a:srgbClr val="CE9178"/>
                </a:solidFill>
                <a:effectLst/>
                <a:latin typeface="Consolas" panose="020B0609020204030204" pitchFamily="49" charset="0"/>
              </a:rPr>
              <a:t>This is a</a:t>
            </a:r>
            <a:endParaRPr lang="en-IN" sz="2800" b="0" dirty="0">
              <a:solidFill>
                <a:srgbClr val="CCCCCC"/>
              </a:solidFill>
              <a:effectLst/>
              <a:latin typeface="Consolas" panose="020B0609020204030204" pitchFamily="49" charset="0"/>
            </a:endParaRPr>
          </a:p>
          <a:p>
            <a:r>
              <a:rPr lang="en-IN" sz="2800" b="0" dirty="0">
                <a:solidFill>
                  <a:srgbClr val="CE9178"/>
                </a:solidFill>
                <a:effectLst/>
                <a:latin typeface="Consolas" panose="020B0609020204030204" pitchFamily="49" charset="0"/>
              </a:rPr>
              <a:t>multiline string.</a:t>
            </a:r>
            <a:endParaRPr lang="en-IN" sz="2800" b="0" dirty="0">
              <a:solidFill>
                <a:srgbClr val="CCCCCC"/>
              </a:solidFill>
              <a:effectLst/>
              <a:latin typeface="Consolas" panose="020B0609020204030204" pitchFamily="49" charset="0"/>
            </a:endParaRPr>
          </a:p>
          <a:p>
            <a:r>
              <a:rPr lang="en-IN" sz="2800" b="0" dirty="0">
                <a:solidFill>
                  <a:srgbClr val="CE9178"/>
                </a:solidFill>
                <a:effectLst/>
                <a:latin typeface="Consolas" panose="020B0609020204030204" pitchFamily="49" charset="0"/>
              </a:rPr>
              <a:t>`</a:t>
            </a:r>
            <a:r>
              <a:rPr lang="en-IN" sz="2800" b="0" dirty="0">
                <a:solidFill>
                  <a:srgbClr val="CCCCCC"/>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51965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72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731428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7200" b="0" dirty="0">
                <a:solidFill>
                  <a:srgbClr val="CCCCCC"/>
                </a:solidFill>
                <a:effectLst/>
                <a:latin typeface="Consolas" panose="020B0609020204030204" pitchFamily="49" charset="0"/>
              </a:rPr>
            </a:br>
            <a:r>
              <a:rPr lang="en-IN" sz="7200" b="0" dirty="0">
                <a:solidFill>
                  <a:srgbClr val="6A9955"/>
                </a:solidFill>
                <a:effectLst/>
                <a:latin typeface="Consolas" panose="020B0609020204030204" pitchFamily="49" charset="0"/>
              </a:rPr>
              <a:t>//Object Example</a:t>
            </a:r>
            <a:endParaRPr lang="en-IN" sz="7200" b="0" dirty="0">
              <a:solidFill>
                <a:srgbClr val="CCCCCC"/>
              </a:solidFill>
              <a:effectLst/>
              <a:latin typeface="Consolas" panose="020B0609020204030204" pitchFamily="49" charset="0"/>
            </a:endParaRPr>
          </a:p>
          <a:p>
            <a:r>
              <a:rPr lang="en-IN" sz="7200" b="0" dirty="0">
                <a:solidFill>
                  <a:srgbClr val="569CD6"/>
                </a:solidFill>
                <a:effectLst/>
                <a:latin typeface="Consolas" panose="020B0609020204030204" pitchFamily="49" charset="0"/>
              </a:rPr>
              <a:t>let</a:t>
            </a:r>
            <a:r>
              <a:rPr lang="en-IN" sz="7200" b="0" dirty="0">
                <a:solidFill>
                  <a:srgbClr val="CCCCCC"/>
                </a:solidFill>
                <a:effectLst/>
                <a:latin typeface="Consolas" panose="020B0609020204030204" pitchFamily="49" charset="0"/>
              </a:rPr>
              <a:t> </a:t>
            </a:r>
            <a:r>
              <a:rPr lang="en-IN" sz="7200" b="0" dirty="0">
                <a:solidFill>
                  <a:srgbClr val="9CDCFE"/>
                </a:solidFill>
                <a:effectLst/>
                <a:latin typeface="Consolas" panose="020B0609020204030204" pitchFamily="49" charset="0"/>
              </a:rPr>
              <a:t>person</a:t>
            </a:r>
            <a:r>
              <a:rPr lang="en-IN" sz="7200" b="0" dirty="0">
                <a:solidFill>
                  <a:srgbClr val="CCCCCC"/>
                </a:solidFill>
                <a:effectLst/>
                <a:latin typeface="Consolas" panose="020B0609020204030204" pitchFamily="49" charset="0"/>
              </a:rPr>
              <a:t> </a:t>
            </a:r>
            <a:r>
              <a:rPr lang="en-IN" sz="7200" b="0" dirty="0">
                <a:solidFill>
                  <a:srgbClr val="D4D4D4"/>
                </a:solidFill>
                <a:effectLst/>
                <a:latin typeface="Consolas" panose="020B0609020204030204" pitchFamily="49" charset="0"/>
              </a:rPr>
              <a:t>=</a:t>
            </a:r>
            <a:r>
              <a:rPr lang="en-IN" sz="7200" b="0" dirty="0">
                <a:solidFill>
                  <a:srgbClr val="CCCCCC"/>
                </a:solidFill>
                <a:effectLst/>
                <a:latin typeface="Consolas" panose="020B0609020204030204" pitchFamily="49" charset="0"/>
              </a:rPr>
              <a:t> {</a:t>
            </a:r>
          </a:p>
          <a:p>
            <a:r>
              <a:rPr lang="en-IN" sz="7200" b="0" dirty="0">
                <a:solidFill>
                  <a:srgbClr val="CCCCCC"/>
                </a:solidFill>
                <a:effectLst/>
                <a:latin typeface="Consolas" panose="020B0609020204030204" pitchFamily="49" charset="0"/>
              </a:rPr>
              <a:t>  </a:t>
            </a:r>
            <a:r>
              <a:rPr lang="en-IN" sz="7200" b="0" dirty="0">
                <a:solidFill>
                  <a:srgbClr val="9CDCFE"/>
                </a:solidFill>
                <a:effectLst/>
                <a:latin typeface="Consolas" panose="020B0609020204030204" pitchFamily="49" charset="0"/>
              </a:rPr>
              <a:t>name:</a:t>
            </a:r>
            <a:r>
              <a:rPr lang="en-IN" sz="7200" b="0" dirty="0">
                <a:solidFill>
                  <a:srgbClr val="CCCCCC"/>
                </a:solidFill>
                <a:effectLst/>
                <a:latin typeface="Consolas" panose="020B0609020204030204" pitchFamily="49" charset="0"/>
              </a:rPr>
              <a:t> </a:t>
            </a:r>
            <a:r>
              <a:rPr lang="en-IN" sz="7200" b="0" dirty="0">
                <a:solidFill>
                  <a:srgbClr val="CE9178"/>
                </a:solidFill>
                <a:effectLst/>
                <a:latin typeface="Consolas" panose="020B0609020204030204" pitchFamily="49" charset="0"/>
              </a:rPr>
              <a:t>"Happy"</a:t>
            </a:r>
            <a:r>
              <a:rPr lang="en-IN" sz="7200" b="0" dirty="0">
                <a:solidFill>
                  <a:srgbClr val="CCCCCC"/>
                </a:solidFill>
                <a:effectLst/>
                <a:latin typeface="Consolas" panose="020B0609020204030204" pitchFamily="49" charset="0"/>
              </a:rPr>
              <a:t>,</a:t>
            </a:r>
          </a:p>
          <a:p>
            <a:r>
              <a:rPr lang="en-IN" sz="7200" b="0" dirty="0">
                <a:solidFill>
                  <a:srgbClr val="CCCCCC"/>
                </a:solidFill>
                <a:effectLst/>
                <a:latin typeface="Consolas" panose="020B0609020204030204" pitchFamily="49" charset="0"/>
              </a:rPr>
              <a:t>  </a:t>
            </a:r>
            <a:r>
              <a:rPr lang="en-IN" sz="7200" b="0" dirty="0">
                <a:solidFill>
                  <a:srgbClr val="9CDCFE"/>
                </a:solidFill>
                <a:effectLst/>
                <a:latin typeface="Consolas" panose="020B0609020204030204" pitchFamily="49" charset="0"/>
              </a:rPr>
              <a:t>hobbies:</a:t>
            </a:r>
            <a:r>
              <a:rPr lang="en-IN" sz="7200" b="0" dirty="0">
                <a:solidFill>
                  <a:srgbClr val="CCCCCC"/>
                </a:solidFill>
                <a:effectLst/>
                <a:latin typeface="Consolas" panose="020B0609020204030204" pitchFamily="49" charset="0"/>
              </a:rPr>
              <a:t> [</a:t>
            </a:r>
            <a:r>
              <a:rPr lang="en-IN" sz="7200" b="0" dirty="0">
                <a:solidFill>
                  <a:srgbClr val="CE9178"/>
                </a:solidFill>
                <a:effectLst/>
                <a:latin typeface="Consolas" panose="020B0609020204030204" pitchFamily="49" charset="0"/>
              </a:rPr>
              <a:t>"Teaching"</a:t>
            </a:r>
            <a:r>
              <a:rPr lang="en-IN" sz="7200" b="0" dirty="0">
                <a:solidFill>
                  <a:srgbClr val="CCCCCC"/>
                </a:solidFill>
                <a:effectLst/>
                <a:latin typeface="Consolas" panose="020B0609020204030204" pitchFamily="49" charset="0"/>
              </a:rPr>
              <a:t>, </a:t>
            </a:r>
            <a:r>
              <a:rPr lang="en-IN" sz="7200" b="0" dirty="0">
                <a:solidFill>
                  <a:srgbClr val="CE9178"/>
                </a:solidFill>
                <a:effectLst/>
                <a:latin typeface="Consolas" panose="020B0609020204030204" pitchFamily="49" charset="0"/>
              </a:rPr>
              <a:t>"Football"</a:t>
            </a:r>
            <a:r>
              <a:rPr lang="en-IN" sz="7200" b="0" dirty="0">
                <a:solidFill>
                  <a:srgbClr val="CCCCCC"/>
                </a:solidFill>
                <a:effectLst/>
                <a:latin typeface="Consolas" panose="020B0609020204030204" pitchFamily="49" charset="0"/>
              </a:rPr>
              <a:t>, </a:t>
            </a:r>
            <a:r>
              <a:rPr lang="en-IN" sz="7200" b="0" dirty="0">
                <a:solidFill>
                  <a:srgbClr val="CE9178"/>
                </a:solidFill>
                <a:effectLst/>
                <a:latin typeface="Consolas" panose="020B0609020204030204" pitchFamily="49" charset="0"/>
              </a:rPr>
              <a:t>"Coding"</a:t>
            </a:r>
            <a:r>
              <a:rPr lang="en-IN" sz="7200" b="0" dirty="0">
                <a:solidFill>
                  <a:srgbClr val="CCCCCC"/>
                </a:solidFill>
                <a:effectLst/>
                <a:latin typeface="Consolas" panose="020B0609020204030204" pitchFamily="49" charset="0"/>
              </a:rPr>
              <a:t>],</a:t>
            </a:r>
          </a:p>
          <a:p>
            <a:r>
              <a:rPr lang="en-IN" sz="7200" b="0" dirty="0">
                <a:solidFill>
                  <a:srgbClr val="CCCCCC"/>
                </a:solidFill>
                <a:effectLst/>
                <a:latin typeface="Consolas" panose="020B0609020204030204" pitchFamily="49" charset="0"/>
              </a:rPr>
              <a:t>  </a:t>
            </a:r>
            <a:r>
              <a:rPr lang="en-IN" sz="7200" b="0" dirty="0">
                <a:solidFill>
                  <a:srgbClr val="DCDCAA"/>
                </a:solidFill>
                <a:effectLst/>
                <a:latin typeface="Consolas" panose="020B0609020204030204" pitchFamily="49" charset="0"/>
              </a:rPr>
              <a:t>greet</a:t>
            </a:r>
            <a:r>
              <a:rPr lang="en-IN" sz="7200" b="0" dirty="0">
                <a:solidFill>
                  <a:srgbClr val="9CDCFE"/>
                </a:solidFill>
                <a:effectLst/>
                <a:latin typeface="Consolas" panose="020B0609020204030204" pitchFamily="49" charset="0"/>
              </a:rPr>
              <a:t>:</a:t>
            </a:r>
            <a:r>
              <a:rPr lang="en-IN" sz="7200" b="0" dirty="0">
                <a:solidFill>
                  <a:srgbClr val="CCCCCC"/>
                </a:solidFill>
                <a:effectLst/>
                <a:latin typeface="Consolas" panose="020B0609020204030204" pitchFamily="49" charset="0"/>
              </a:rPr>
              <a:t> </a:t>
            </a:r>
            <a:r>
              <a:rPr lang="en-IN" sz="7200" b="0" dirty="0">
                <a:solidFill>
                  <a:srgbClr val="569CD6"/>
                </a:solidFill>
                <a:effectLst/>
                <a:latin typeface="Consolas" panose="020B0609020204030204" pitchFamily="49" charset="0"/>
              </a:rPr>
              <a:t>function</a:t>
            </a:r>
            <a:r>
              <a:rPr lang="en-IN" sz="7200" b="0" dirty="0">
                <a:solidFill>
                  <a:srgbClr val="CCCCCC"/>
                </a:solidFill>
                <a:effectLst/>
                <a:latin typeface="Consolas" panose="020B0609020204030204" pitchFamily="49" charset="0"/>
              </a:rPr>
              <a:t> () {</a:t>
            </a:r>
          </a:p>
          <a:p>
            <a:r>
              <a:rPr lang="en-IN" sz="7200" b="0" dirty="0">
                <a:solidFill>
                  <a:srgbClr val="CCCCCC"/>
                </a:solidFill>
                <a:effectLst/>
                <a:latin typeface="Consolas" panose="020B0609020204030204" pitchFamily="49" charset="0"/>
              </a:rPr>
              <a:t>    </a:t>
            </a:r>
            <a:r>
              <a:rPr lang="en-IN" sz="7200" b="0" dirty="0">
                <a:solidFill>
                  <a:srgbClr val="9CDCFE"/>
                </a:solidFill>
                <a:effectLst/>
                <a:latin typeface="Consolas" panose="020B0609020204030204" pitchFamily="49" charset="0"/>
              </a:rPr>
              <a:t>console</a:t>
            </a:r>
            <a:r>
              <a:rPr lang="en-IN" sz="7200" b="0" dirty="0">
                <a:solidFill>
                  <a:srgbClr val="CCCCCC"/>
                </a:solidFill>
                <a:effectLst/>
                <a:latin typeface="Consolas" panose="020B0609020204030204" pitchFamily="49" charset="0"/>
              </a:rPr>
              <a:t>.</a:t>
            </a:r>
            <a:r>
              <a:rPr lang="en-IN" sz="7200" b="0" dirty="0">
                <a:solidFill>
                  <a:srgbClr val="DCDCAA"/>
                </a:solidFill>
                <a:effectLst/>
                <a:latin typeface="Consolas" panose="020B0609020204030204" pitchFamily="49" charset="0"/>
              </a:rPr>
              <a:t>log</a:t>
            </a:r>
            <a:r>
              <a:rPr lang="en-IN" sz="7200" b="0" dirty="0">
                <a:solidFill>
                  <a:srgbClr val="CCCCCC"/>
                </a:solidFill>
                <a:effectLst/>
                <a:latin typeface="Consolas" panose="020B0609020204030204" pitchFamily="49" charset="0"/>
              </a:rPr>
              <a:t>(</a:t>
            </a:r>
            <a:r>
              <a:rPr lang="en-IN" sz="7200" b="0" dirty="0">
                <a:solidFill>
                  <a:srgbClr val="CE9178"/>
                </a:solidFill>
                <a:effectLst/>
                <a:latin typeface="Consolas" panose="020B0609020204030204" pitchFamily="49" charset="0"/>
              </a:rPr>
              <a:t>"Name: "</a:t>
            </a:r>
            <a:r>
              <a:rPr lang="en-IN" sz="7200" b="0" dirty="0">
                <a:solidFill>
                  <a:srgbClr val="CCCCCC"/>
                </a:solidFill>
                <a:effectLst/>
                <a:latin typeface="Consolas" panose="020B0609020204030204" pitchFamily="49" charset="0"/>
              </a:rPr>
              <a:t> </a:t>
            </a:r>
            <a:r>
              <a:rPr lang="en-IN" sz="7200" b="0" dirty="0">
                <a:solidFill>
                  <a:srgbClr val="D4D4D4"/>
                </a:solidFill>
                <a:effectLst/>
                <a:latin typeface="Consolas" panose="020B0609020204030204" pitchFamily="49" charset="0"/>
              </a:rPr>
              <a:t>+</a:t>
            </a:r>
            <a:r>
              <a:rPr lang="en-IN" sz="7200" b="0" dirty="0">
                <a:solidFill>
                  <a:srgbClr val="CCCCCC"/>
                </a:solidFill>
                <a:effectLst/>
                <a:latin typeface="Consolas" panose="020B0609020204030204" pitchFamily="49" charset="0"/>
              </a:rPr>
              <a:t> </a:t>
            </a:r>
            <a:r>
              <a:rPr lang="en-IN" sz="7200" b="0" dirty="0">
                <a:solidFill>
                  <a:srgbClr val="569CD6"/>
                </a:solidFill>
                <a:effectLst/>
                <a:latin typeface="Consolas" panose="020B0609020204030204" pitchFamily="49" charset="0"/>
              </a:rPr>
              <a:t>this</a:t>
            </a:r>
            <a:r>
              <a:rPr lang="en-IN" sz="7200" b="0" dirty="0">
                <a:solidFill>
                  <a:srgbClr val="CCCCCC"/>
                </a:solidFill>
                <a:effectLst/>
                <a:latin typeface="Consolas" panose="020B0609020204030204" pitchFamily="49" charset="0"/>
              </a:rPr>
              <a:t>.</a:t>
            </a:r>
            <a:r>
              <a:rPr lang="en-IN" sz="7200" b="0" dirty="0">
                <a:solidFill>
                  <a:srgbClr val="9CDCFE"/>
                </a:solidFill>
                <a:effectLst/>
                <a:latin typeface="Consolas" panose="020B0609020204030204" pitchFamily="49" charset="0"/>
              </a:rPr>
              <a:t>name</a:t>
            </a:r>
            <a:r>
              <a:rPr lang="en-IN" sz="7200" b="0" dirty="0">
                <a:solidFill>
                  <a:srgbClr val="CCCCCC"/>
                </a:solidFill>
                <a:effectLst/>
                <a:latin typeface="Consolas" panose="020B0609020204030204" pitchFamily="49" charset="0"/>
              </a:rPr>
              <a:t>);</a:t>
            </a:r>
          </a:p>
          <a:p>
            <a:r>
              <a:rPr lang="en-IN" sz="7200" b="0" dirty="0">
                <a:solidFill>
                  <a:srgbClr val="CCCCCC"/>
                </a:solidFill>
                <a:effectLst/>
                <a:latin typeface="Consolas" panose="020B0609020204030204" pitchFamily="49" charset="0"/>
              </a:rPr>
              <a:t>  },</a:t>
            </a:r>
          </a:p>
          <a:p>
            <a:r>
              <a:rPr lang="en-IN" sz="7200" b="0" dirty="0">
                <a:solidFill>
                  <a:srgbClr val="CCCCCC"/>
                </a:solidFill>
                <a:effectLst/>
                <a:latin typeface="Consolas" panose="020B0609020204030204" pitchFamily="49" charset="0"/>
              </a:rPr>
              <a:t>};</a:t>
            </a:r>
          </a:p>
          <a:p>
            <a:br>
              <a:rPr lang="en-IN" sz="7200" b="0" dirty="0">
                <a:solidFill>
                  <a:srgbClr val="CCCCCC"/>
                </a:solidFill>
                <a:effectLst/>
                <a:latin typeface="Consolas" panose="020B0609020204030204" pitchFamily="49" charset="0"/>
              </a:rPr>
            </a:br>
            <a:r>
              <a:rPr lang="en-IN" sz="7200" b="0" dirty="0">
                <a:solidFill>
                  <a:srgbClr val="9CDCFE"/>
                </a:solidFill>
                <a:effectLst/>
                <a:latin typeface="Consolas" panose="020B0609020204030204" pitchFamily="49" charset="0"/>
              </a:rPr>
              <a:t>console</a:t>
            </a:r>
            <a:r>
              <a:rPr lang="en-IN" sz="7200" b="0" dirty="0">
                <a:solidFill>
                  <a:srgbClr val="CCCCCC"/>
                </a:solidFill>
                <a:effectLst/>
                <a:latin typeface="Consolas" panose="020B0609020204030204" pitchFamily="49" charset="0"/>
              </a:rPr>
              <a:t>.</a:t>
            </a:r>
            <a:r>
              <a:rPr lang="en-IN" sz="7200" b="0" dirty="0">
                <a:solidFill>
                  <a:srgbClr val="DCDCAA"/>
                </a:solidFill>
                <a:effectLst/>
                <a:latin typeface="Consolas" panose="020B0609020204030204" pitchFamily="49" charset="0"/>
              </a:rPr>
              <a:t>log</a:t>
            </a:r>
            <a:r>
              <a:rPr lang="en-IN" sz="7200" b="0" dirty="0">
                <a:solidFill>
                  <a:srgbClr val="CCCCCC"/>
                </a:solidFill>
                <a:effectLst/>
                <a:latin typeface="Consolas" panose="020B0609020204030204" pitchFamily="49" charset="0"/>
              </a:rPr>
              <a:t>(</a:t>
            </a:r>
            <a:r>
              <a:rPr lang="en-IN" sz="7200" b="0" dirty="0">
                <a:solidFill>
                  <a:srgbClr val="9CDCFE"/>
                </a:solidFill>
                <a:effectLst/>
                <a:latin typeface="Consolas" panose="020B0609020204030204" pitchFamily="49" charset="0"/>
              </a:rPr>
              <a:t>person</a:t>
            </a:r>
            <a:r>
              <a:rPr lang="en-IN" sz="7200" b="0" dirty="0">
                <a:solidFill>
                  <a:srgbClr val="CCCCCC"/>
                </a:solidFill>
                <a:effectLst/>
                <a:latin typeface="Consolas" panose="020B0609020204030204" pitchFamily="49" charset="0"/>
              </a:rPr>
              <a:t>.</a:t>
            </a:r>
            <a:r>
              <a:rPr lang="en-IN" sz="7200" b="0" dirty="0">
                <a:solidFill>
                  <a:srgbClr val="9CDCFE"/>
                </a:solidFill>
                <a:effectLst/>
                <a:latin typeface="Consolas" panose="020B0609020204030204" pitchFamily="49" charset="0"/>
              </a:rPr>
              <a:t>name</a:t>
            </a:r>
            <a:r>
              <a:rPr lang="en-IN" sz="7200" b="0" dirty="0">
                <a:solidFill>
                  <a:srgbClr val="CCCCCC"/>
                </a:solidFill>
                <a:effectLst/>
                <a:latin typeface="Consolas" panose="020B0609020204030204" pitchFamily="49" charset="0"/>
              </a:rPr>
              <a:t>); </a:t>
            </a:r>
          </a:p>
          <a:p>
            <a:r>
              <a:rPr lang="en-IN" sz="7200" b="0" dirty="0">
                <a:solidFill>
                  <a:srgbClr val="6A9955"/>
                </a:solidFill>
                <a:effectLst/>
                <a:latin typeface="Consolas" panose="020B0609020204030204" pitchFamily="49" charset="0"/>
              </a:rPr>
              <a:t>// Output: "Happy"</a:t>
            </a:r>
            <a:endParaRPr lang="en-IN" sz="7200" b="0" dirty="0">
              <a:solidFill>
                <a:srgbClr val="CCCCCC"/>
              </a:solidFill>
              <a:effectLst/>
              <a:latin typeface="Consolas" panose="020B0609020204030204" pitchFamily="49" charset="0"/>
            </a:endParaRPr>
          </a:p>
          <a:p>
            <a:br>
              <a:rPr lang="en-IN" sz="7200" b="0" dirty="0">
                <a:solidFill>
                  <a:srgbClr val="CCCCCC"/>
                </a:solidFill>
                <a:effectLst/>
                <a:latin typeface="Consolas" panose="020B0609020204030204" pitchFamily="49" charset="0"/>
              </a:rPr>
            </a:br>
            <a:r>
              <a:rPr lang="en-IN" sz="7200" b="0" dirty="0">
                <a:solidFill>
                  <a:srgbClr val="9CDCFE"/>
                </a:solidFill>
                <a:effectLst/>
                <a:latin typeface="Consolas" panose="020B0609020204030204" pitchFamily="49" charset="0"/>
              </a:rPr>
              <a:t>console</a:t>
            </a:r>
            <a:r>
              <a:rPr lang="en-IN" sz="7200" b="0" dirty="0">
                <a:solidFill>
                  <a:srgbClr val="CCCCCC"/>
                </a:solidFill>
                <a:effectLst/>
                <a:latin typeface="Consolas" panose="020B0609020204030204" pitchFamily="49" charset="0"/>
              </a:rPr>
              <a:t>.</a:t>
            </a:r>
            <a:r>
              <a:rPr lang="en-IN" sz="7200" b="0" dirty="0">
                <a:solidFill>
                  <a:srgbClr val="DCDCAA"/>
                </a:solidFill>
                <a:effectLst/>
                <a:latin typeface="Consolas" panose="020B0609020204030204" pitchFamily="49" charset="0"/>
              </a:rPr>
              <a:t>log</a:t>
            </a:r>
            <a:r>
              <a:rPr lang="en-IN" sz="7200" b="0" dirty="0">
                <a:solidFill>
                  <a:srgbClr val="CCCCCC"/>
                </a:solidFill>
                <a:effectLst/>
                <a:latin typeface="Consolas" panose="020B0609020204030204" pitchFamily="49" charset="0"/>
              </a:rPr>
              <a:t>(</a:t>
            </a:r>
            <a:r>
              <a:rPr lang="en-IN" sz="7200" b="0" dirty="0" err="1">
                <a:solidFill>
                  <a:srgbClr val="9CDCFE"/>
                </a:solidFill>
                <a:effectLst/>
                <a:latin typeface="Consolas" panose="020B0609020204030204" pitchFamily="49" charset="0"/>
              </a:rPr>
              <a:t>person</a:t>
            </a:r>
            <a:r>
              <a:rPr lang="en-IN" sz="7200" b="0" dirty="0" err="1">
                <a:solidFill>
                  <a:srgbClr val="CCCCCC"/>
                </a:solidFill>
                <a:effectLst/>
                <a:latin typeface="Consolas" panose="020B0609020204030204" pitchFamily="49" charset="0"/>
              </a:rPr>
              <a:t>.</a:t>
            </a:r>
            <a:r>
              <a:rPr lang="en-IN" sz="7200" b="0" dirty="0" err="1">
                <a:solidFill>
                  <a:srgbClr val="9CDCFE"/>
                </a:solidFill>
                <a:effectLst/>
                <a:latin typeface="Consolas" panose="020B0609020204030204" pitchFamily="49" charset="0"/>
              </a:rPr>
              <a:t>hobbies</a:t>
            </a:r>
            <a:r>
              <a:rPr lang="en-IN" sz="7200" b="0" dirty="0">
                <a:solidFill>
                  <a:srgbClr val="CCCCCC"/>
                </a:solidFill>
                <a:effectLst/>
                <a:latin typeface="Consolas" panose="020B0609020204030204" pitchFamily="49" charset="0"/>
              </a:rPr>
              <a:t>[</a:t>
            </a:r>
            <a:r>
              <a:rPr lang="en-IN" sz="7200" b="0" dirty="0">
                <a:solidFill>
                  <a:srgbClr val="B5CEA8"/>
                </a:solidFill>
                <a:effectLst/>
                <a:latin typeface="Consolas" panose="020B0609020204030204" pitchFamily="49" charset="0"/>
              </a:rPr>
              <a:t>1</a:t>
            </a:r>
            <a:r>
              <a:rPr lang="en-IN" sz="7200" b="0" dirty="0">
                <a:solidFill>
                  <a:srgbClr val="CCCCCC"/>
                </a:solidFill>
                <a:effectLst/>
                <a:latin typeface="Consolas" panose="020B0609020204030204" pitchFamily="49" charset="0"/>
              </a:rPr>
              <a:t>]); </a:t>
            </a:r>
          </a:p>
          <a:p>
            <a:r>
              <a:rPr lang="en-IN" sz="7200" b="0" dirty="0">
                <a:solidFill>
                  <a:srgbClr val="6A9955"/>
                </a:solidFill>
                <a:effectLst/>
                <a:latin typeface="Consolas" panose="020B0609020204030204" pitchFamily="49" charset="0"/>
              </a:rPr>
              <a:t>// Output: "Football"</a:t>
            </a:r>
            <a:endParaRPr lang="en-IN" sz="7200" b="0" dirty="0">
              <a:solidFill>
                <a:srgbClr val="CCCCCC"/>
              </a:solidFill>
              <a:effectLst/>
              <a:latin typeface="Consolas" panose="020B0609020204030204" pitchFamily="49" charset="0"/>
            </a:endParaRPr>
          </a:p>
          <a:p>
            <a:br>
              <a:rPr lang="en-IN" sz="7200" b="0" dirty="0">
                <a:solidFill>
                  <a:srgbClr val="CCCCCC"/>
                </a:solidFill>
                <a:effectLst/>
                <a:latin typeface="Consolas" panose="020B0609020204030204" pitchFamily="49" charset="0"/>
              </a:rPr>
            </a:br>
            <a:r>
              <a:rPr lang="en-IN" sz="7200" b="0" dirty="0" err="1">
                <a:solidFill>
                  <a:srgbClr val="9CDCFE"/>
                </a:solidFill>
                <a:effectLst/>
                <a:latin typeface="Consolas" panose="020B0609020204030204" pitchFamily="49" charset="0"/>
              </a:rPr>
              <a:t>person</a:t>
            </a:r>
            <a:r>
              <a:rPr lang="en-IN" sz="7200" b="0" dirty="0" err="1">
                <a:solidFill>
                  <a:srgbClr val="CCCCCC"/>
                </a:solidFill>
                <a:effectLst/>
                <a:latin typeface="Consolas" panose="020B0609020204030204" pitchFamily="49" charset="0"/>
              </a:rPr>
              <a:t>.</a:t>
            </a:r>
            <a:r>
              <a:rPr lang="en-IN" sz="7200" b="0" dirty="0" err="1">
                <a:solidFill>
                  <a:srgbClr val="DCDCAA"/>
                </a:solidFill>
                <a:effectLst/>
                <a:latin typeface="Consolas" panose="020B0609020204030204" pitchFamily="49" charset="0"/>
              </a:rPr>
              <a:t>greet</a:t>
            </a:r>
            <a:r>
              <a:rPr lang="en-IN" sz="7200" b="0" dirty="0">
                <a:solidFill>
                  <a:srgbClr val="CCCCCC"/>
                </a:solidFill>
                <a:effectLst/>
                <a:latin typeface="Consolas" panose="020B0609020204030204" pitchFamily="49" charset="0"/>
              </a:rPr>
              <a:t>(); </a:t>
            </a:r>
          </a:p>
          <a:p>
            <a:r>
              <a:rPr lang="en-IN" sz="7200" b="0" dirty="0">
                <a:solidFill>
                  <a:srgbClr val="6A9955"/>
                </a:solidFill>
                <a:effectLst/>
                <a:latin typeface="Consolas" panose="020B0609020204030204" pitchFamily="49" charset="0"/>
              </a:rPr>
              <a:t>// Output: "Name: Happy"</a:t>
            </a:r>
            <a:endParaRPr lang="en-IN" sz="7200" b="0" dirty="0">
              <a:solidFill>
                <a:srgbClr val="CCCCCC"/>
              </a:solidFill>
              <a:effectLst/>
              <a:latin typeface="Consolas" panose="020B0609020204030204" pitchFamily="49" charset="0"/>
            </a:endParaRPr>
          </a:p>
          <a:p>
            <a:br>
              <a:rPr lang="en-IN" sz="7200" b="0" dirty="0">
                <a:solidFill>
                  <a:srgbClr val="CCCCCC"/>
                </a:solidFill>
                <a:effectLst/>
                <a:latin typeface="Consolas" panose="020B0609020204030204" pitchFamily="49" charset="0"/>
              </a:rPr>
            </a:br>
            <a:endParaRPr lang="en-IN" sz="72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62547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800" b="0" dirty="0">
                <a:solidFill>
                  <a:srgbClr val="CCCCCC"/>
                </a:solidFill>
                <a:effectLst/>
                <a:latin typeface="Consolas" panose="020B0609020204030204" pitchFamily="49" charset="0"/>
              </a:rPr>
            </a:br>
            <a:r>
              <a:rPr lang="en-US" sz="2800" b="0" dirty="0">
                <a:solidFill>
                  <a:srgbClr val="6A9955"/>
                </a:solidFill>
                <a:effectLst/>
                <a:latin typeface="Consolas" panose="020B0609020204030204" pitchFamily="49" charset="0"/>
              </a:rPr>
              <a:t>// Array</a:t>
            </a:r>
            <a:endParaRPr lang="en-US" sz="2800" b="0" dirty="0">
              <a:solidFill>
                <a:srgbClr val="CCCCCC"/>
              </a:solidFill>
              <a:effectLst/>
              <a:latin typeface="Consolas" panose="020B0609020204030204" pitchFamily="49" charset="0"/>
            </a:endParaRPr>
          </a:p>
          <a:p>
            <a:r>
              <a:rPr lang="en-US" sz="2800" b="0" dirty="0">
                <a:solidFill>
                  <a:srgbClr val="569CD6"/>
                </a:solidFill>
                <a:effectLst/>
                <a:latin typeface="Consolas" panose="020B0609020204030204" pitchFamily="49" charset="0"/>
              </a:rPr>
              <a:t>var</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fruits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"apple"</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"banana"</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"orange"</a:t>
            </a:r>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6A9955"/>
                </a:solidFill>
                <a:effectLst/>
                <a:latin typeface="Consolas" panose="020B0609020204030204" pitchFamily="49" charset="0"/>
              </a:rPr>
              <a:t>// Object</a:t>
            </a:r>
            <a:endParaRPr lang="en-US" sz="2800" b="0" dirty="0">
              <a:solidFill>
                <a:srgbClr val="CCCCCC"/>
              </a:solidFill>
              <a:effectLst/>
              <a:latin typeface="Consolas" panose="020B0609020204030204" pitchFamily="49" charset="0"/>
            </a:endParaRPr>
          </a:p>
          <a:p>
            <a:r>
              <a:rPr lang="en-US" sz="2800" b="0" dirty="0">
                <a:solidFill>
                  <a:srgbClr val="569CD6"/>
                </a:solidFill>
                <a:effectLst/>
                <a:latin typeface="Consolas" panose="020B0609020204030204" pitchFamily="49" charset="0"/>
              </a:rPr>
              <a:t>var</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person</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"Amit"</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age:</a:t>
            </a:r>
            <a:r>
              <a:rPr lang="en-US" sz="2800" b="0" dirty="0">
                <a:solidFill>
                  <a:srgbClr val="CCCCCC"/>
                </a:solidFill>
                <a:effectLst/>
                <a:latin typeface="Consolas" panose="020B0609020204030204" pitchFamily="49" charset="0"/>
              </a:rPr>
              <a:t> </a:t>
            </a:r>
            <a:r>
              <a:rPr lang="en-US" sz="2800" b="0" dirty="0">
                <a:solidFill>
                  <a:srgbClr val="B5CEA8"/>
                </a:solidFill>
                <a:effectLst/>
                <a:latin typeface="Consolas" panose="020B0609020204030204" pitchFamily="49" charset="0"/>
              </a:rPr>
              <a:t>25</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city:</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"Delhi"</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br>
              <a:rPr lang="en-US" sz="2800" b="0" dirty="0">
                <a:solidFill>
                  <a:srgbClr val="CCCCCC"/>
                </a:solidFill>
                <a:effectLst/>
                <a:latin typeface="Consolas" panose="020B0609020204030204" pitchFamily="49" charset="0"/>
              </a:rPr>
            </a:br>
            <a:br>
              <a:rPr lang="en-US" sz="2800" b="0" dirty="0">
                <a:solidFill>
                  <a:srgbClr val="CCCCCC"/>
                </a:solidFill>
                <a:effectLst/>
                <a:latin typeface="Consolas" panose="020B0609020204030204" pitchFamily="49" charset="0"/>
              </a:rPr>
            </a:br>
            <a:endParaRPr lang="en-US" sz="2800" b="0" dirty="0">
              <a:solidFill>
                <a:srgbClr val="CCCCCC"/>
              </a:solidFill>
              <a:effectLst/>
              <a:latin typeface="Consolas" panose="020B0609020204030204" pitchFamily="49" charset="0"/>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92260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//Blank object</a:t>
            </a:r>
            <a:endParaRPr lang="en-IN" sz="2800" b="0" dirty="0">
              <a:solidFill>
                <a:srgbClr val="CCCCCC"/>
              </a:solidFill>
              <a:effectLst/>
              <a:latin typeface="Consolas" panose="020B0609020204030204" pitchFamily="49" charset="0"/>
            </a:endParaRPr>
          </a:p>
          <a:p>
            <a:r>
              <a:rPr lang="en-IN" sz="2800" b="0" dirty="0">
                <a:solidFill>
                  <a:srgbClr val="569CD6"/>
                </a:solidFill>
                <a:effectLst/>
                <a:latin typeface="Consolas" panose="020B0609020204030204" pitchFamily="49" charset="0"/>
              </a:rPr>
              <a:t>var</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person</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p>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Adding Properties</a:t>
            </a:r>
            <a:endParaRPr lang="en-IN" sz="2800" b="0" dirty="0">
              <a:solidFill>
                <a:srgbClr val="CCCCCC"/>
              </a:solidFill>
              <a:effectLst/>
              <a:latin typeface="Consolas" panose="020B0609020204030204" pitchFamily="49" charset="0"/>
            </a:endParaRPr>
          </a:p>
          <a:p>
            <a:r>
              <a:rPr lang="en-IN" sz="2800" b="0" dirty="0">
                <a:solidFill>
                  <a:srgbClr val="9CDCFE"/>
                </a:solidFill>
                <a:effectLst/>
                <a:latin typeface="Consolas" panose="020B0609020204030204" pitchFamily="49" charset="0"/>
              </a:rPr>
              <a:t>person</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name</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CE9178"/>
                </a:solidFill>
                <a:effectLst/>
                <a:latin typeface="Consolas" panose="020B0609020204030204" pitchFamily="49" charset="0"/>
              </a:rPr>
              <a:t>"Happy"</a:t>
            </a:r>
            <a:r>
              <a:rPr lang="en-IN" sz="2800" b="0" dirty="0">
                <a:solidFill>
                  <a:srgbClr val="CCCCCC"/>
                </a:solidFill>
                <a:effectLst/>
                <a:latin typeface="Consolas" panose="020B0609020204030204" pitchFamily="49" charset="0"/>
              </a:rPr>
              <a:t>;</a:t>
            </a:r>
          </a:p>
          <a:p>
            <a:r>
              <a:rPr lang="en-IN" sz="2800" b="0" dirty="0" err="1">
                <a:solidFill>
                  <a:srgbClr val="9CDCFE"/>
                </a:solidFill>
                <a:effectLst/>
                <a:latin typeface="Consolas" panose="020B0609020204030204" pitchFamily="49" charset="0"/>
              </a:rPr>
              <a:t>person</a:t>
            </a:r>
            <a:r>
              <a:rPr lang="en-IN" sz="2800" b="0" dirty="0" err="1">
                <a:solidFill>
                  <a:srgbClr val="CCCCCC"/>
                </a:solidFill>
                <a:effectLst/>
                <a:latin typeface="Consolas" panose="020B0609020204030204" pitchFamily="49" charset="0"/>
              </a:rPr>
              <a:t>.</a:t>
            </a:r>
            <a:r>
              <a:rPr lang="en-IN" sz="2800" b="0" dirty="0" err="1">
                <a:solidFill>
                  <a:srgbClr val="9CDCFE"/>
                </a:solidFill>
                <a:effectLst/>
                <a:latin typeface="Consolas" panose="020B0609020204030204" pitchFamily="49" charset="0"/>
              </a:rPr>
              <a:t>age</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35</a:t>
            </a:r>
            <a:r>
              <a:rPr lang="en-IN" sz="2800" b="0" dirty="0">
                <a:solidFill>
                  <a:srgbClr val="CCCCCC"/>
                </a:solidFill>
                <a:effectLst/>
                <a:latin typeface="Consolas" panose="020B0609020204030204" pitchFamily="49" charset="0"/>
              </a:rPr>
              <a:t>;</a:t>
            </a:r>
          </a:p>
          <a:p>
            <a:r>
              <a:rPr lang="en-IN" sz="2800" b="0" dirty="0" err="1">
                <a:solidFill>
                  <a:srgbClr val="9CDCFE"/>
                </a:solidFill>
                <a:effectLst/>
                <a:latin typeface="Consolas" panose="020B0609020204030204" pitchFamily="49" charset="0"/>
              </a:rPr>
              <a:t>person</a:t>
            </a:r>
            <a:r>
              <a:rPr lang="en-IN" sz="2800" b="0" dirty="0" err="1">
                <a:solidFill>
                  <a:srgbClr val="CCCCCC"/>
                </a:solidFill>
                <a:effectLst/>
                <a:latin typeface="Consolas" panose="020B0609020204030204" pitchFamily="49" charset="0"/>
              </a:rPr>
              <a:t>.</a:t>
            </a:r>
            <a:r>
              <a:rPr lang="en-IN" sz="2800" b="0" dirty="0" err="1">
                <a:solidFill>
                  <a:srgbClr val="9CDCFE"/>
                </a:solidFill>
                <a:effectLst/>
                <a:latin typeface="Consolas" panose="020B0609020204030204" pitchFamily="49" charset="0"/>
              </a:rPr>
              <a:t>country</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CE9178"/>
                </a:solidFill>
                <a:effectLst/>
                <a:latin typeface="Consolas" panose="020B0609020204030204" pitchFamily="49" charset="0"/>
              </a:rPr>
              <a:t>"India"</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Modifying Properties</a:t>
            </a:r>
            <a:endParaRPr lang="en-IN" sz="2800" b="0" dirty="0">
              <a:solidFill>
                <a:srgbClr val="CCCCCC"/>
              </a:solidFill>
              <a:effectLst/>
              <a:latin typeface="Consolas" panose="020B0609020204030204" pitchFamily="49" charset="0"/>
            </a:endParaRPr>
          </a:p>
          <a:p>
            <a:r>
              <a:rPr lang="en-IN" sz="2800" b="0" dirty="0" err="1">
                <a:solidFill>
                  <a:srgbClr val="9CDCFE"/>
                </a:solidFill>
                <a:effectLst/>
                <a:latin typeface="Consolas" panose="020B0609020204030204" pitchFamily="49" charset="0"/>
              </a:rPr>
              <a:t>person</a:t>
            </a:r>
            <a:r>
              <a:rPr lang="en-IN" sz="2800" b="0" dirty="0" err="1">
                <a:solidFill>
                  <a:srgbClr val="CCCCCC"/>
                </a:solidFill>
                <a:effectLst/>
                <a:latin typeface="Consolas" panose="020B0609020204030204" pitchFamily="49" charset="0"/>
              </a:rPr>
              <a:t>.</a:t>
            </a:r>
            <a:r>
              <a:rPr lang="en-IN" sz="2800" b="0" dirty="0" err="1">
                <a:solidFill>
                  <a:srgbClr val="9CDCFE"/>
                </a:solidFill>
                <a:effectLst/>
                <a:latin typeface="Consolas" panose="020B0609020204030204" pitchFamily="49" charset="0"/>
              </a:rPr>
              <a:t>age</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30</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Deleting Properties</a:t>
            </a:r>
            <a:endParaRPr lang="en-IN" sz="2800" b="0" dirty="0">
              <a:solidFill>
                <a:srgbClr val="CCCCCC"/>
              </a:solidFill>
              <a:effectLst/>
              <a:latin typeface="Consolas" panose="020B0609020204030204" pitchFamily="49" charset="0"/>
            </a:endParaRPr>
          </a:p>
          <a:p>
            <a:r>
              <a:rPr lang="en-IN" sz="2800" b="0" dirty="0">
                <a:solidFill>
                  <a:srgbClr val="569CD6"/>
                </a:solidFill>
                <a:effectLst/>
                <a:latin typeface="Consolas" panose="020B0609020204030204" pitchFamily="49" charset="0"/>
              </a:rPr>
              <a:t>delete</a:t>
            </a:r>
            <a:r>
              <a:rPr lang="en-IN" sz="2800" b="0" dirty="0">
                <a:solidFill>
                  <a:srgbClr val="CCCCCC"/>
                </a:solidFill>
                <a:effectLst/>
                <a:latin typeface="Consolas" panose="020B0609020204030204" pitchFamily="49" charset="0"/>
              </a:rPr>
              <a:t> </a:t>
            </a:r>
            <a:r>
              <a:rPr lang="en-IN" sz="2800" b="0" dirty="0" err="1">
                <a:solidFill>
                  <a:srgbClr val="9CDCFE"/>
                </a:solidFill>
                <a:effectLst/>
                <a:latin typeface="Consolas" panose="020B0609020204030204" pitchFamily="49" charset="0"/>
              </a:rPr>
              <a:t>person</a:t>
            </a:r>
            <a:r>
              <a:rPr lang="en-IN" sz="2800" b="0" dirty="0" err="1">
                <a:solidFill>
                  <a:srgbClr val="CCCCCC"/>
                </a:solidFill>
                <a:effectLst/>
                <a:latin typeface="Consolas" panose="020B0609020204030204" pitchFamily="49" charset="0"/>
              </a:rPr>
              <a:t>.</a:t>
            </a:r>
            <a:r>
              <a:rPr lang="en-IN" sz="2800" b="0" dirty="0" err="1">
                <a:solidFill>
                  <a:srgbClr val="9CDCFE"/>
                </a:solidFill>
                <a:effectLst/>
                <a:latin typeface="Consolas" panose="020B0609020204030204" pitchFamily="49" charset="0"/>
              </a:rPr>
              <a:t>age</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person</a:t>
            </a:r>
            <a:r>
              <a:rPr lang="en-IN" sz="2800" b="0" dirty="0">
                <a:solidFill>
                  <a:srgbClr val="CCCCCC"/>
                </a:solidFill>
                <a:effectLst/>
                <a:latin typeface="Consolas" panose="020B0609020204030204" pitchFamily="49" charset="0"/>
              </a:rPr>
              <a:t>)</a:t>
            </a:r>
          </a:p>
          <a:p>
            <a:r>
              <a:rPr lang="en-IN" sz="2800" b="0" dirty="0">
                <a:solidFill>
                  <a:srgbClr val="6A9955"/>
                </a:solidFill>
                <a:effectLst/>
                <a:latin typeface="Consolas" panose="020B0609020204030204" pitchFamily="49" charset="0"/>
              </a:rPr>
              <a:t>// Output:</a:t>
            </a:r>
            <a:endParaRPr lang="en-IN" sz="2800" b="0" dirty="0">
              <a:solidFill>
                <a:srgbClr val="CCCCCC"/>
              </a:solidFill>
              <a:effectLst/>
              <a:latin typeface="Consolas" panose="020B0609020204030204" pitchFamily="49" charset="0"/>
            </a:endParaRPr>
          </a:p>
          <a:p>
            <a:r>
              <a:rPr lang="en-IN" sz="2800" b="0" dirty="0">
                <a:solidFill>
                  <a:srgbClr val="6A9955"/>
                </a:solidFill>
                <a:effectLst/>
                <a:latin typeface="Consolas" panose="020B0609020204030204" pitchFamily="49" charset="0"/>
              </a:rPr>
              <a:t>//{name: 'Happy', country: 'India'}</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endParaRPr lang="en-IN" sz="2800" b="0" dirty="0">
              <a:solidFill>
                <a:srgbClr val="CCCCCC"/>
              </a:solidFill>
              <a:effectLst/>
              <a:latin typeface="Consolas" panose="020B0609020204030204" pitchFamily="49" charset="0"/>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52428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800" b="0" dirty="0">
                <a:solidFill>
                  <a:srgbClr val="6A9955"/>
                </a:solidFill>
                <a:effectLst/>
                <a:latin typeface="Consolas" panose="020B0609020204030204" pitchFamily="49" charset="0"/>
              </a:rPr>
              <a:t>// class example</a:t>
            </a:r>
            <a:endParaRPr lang="en-IN" sz="2800" b="0" dirty="0">
              <a:solidFill>
                <a:srgbClr val="CCCCCC"/>
              </a:solidFill>
              <a:effectLst/>
              <a:latin typeface="Consolas" panose="020B0609020204030204" pitchFamily="49" charset="0"/>
            </a:endParaRPr>
          </a:p>
          <a:p>
            <a:r>
              <a:rPr lang="en-IN" sz="2800" b="0" dirty="0">
                <a:solidFill>
                  <a:srgbClr val="569CD6"/>
                </a:solidFill>
                <a:effectLst/>
                <a:latin typeface="Consolas" panose="020B0609020204030204" pitchFamily="49" charset="0"/>
              </a:rPr>
              <a:t>class</a:t>
            </a:r>
            <a:r>
              <a:rPr lang="en-IN" sz="2800" b="0" dirty="0">
                <a:solidFill>
                  <a:srgbClr val="CCCCCC"/>
                </a:solidFill>
                <a:effectLst/>
                <a:latin typeface="Consolas" panose="020B0609020204030204" pitchFamily="49" charset="0"/>
              </a:rPr>
              <a:t> </a:t>
            </a:r>
            <a:r>
              <a:rPr lang="en-IN" sz="2800" b="0" dirty="0">
                <a:solidFill>
                  <a:srgbClr val="4EC9B0"/>
                </a:solidFill>
                <a:effectLst/>
                <a:latin typeface="Consolas" panose="020B0609020204030204" pitchFamily="49" charset="0"/>
              </a:rPr>
              <a:t>Person</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569CD6"/>
                </a:solidFill>
                <a:effectLst/>
                <a:latin typeface="Consolas" panose="020B0609020204030204" pitchFamily="49" charset="0"/>
              </a:rPr>
              <a:t>constructor</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name</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age</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569CD6"/>
                </a:solidFill>
                <a:effectLst/>
                <a:latin typeface="Consolas" panose="020B0609020204030204" pitchFamily="49" charset="0"/>
              </a:rPr>
              <a:t>this</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name</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name</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r>
              <a:rPr lang="en-IN" sz="2800" b="0" dirty="0" err="1">
                <a:solidFill>
                  <a:srgbClr val="569CD6"/>
                </a:solidFill>
                <a:effectLst/>
                <a:latin typeface="Consolas" panose="020B0609020204030204" pitchFamily="49" charset="0"/>
              </a:rPr>
              <a:t>this</a:t>
            </a:r>
            <a:r>
              <a:rPr lang="en-IN" sz="2800" b="0" dirty="0" err="1">
                <a:solidFill>
                  <a:srgbClr val="CCCCCC"/>
                </a:solidFill>
                <a:effectLst/>
                <a:latin typeface="Consolas" panose="020B0609020204030204" pitchFamily="49" charset="0"/>
              </a:rPr>
              <a:t>.</a:t>
            </a:r>
            <a:r>
              <a:rPr lang="en-IN" sz="2800" b="0" dirty="0" err="1">
                <a:solidFill>
                  <a:srgbClr val="9CDCFE"/>
                </a:solidFill>
                <a:effectLst/>
                <a:latin typeface="Consolas" panose="020B0609020204030204" pitchFamily="49" charset="0"/>
              </a:rPr>
              <a:t>age</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age</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err="1">
                <a:solidFill>
                  <a:srgbClr val="DCDCAA"/>
                </a:solidFill>
                <a:effectLst/>
                <a:latin typeface="Consolas" panose="020B0609020204030204" pitchFamily="49" charset="0"/>
              </a:rPr>
              <a:t>sayHello</a:t>
            </a:r>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a:t>
            </a:r>
            <a:r>
              <a:rPr lang="en-IN" sz="2800" b="0" dirty="0">
                <a:solidFill>
                  <a:srgbClr val="569CD6"/>
                </a:solidFill>
                <a:effectLst/>
                <a:latin typeface="Consolas" panose="020B0609020204030204" pitchFamily="49" charset="0"/>
              </a:rPr>
              <a:t>${this</a:t>
            </a:r>
            <a:r>
              <a:rPr lang="en-IN" sz="2800" b="0" dirty="0">
                <a:solidFill>
                  <a:srgbClr val="D4D4D4"/>
                </a:solidFill>
                <a:effectLst/>
                <a:latin typeface="Consolas" panose="020B0609020204030204" pitchFamily="49" charset="0"/>
              </a:rPr>
              <a:t>.</a:t>
            </a:r>
            <a:r>
              <a:rPr lang="en-IN" sz="2800" b="0" dirty="0">
                <a:solidFill>
                  <a:srgbClr val="9CDCFE"/>
                </a:solidFill>
                <a:effectLst/>
                <a:latin typeface="Consolas" panose="020B0609020204030204" pitchFamily="49" charset="0"/>
              </a:rPr>
              <a:t>name</a:t>
            </a:r>
            <a:r>
              <a:rPr lang="en-IN" sz="2800" b="0" dirty="0">
                <a:solidFill>
                  <a:srgbClr val="569CD6"/>
                </a:solidFill>
                <a:effectLst/>
                <a:latin typeface="Consolas" panose="020B0609020204030204" pitchFamily="49" charset="0"/>
              </a:rPr>
              <a:t>}</a:t>
            </a:r>
            <a:r>
              <a:rPr lang="en-IN" sz="2800" b="0" dirty="0">
                <a:solidFill>
                  <a:srgbClr val="CE9178"/>
                </a:solidFill>
                <a:effectLst/>
                <a:latin typeface="Consolas" panose="020B0609020204030204" pitchFamily="49" charset="0"/>
              </a:rPr>
              <a:t> - </a:t>
            </a:r>
            <a:r>
              <a:rPr lang="en-IN" sz="2800" b="0" dirty="0">
                <a:solidFill>
                  <a:srgbClr val="569CD6"/>
                </a:solidFill>
                <a:effectLst/>
                <a:latin typeface="Consolas" panose="020B0609020204030204" pitchFamily="49" charset="0"/>
              </a:rPr>
              <a:t>${</a:t>
            </a:r>
            <a:r>
              <a:rPr lang="en-IN" sz="2800" b="0" dirty="0" err="1">
                <a:solidFill>
                  <a:srgbClr val="569CD6"/>
                </a:solidFill>
                <a:effectLst/>
                <a:latin typeface="Consolas" panose="020B0609020204030204" pitchFamily="49" charset="0"/>
              </a:rPr>
              <a:t>this</a:t>
            </a:r>
            <a:r>
              <a:rPr lang="en-IN" sz="2800" b="0" dirty="0" err="1">
                <a:solidFill>
                  <a:srgbClr val="D4D4D4"/>
                </a:solidFill>
                <a:effectLst/>
                <a:latin typeface="Consolas" panose="020B0609020204030204" pitchFamily="49" charset="0"/>
              </a:rPr>
              <a:t>.</a:t>
            </a:r>
            <a:r>
              <a:rPr lang="en-IN" sz="2800" b="0" dirty="0" err="1">
                <a:solidFill>
                  <a:srgbClr val="9CDCFE"/>
                </a:solidFill>
                <a:effectLst/>
                <a:latin typeface="Consolas" panose="020B0609020204030204" pitchFamily="49" charset="0"/>
              </a:rPr>
              <a:t>age</a:t>
            </a:r>
            <a:r>
              <a:rPr lang="en-IN" sz="2800" b="0" dirty="0">
                <a:solidFill>
                  <a:srgbClr val="569CD6"/>
                </a:solidFill>
                <a:effectLst/>
                <a:latin typeface="Consolas" panose="020B0609020204030204" pitchFamily="49" charset="0"/>
              </a:rPr>
              <a:t>}</a:t>
            </a:r>
            <a:r>
              <a:rPr lang="en-IN" sz="2800" b="0" dirty="0">
                <a:solidFill>
                  <a:srgbClr val="CE9178"/>
                </a:solidFill>
                <a:effectLst/>
                <a:latin typeface="Consolas" panose="020B0609020204030204" pitchFamily="49" charset="0"/>
              </a:rPr>
              <a:t>`</a:t>
            </a:r>
            <a:r>
              <a:rPr lang="en-IN" sz="2800" b="0" dirty="0">
                <a:solidFill>
                  <a:srgbClr val="CCCCCC"/>
                </a:solidFill>
                <a:effectLst/>
                <a:latin typeface="Consolas" panose="020B0609020204030204" pitchFamily="49" charset="0"/>
              </a:rPr>
              <a:t>);</a:t>
            </a:r>
          </a:p>
          <a:p>
            <a:r>
              <a:rPr lang="en-IN" sz="2800" b="0" dirty="0">
                <a:solidFill>
                  <a:srgbClr val="CCCCCC"/>
                </a:solidFill>
                <a:effectLst/>
                <a:latin typeface="Consolas" panose="020B0609020204030204" pitchFamily="49" charset="0"/>
              </a:rPr>
              <a:t>  }</a:t>
            </a:r>
          </a:p>
          <a:p>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Creating objects from the class</a:t>
            </a:r>
            <a:endParaRPr lang="en-IN" sz="2800" b="0" dirty="0">
              <a:solidFill>
                <a:srgbClr val="CCCCCC"/>
              </a:solidFill>
              <a:effectLst/>
              <a:latin typeface="Consolas" panose="020B0609020204030204" pitchFamily="49" charset="0"/>
            </a:endParaRPr>
          </a:p>
          <a:p>
            <a:r>
              <a:rPr lang="en-IN" sz="2800" b="0" dirty="0">
                <a:solidFill>
                  <a:srgbClr val="569CD6"/>
                </a:solidFill>
                <a:effectLst/>
                <a:latin typeface="Consolas" panose="020B0609020204030204" pitchFamily="49" charset="0"/>
              </a:rPr>
              <a:t>var</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person1</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569CD6"/>
                </a:solidFill>
                <a:effectLst/>
                <a:latin typeface="Consolas" panose="020B0609020204030204" pitchFamily="49" charset="0"/>
              </a:rPr>
              <a:t>new</a:t>
            </a:r>
            <a:r>
              <a:rPr lang="en-IN" sz="2800" b="0" dirty="0">
                <a:solidFill>
                  <a:srgbClr val="CCCCCC"/>
                </a:solidFill>
                <a:effectLst/>
                <a:latin typeface="Consolas" panose="020B0609020204030204" pitchFamily="49" charset="0"/>
              </a:rPr>
              <a:t> </a:t>
            </a:r>
            <a:r>
              <a:rPr lang="en-IN" sz="2800" b="0" dirty="0">
                <a:solidFill>
                  <a:srgbClr val="4EC9B0"/>
                </a:solidFill>
                <a:effectLst/>
                <a:latin typeface="Consolas" panose="020B0609020204030204" pitchFamily="49" charset="0"/>
              </a:rPr>
              <a:t>Person</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"Alice"</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25</a:t>
            </a:r>
            <a:r>
              <a:rPr lang="en-IN" sz="2800" b="0" dirty="0">
                <a:solidFill>
                  <a:srgbClr val="CCCCCC"/>
                </a:solidFill>
                <a:effectLst/>
                <a:latin typeface="Consolas" panose="020B0609020204030204" pitchFamily="49" charset="0"/>
              </a:rPr>
              <a:t>);</a:t>
            </a:r>
          </a:p>
          <a:p>
            <a:r>
              <a:rPr lang="en-IN" sz="2800" b="0" dirty="0">
                <a:solidFill>
                  <a:srgbClr val="569CD6"/>
                </a:solidFill>
                <a:effectLst/>
                <a:latin typeface="Consolas" panose="020B0609020204030204" pitchFamily="49" charset="0"/>
              </a:rPr>
              <a:t>var</a:t>
            </a:r>
            <a:r>
              <a:rPr lang="en-IN" sz="2800" b="0" dirty="0">
                <a:solidFill>
                  <a:srgbClr val="CCCCCC"/>
                </a:solidFill>
                <a:effectLst/>
                <a:latin typeface="Consolas" panose="020B0609020204030204" pitchFamily="49" charset="0"/>
              </a:rPr>
              <a:t> </a:t>
            </a:r>
            <a:r>
              <a:rPr lang="en-IN" sz="2800" b="0" dirty="0">
                <a:solidFill>
                  <a:srgbClr val="9CDCFE"/>
                </a:solidFill>
                <a:effectLst/>
                <a:latin typeface="Consolas" panose="020B0609020204030204" pitchFamily="49" charset="0"/>
              </a:rPr>
              <a:t>person2</a:t>
            </a:r>
            <a:r>
              <a:rPr lang="en-IN" sz="2800" b="0" dirty="0">
                <a:solidFill>
                  <a:srgbClr val="CCCCCC"/>
                </a:solidFill>
                <a:effectLst/>
                <a:latin typeface="Consolas" panose="020B0609020204030204" pitchFamily="49" charset="0"/>
              </a:rPr>
              <a:t> </a:t>
            </a:r>
            <a:r>
              <a:rPr lang="en-IN" sz="2800" b="0" dirty="0">
                <a:solidFill>
                  <a:srgbClr val="D4D4D4"/>
                </a:solidFill>
                <a:effectLst/>
                <a:latin typeface="Consolas" panose="020B0609020204030204" pitchFamily="49" charset="0"/>
              </a:rPr>
              <a:t>=</a:t>
            </a:r>
            <a:r>
              <a:rPr lang="en-IN" sz="2800" b="0" dirty="0">
                <a:solidFill>
                  <a:srgbClr val="CCCCCC"/>
                </a:solidFill>
                <a:effectLst/>
                <a:latin typeface="Consolas" panose="020B0609020204030204" pitchFamily="49" charset="0"/>
              </a:rPr>
              <a:t> </a:t>
            </a:r>
            <a:r>
              <a:rPr lang="en-IN" sz="2800" b="0" dirty="0">
                <a:solidFill>
                  <a:srgbClr val="569CD6"/>
                </a:solidFill>
                <a:effectLst/>
                <a:latin typeface="Consolas" panose="020B0609020204030204" pitchFamily="49" charset="0"/>
              </a:rPr>
              <a:t>new</a:t>
            </a:r>
            <a:r>
              <a:rPr lang="en-IN" sz="2800" b="0" dirty="0">
                <a:solidFill>
                  <a:srgbClr val="CCCCCC"/>
                </a:solidFill>
                <a:effectLst/>
                <a:latin typeface="Consolas" panose="020B0609020204030204" pitchFamily="49" charset="0"/>
              </a:rPr>
              <a:t> </a:t>
            </a:r>
            <a:r>
              <a:rPr lang="en-IN" sz="2800" b="0" dirty="0">
                <a:solidFill>
                  <a:srgbClr val="4EC9B0"/>
                </a:solidFill>
                <a:effectLst/>
                <a:latin typeface="Consolas" panose="020B0609020204030204" pitchFamily="49" charset="0"/>
              </a:rPr>
              <a:t>Person</a:t>
            </a:r>
            <a:r>
              <a:rPr lang="en-IN" sz="2800" b="0" dirty="0">
                <a:solidFill>
                  <a:srgbClr val="CCCCCC"/>
                </a:solidFill>
                <a:effectLst/>
                <a:latin typeface="Consolas" panose="020B0609020204030204" pitchFamily="49" charset="0"/>
              </a:rPr>
              <a:t>(</a:t>
            </a:r>
            <a:r>
              <a:rPr lang="en-IN" sz="2800" b="0" dirty="0">
                <a:solidFill>
                  <a:srgbClr val="CE9178"/>
                </a:solidFill>
                <a:effectLst/>
                <a:latin typeface="Consolas" panose="020B0609020204030204" pitchFamily="49" charset="0"/>
              </a:rPr>
              <a:t>"Bob"</a:t>
            </a:r>
            <a:r>
              <a:rPr lang="en-IN" sz="2800" b="0" dirty="0">
                <a:solidFill>
                  <a:srgbClr val="CCCCCC"/>
                </a:solidFill>
                <a:effectLst/>
                <a:latin typeface="Consolas" panose="020B0609020204030204" pitchFamily="49" charset="0"/>
              </a:rPr>
              <a:t>, </a:t>
            </a:r>
            <a:r>
              <a:rPr lang="en-IN" sz="2800" b="0" dirty="0">
                <a:solidFill>
                  <a:srgbClr val="B5CEA8"/>
                </a:solidFill>
                <a:effectLst/>
                <a:latin typeface="Consolas" panose="020B0609020204030204" pitchFamily="49" charset="0"/>
              </a:rPr>
              <a:t>30</a:t>
            </a:r>
            <a:r>
              <a:rPr lang="en-IN" sz="2800" b="0" dirty="0">
                <a:solidFill>
                  <a:srgbClr val="CCCCCC"/>
                </a:solidFill>
                <a:effectLst/>
                <a:latin typeface="Consolas" panose="020B0609020204030204" pitchFamily="49" charset="0"/>
              </a:rPr>
              <a:t>);</a:t>
            </a:r>
          </a:p>
          <a:p>
            <a:br>
              <a:rPr lang="en-IN" sz="2800" b="0" dirty="0">
                <a:solidFill>
                  <a:srgbClr val="CCCCCC"/>
                </a:solidFill>
                <a:effectLst/>
                <a:latin typeface="Consolas" panose="020B0609020204030204" pitchFamily="49" charset="0"/>
              </a:rPr>
            </a:br>
            <a:r>
              <a:rPr lang="en-IN" sz="2800" b="0" dirty="0">
                <a:solidFill>
                  <a:srgbClr val="6A9955"/>
                </a:solidFill>
                <a:effectLst/>
                <a:latin typeface="Consolas" panose="020B0609020204030204" pitchFamily="49" charset="0"/>
              </a:rPr>
              <a:t>// Accessing properties and calling methods</a:t>
            </a:r>
            <a:endParaRPr lang="en-IN" sz="2800" b="0" dirty="0">
              <a:solidFill>
                <a:srgbClr val="CCCCCC"/>
              </a:solidFill>
              <a:effectLst/>
              <a:latin typeface="Consolas" panose="020B0609020204030204" pitchFamily="49" charset="0"/>
            </a:endParaRPr>
          </a:p>
          <a:p>
            <a:r>
              <a:rPr lang="en-IN" sz="2800" b="0" dirty="0">
                <a:solidFill>
                  <a:srgbClr val="9CDCFE"/>
                </a:solidFill>
                <a:effectLst/>
                <a:latin typeface="Consolas" panose="020B0609020204030204" pitchFamily="49" charset="0"/>
              </a:rPr>
              <a:t>console</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log</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person1</a:t>
            </a:r>
            <a:r>
              <a:rPr lang="en-IN" sz="2800" b="0" dirty="0">
                <a:solidFill>
                  <a:srgbClr val="CCCCCC"/>
                </a:solidFill>
                <a:effectLst/>
                <a:latin typeface="Consolas" panose="020B0609020204030204" pitchFamily="49" charset="0"/>
              </a:rPr>
              <a:t>.</a:t>
            </a:r>
            <a:r>
              <a:rPr lang="en-IN" sz="2800" b="0" dirty="0">
                <a:solidFill>
                  <a:srgbClr val="9CDCFE"/>
                </a:solidFill>
                <a:effectLst/>
                <a:latin typeface="Consolas" panose="020B0609020204030204" pitchFamily="49" charset="0"/>
              </a:rPr>
              <a:t>name</a:t>
            </a:r>
            <a:r>
              <a:rPr lang="en-IN" sz="2800" b="0" dirty="0">
                <a:solidFill>
                  <a:srgbClr val="CCCCCC"/>
                </a:solidFill>
                <a:effectLst/>
                <a:latin typeface="Consolas" panose="020B0609020204030204" pitchFamily="49" charset="0"/>
              </a:rPr>
              <a:t>); </a:t>
            </a:r>
            <a:r>
              <a:rPr lang="en-IN" sz="2800" b="0" dirty="0">
                <a:solidFill>
                  <a:srgbClr val="6A9955"/>
                </a:solidFill>
                <a:effectLst/>
                <a:latin typeface="Consolas" panose="020B0609020204030204" pitchFamily="49" charset="0"/>
              </a:rPr>
              <a:t>// Output: "Alice"</a:t>
            </a:r>
            <a:endParaRPr lang="en-IN" sz="2800" b="0" dirty="0">
              <a:solidFill>
                <a:srgbClr val="CCCCCC"/>
              </a:solidFill>
              <a:effectLst/>
              <a:latin typeface="Consolas" panose="020B0609020204030204" pitchFamily="49" charset="0"/>
            </a:endParaRPr>
          </a:p>
          <a:p>
            <a:r>
              <a:rPr lang="en-IN" sz="2800" b="0" dirty="0">
                <a:solidFill>
                  <a:srgbClr val="9CDCFE"/>
                </a:solidFill>
                <a:effectLst/>
                <a:latin typeface="Consolas" panose="020B0609020204030204" pitchFamily="49" charset="0"/>
              </a:rPr>
              <a:t>person2</a:t>
            </a:r>
            <a:r>
              <a:rPr lang="en-IN" sz="2800" b="0" dirty="0">
                <a:solidFill>
                  <a:srgbClr val="CCCCCC"/>
                </a:solidFill>
                <a:effectLst/>
                <a:latin typeface="Consolas" panose="020B0609020204030204" pitchFamily="49" charset="0"/>
              </a:rPr>
              <a:t>.</a:t>
            </a:r>
            <a:r>
              <a:rPr lang="en-IN" sz="2800" b="0" dirty="0">
                <a:solidFill>
                  <a:srgbClr val="DCDCAA"/>
                </a:solidFill>
                <a:effectLst/>
                <a:latin typeface="Consolas" panose="020B0609020204030204" pitchFamily="49" charset="0"/>
              </a:rPr>
              <a:t>sayHello</a:t>
            </a:r>
            <a:r>
              <a:rPr lang="en-IN" sz="2800" b="0" dirty="0">
                <a:solidFill>
                  <a:srgbClr val="CCCCCC"/>
                </a:solidFill>
                <a:effectLst/>
                <a:latin typeface="Consolas" panose="020B0609020204030204" pitchFamily="49" charset="0"/>
              </a:rPr>
              <a:t>(); </a:t>
            </a:r>
            <a:r>
              <a:rPr lang="en-IN" sz="2800" b="0" dirty="0">
                <a:solidFill>
                  <a:srgbClr val="6A9955"/>
                </a:solidFill>
                <a:effectLst/>
                <a:latin typeface="Consolas" panose="020B0609020204030204" pitchFamily="49" charset="0"/>
              </a:rPr>
              <a:t>// Output: "Bob - 30"</a:t>
            </a:r>
            <a:endParaRPr lang="en-IN" sz="2800" b="0" dirty="0">
              <a:solidFill>
                <a:srgbClr val="CCCCCC"/>
              </a:solidFill>
              <a:effectLst/>
              <a:latin typeface="Consolas" panose="020B0609020204030204" pitchFamily="49" charset="0"/>
            </a:endParaRPr>
          </a:p>
          <a:p>
            <a:br>
              <a:rPr lang="en-IN" sz="2800" b="0" dirty="0">
                <a:solidFill>
                  <a:srgbClr val="CCCCCC"/>
                </a:solidFill>
                <a:effectLst/>
                <a:latin typeface="Consolas" panose="020B0609020204030204" pitchFamily="49" charset="0"/>
              </a:rPr>
            </a:br>
            <a:endParaRPr lang="en-IN" sz="2800" b="0" dirty="0">
              <a:solidFill>
                <a:srgbClr val="CCCCCC"/>
              </a:solidFill>
              <a:effectLst/>
              <a:latin typeface="Consolas" panose="020B0609020204030204" pitchFamily="49" charset="0"/>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274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r>
              <a:rPr lang="en-IN" b="0" dirty="0">
                <a:solidFill>
                  <a:srgbClr val="7CA668"/>
                </a:solidFill>
                <a:effectLst/>
                <a:latin typeface="Consolas" panose="020B0609020204030204" pitchFamily="49" charset="0"/>
              </a:rPr>
              <a:t>// Exporting a function</a:t>
            </a:r>
            <a:endParaRPr lang="en-IN" b="0" dirty="0">
              <a:solidFill>
                <a:srgbClr val="FFFFFF"/>
              </a:solidFill>
              <a:effectLst/>
              <a:latin typeface="Consolas" panose="020B0609020204030204" pitchFamily="49" charset="0"/>
            </a:endParaRPr>
          </a:p>
          <a:p>
            <a:r>
              <a:rPr lang="en-IN" b="0" dirty="0">
                <a:solidFill>
                  <a:srgbClr val="569CD6"/>
                </a:solidFill>
                <a:effectLst/>
                <a:latin typeface="Consolas" panose="020B0609020204030204" pitchFamily="49" charset="0"/>
              </a:rPr>
              <a:t>function</a:t>
            </a:r>
            <a:r>
              <a:rPr lang="en-IN" b="0" dirty="0">
                <a:solidFill>
                  <a:srgbClr val="FFFFFF"/>
                </a:solidFill>
                <a:effectLst/>
                <a:latin typeface="Consolas" panose="020B0609020204030204" pitchFamily="49" charset="0"/>
              </a:rPr>
              <a:t> </a:t>
            </a:r>
            <a:r>
              <a:rPr lang="en-IN" b="0" dirty="0" err="1">
                <a:solidFill>
                  <a:srgbClr val="DCDCAA"/>
                </a:solidFill>
                <a:effectLst/>
                <a:latin typeface="Consolas" panose="020B0609020204030204" pitchFamily="49" charset="0"/>
              </a:rPr>
              <a:t>sayHello</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name</a:t>
            </a:r>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console</a:t>
            </a:r>
            <a:r>
              <a:rPr lang="en-IN" b="0" dirty="0">
                <a:solidFill>
                  <a:srgbClr val="FFFFFF"/>
                </a:solidFill>
                <a:effectLst/>
                <a:latin typeface="Consolas" panose="020B0609020204030204" pitchFamily="49" charset="0"/>
              </a:rPr>
              <a:t>.</a:t>
            </a:r>
            <a:r>
              <a:rPr lang="en-IN" b="0" dirty="0">
                <a:solidFill>
                  <a:srgbClr val="DCDCAA"/>
                </a:solidFill>
                <a:effectLst/>
                <a:latin typeface="Consolas" panose="020B0609020204030204" pitchFamily="49" charset="0"/>
              </a:rPr>
              <a:t>log</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"Hello, "</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name</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Exporting a variable</a:t>
            </a:r>
            <a:endParaRPr lang="en-IN" b="0" dirty="0">
              <a:solidFill>
                <a:srgbClr val="FFFFFF"/>
              </a:solidFill>
              <a:effectLst/>
              <a:latin typeface="Consolas" panose="020B0609020204030204" pitchFamily="49" charset="0"/>
            </a:endParaRPr>
          </a:p>
          <a:p>
            <a:r>
              <a:rPr lang="en-IN" b="0" dirty="0" err="1">
                <a:solidFill>
                  <a:srgbClr val="569CD6"/>
                </a:solidFill>
                <a:effectLst/>
                <a:latin typeface="Consolas" panose="020B0609020204030204" pitchFamily="49" charset="0"/>
              </a:rPr>
              <a:t>const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pi</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3.14159</a:t>
            </a:r>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Exporting an object</a:t>
            </a:r>
            <a:endParaRPr lang="en-IN" b="0" dirty="0">
              <a:solidFill>
                <a:srgbClr val="FFFFFF"/>
              </a:solidFill>
              <a:effectLst/>
              <a:latin typeface="Consolas" panose="020B0609020204030204" pitchFamily="49" charset="0"/>
            </a:endParaRPr>
          </a:p>
          <a:p>
            <a:r>
              <a:rPr lang="en-IN" b="0" dirty="0" err="1">
                <a:solidFill>
                  <a:srgbClr val="569CD6"/>
                </a:solidFill>
                <a:effectLst/>
                <a:latin typeface="Consolas" panose="020B0609020204030204" pitchFamily="49" charset="0"/>
              </a:rPr>
              <a:t>const</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myObject</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key:</a:t>
            </a:r>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"value"</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Using </a:t>
            </a:r>
            <a:r>
              <a:rPr lang="en-IN" b="0" dirty="0" err="1">
                <a:solidFill>
                  <a:srgbClr val="7CA668"/>
                </a:solidFill>
                <a:effectLst/>
                <a:latin typeface="Consolas" panose="020B0609020204030204" pitchFamily="49" charset="0"/>
              </a:rPr>
              <a:t>module.exports</a:t>
            </a:r>
            <a:endParaRPr lang="en-IN" b="0" dirty="0">
              <a:solidFill>
                <a:srgbClr val="FFFFFF"/>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module</a:t>
            </a:r>
            <a:r>
              <a:rPr lang="en-IN" b="0" dirty="0" err="1">
                <a:solidFill>
                  <a:srgbClr val="FFFFFF"/>
                </a:solidFill>
                <a:effectLst/>
                <a:latin typeface="Consolas" panose="020B0609020204030204" pitchFamily="49" charset="0"/>
              </a:rPr>
              <a:t>.</a:t>
            </a:r>
            <a:r>
              <a:rPr lang="en-IN" b="0" dirty="0" err="1">
                <a:solidFill>
                  <a:srgbClr val="4EC9B0"/>
                </a:solidFill>
                <a:effectLst/>
                <a:latin typeface="Consolas" panose="020B0609020204030204" pitchFamily="49" charset="0"/>
              </a:rPr>
              <a:t>exports</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sayHello</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DCDCAA"/>
                </a:solidFill>
                <a:effectLst/>
                <a:latin typeface="Consolas" panose="020B0609020204030204" pitchFamily="49" charset="0"/>
              </a:rPr>
              <a:t>sayHello</a:t>
            </a:r>
            <a:r>
              <a:rPr lang="en-IN" b="0" dirty="0">
                <a:solidFill>
                  <a:srgbClr val="FFFFFF"/>
                </a:solidFill>
                <a:effectLst/>
                <a:latin typeface="Consolas" panose="020B0609020204030204" pitchFamily="49" charset="0"/>
              </a:rPr>
              <a:t>;</a:t>
            </a:r>
          </a:p>
          <a:p>
            <a:r>
              <a:rPr lang="en-IN" b="0" dirty="0" err="1">
                <a:solidFill>
                  <a:srgbClr val="4EC9B0"/>
                </a:solidFill>
                <a:effectLst/>
                <a:latin typeface="Consolas" panose="020B0609020204030204" pitchFamily="49" charset="0"/>
              </a:rPr>
              <a:t>module</a:t>
            </a:r>
            <a:r>
              <a:rPr lang="en-IN" b="0" dirty="0" err="1">
                <a:solidFill>
                  <a:srgbClr val="FFFFFF"/>
                </a:solidFill>
                <a:effectLst/>
                <a:latin typeface="Consolas" panose="020B0609020204030204" pitchFamily="49" charset="0"/>
              </a:rPr>
              <a:t>.</a:t>
            </a:r>
            <a:r>
              <a:rPr lang="en-IN" b="0" dirty="0" err="1">
                <a:solidFill>
                  <a:srgbClr val="4EC9B0"/>
                </a:solidFill>
                <a:effectLst/>
                <a:latin typeface="Consolas" panose="020B0609020204030204" pitchFamily="49" charset="0"/>
              </a:rPr>
              <a:t>exports</a:t>
            </a:r>
            <a:r>
              <a:rPr lang="en-IN" b="0" dirty="0" err="1">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pi</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pi</a:t>
            </a:r>
            <a:r>
              <a:rPr lang="en-IN" b="0" dirty="0">
                <a:solidFill>
                  <a:srgbClr val="FFFFFF"/>
                </a:solidFill>
                <a:effectLst/>
                <a:latin typeface="Consolas" panose="020B0609020204030204" pitchFamily="49" charset="0"/>
              </a:rPr>
              <a:t>;</a:t>
            </a:r>
          </a:p>
          <a:p>
            <a:r>
              <a:rPr lang="en-IN" b="0" dirty="0" err="1">
                <a:solidFill>
                  <a:srgbClr val="4EC9B0"/>
                </a:solidFill>
                <a:effectLst/>
                <a:latin typeface="Consolas" panose="020B0609020204030204" pitchFamily="49" charset="0"/>
              </a:rPr>
              <a:t>module</a:t>
            </a:r>
            <a:r>
              <a:rPr lang="en-IN" b="0" dirty="0" err="1">
                <a:solidFill>
                  <a:srgbClr val="FFFFFF"/>
                </a:solidFill>
                <a:effectLst/>
                <a:latin typeface="Consolas" panose="020B0609020204030204" pitchFamily="49" charset="0"/>
              </a:rPr>
              <a:t>.</a:t>
            </a:r>
            <a:r>
              <a:rPr lang="en-IN" b="0" dirty="0" err="1">
                <a:solidFill>
                  <a:srgbClr val="4EC9B0"/>
                </a:solidFill>
                <a:effectLst/>
                <a:latin typeface="Consolas" panose="020B0609020204030204" pitchFamily="49" charset="0"/>
              </a:rPr>
              <a:t>exports</a:t>
            </a:r>
            <a:r>
              <a:rPr lang="en-IN" b="0" dirty="0" err="1">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myObject</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myObject</a:t>
            </a:r>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myModule.js</a:t>
            </a:r>
            <a:endParaRPr lang="en-IN" b="0" dirty="0">
              <a:solidFill>
                <a:srgbClr val="FFFFFF"/>
              </a:solidFill>
              <a:effectLst/>
              <a:latin typeface="Consolas" panose="020B0609020204030204" pitchFamily="49" charset="0"/>
            </a:endParaRP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Exporting a function</a:t>
            </a:r>
            <a:endParaRPr lang="en-IN" b="0" dirty="0">
              <a:solidFill>
                <a:srgbClr val="FFFFFF"/>
              </a:solidFill>
              <a:effectLst/>
              <a:latin typeface="Consolas" panose="020B0609020204030204" pitchFamily="49" charset="0"/>
            </a:endParaRPr>
          </a:p>
          <a:p>
            <a:r>
              <a:rPr lang="en-IN" b="0" dirty="0" err="1">
                <a:solidFill>
                  <a:srgbClr val="DCDCAA"/>
                </a:solidFill>
                <a:effectLst/>
                <a:latin typeface="Consolas" panose="020B0609020204030204" pitchFamily="49" charset="0"/>
              </a:rPr>
              <a:t>exports</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sayHello</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569CD6"/>
                </a:solidFill>
                <a:effectLst/>
                <a:latin typeface="Consolas" panose="020B0609020204030204" pitchFamily="49" charset="0"/>
              </a:rPr>
              <a:t>function</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name</a:t>
            </a:r>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console</a:t>
            </a:r>
            <a:r>
              <a:rPr lang="en-IN" b="0" dirty="0">
                <a:solidFill>
                  <a:srgbClr val="FFFFFF"/>
                </a:solidFill>
                <a:effectLst/>
                <a:latin typeface="Consolas" panose="020B0609020204030204" pitchFamily="49" charset="0"/>
              </a:rPr>
              <a:t>.</a:t>
            </a:r>
            <a:r>
              <a:rPr lang="en-IN" b="0" dirty="0">
                <a:solidFill>
                  <a:srgbClr val="DCDCAA"/>
                </a:solidFill>
                <a:effectLst/>
                <a:latin typeface="Consolas" panose="020B0609020204030204" pitchFamily="49" charset="0"/>
              </a:rPr>
              <a:t>log</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"Hello, "</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name</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Exporting a variable</a:t>
            </a:r>
            <a:endParaRPr lang="en-IN" b="0" dirty="0">
              <a:solidFill>
                <a:srgbClr val="FFFFFF"/>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exports</a:t>
            </a:r>
            <a:r>
              <a:rPr lang="en-IN" b="0" dirty="0" err="1">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pi</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3.14159</a:t>
            </a:r>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Exporting an object</a:t>
            </a:r>
            <a:endParaRPr lang="en-IN" b="0" dirty="0">
              <a:solidFill>
                <a:srgbClr val="FFFFFF"/>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exports</a:t>
            </a:r>
            <a:r>
              <a:rPr lang="en-IN" b="0" dirty="0" err="1">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myObject</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key:</a:t>
            </a:r>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"value"</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a:t>
            </a:r>
          </a:p>
          <a:p>
            <a:endParaRPr lang="en-IN" b="0" dirty="0">
              <a:solidFill>
                <a:srgbClr val="FFFFFF"/>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71655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92230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4000" b="0" dirty="0">
                <a:solidFill>
                  <a:srgbClr val="6A9955"/>
                </a:solidFill>
                <a:effectLst/>
                <a:latin typeface="Consolas" panose="020B0609020204030204" pitchFamily="49" charset="0"/>
              </a:rPr>
              <a:t>// class example</a:t>
            </a:r>
            <a:endParaRPr lang="en-IN" sz="4000" b="0" dirty="0">
              <a:solidFill>
                <a:srgbClr val="CCCCCC"/>
              </a:solidFill>
              <a:effectLst/>
              <a:latin typeface="Consolas" panose="020B0609020204030204" pitchFamily="49" charset="0"/>
            </a:endParaRPr>
          </a:p>
          <a:p>
            <a:r>
              <a:rPr lang="en-IN" sz="4000" b="0" dirty="0">
                <a:solidFill>
                  <a:srgbClr val="569CD6"/>
                </a:solidFill>
                <a:effectLst/>
                <a:latin typeface="Consolas" panose="020B0609020204030204" pitchFamily="49" charset="0"/>
              </a:rPr>
              <a:t>class</a:t>
            </a:r>
            <a:r>
              <a:rPr lang="en-IN" sz="4000" b="0" dirty="0">
                <a:solidFill>
                  <a:srgbClr val="CCCCCC"/>
                </a:solidFill>
                <a:effectLst/>
                <a:latin typeface="Consolas" panose="020B0609020204030204" pitchFamily="49" charset="0"/>
              </a:rPr>
              <a:t> </a:t>
            </a:r>
            <a:r>
              <a:rPr lang="en-IN" sz="4000" b="0" dirty="0">
                <a:solidFill>
                  <a:srgbClr val="4EC9B0"/>
                </a:solidFill>
                <a:effectLst/>
                <a:latin typeface="Consolas" panose="020B0609020204030204" pitchFamily="49" charset="0"/>
              </a:rPr>
              <a:t>Person</a:t>
            </a:r>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  </a:t>
            </a:r>
            <a:r>
              <a:rPr lang="en-IN" sz="4000" b="0" dirty="0">
                <a:solidFill>
                  <a:srgbClr val="569CD6"/>
                </a:solidFill>
                <a:effectLst/>
                <a:latin typeface="Consolas" panose="020B0609020204030204" pitchFamily="49" charset="0"/>
              </a:rPr>
              <a:t>constructor</a:t>
            </a:r>
            <a:r>
              <a:rPr lang="en-IN" sz="4000" b="0" dirty="0">
                <a:solidFill>
                  <a:srgbClr val="CCCCCC"/>
                </a:solidFill>
                <a:effectLst/>
                <a:latin typeface="Consolas" panose="020B0609020204030204" pitchFamily="49" charset="0"/>
              </a:rPr>
              <a:t>(</a:t>
            </a:r>
            <a:r>
              <a:rPr lang="en-IN" sz="4000" b="0" dirty="0">
                <a:solidFill>
                  <a:srgbClr val="9CDCFE"/>
                </a:solidFill>
                <a:effectLst/>
                <a:latin typeface="Consolas" panose="020B0609020204030204" pitchFamily="49" charset="0"/>
              </a:rPr>
              <a:t>name</a:t>
            </a:r>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    </a:t>
            </a:r>
            <a:r>
              <a:rPr lang="en-IN" sz="4000" b="0" dirty="0">
                <a:solidFill>
                  <a:srgbClr val="569CD6"/>
                </a:solidFill>
                <a:effectLst/>
                <a:latin typeface="Consolas" panose="020B0609020204030204" pitchFamily="49" charset="0"/>
              </a:rPr>
              <a:t>this</a:t>
            </a:r>
            <a:r>
              <a:rPr lang="en-IN" sz="4000" b="0" dirty="0">
                <a:solidFill>
                  <a:srgbClr val="CCCCCC"/>
                </a:solidFill>
                <a:effectLst/>
                <a:latin typeface="Consolas" panose="020B0609020204030204" pitchFamily="49" charset="0"/>
              </a:rPr>
              <a:t>.</a:t>
            </a:r>
            <a:r>
              <a:rPr lang="en-IN" sz="4000" b="0" dirty="0">
                <a:solidFill>
                  <a:srgbClr val="9CDCFE"/>
                </a:solidFill>
                <a:effectLst/>
                <a:latin typeface="Consolas" panose="020B0609020204030204" pitchFamily="49" charset="0"/>
              </a:rPr>
              <a:t>name</a:t>
            </a:r>
            <a:r>
              <a:rPr lang="en-IN" sz="4000" b="0" dirty="0">
                <a:solidFill>
                  <a:srgbClr val="CCCCCC"/>
                </a:solidFill>
                <a:effectLst/>
                <a:latin typeface="Consolas" panose="020B0609020204030204" pitchFamily="49" charset="0"/>
              </a:rPr>
              <a:t> </a:t>
            </a:r>
            <a:r>
              <a:rPr lang="en-IN" sz="4000" b="0" dirty="0">
                <a:solidFill>
                  <a:srgbClr val="D4D4D4"/>
                </a:solidFill>
                <a:effectLst/>
                <a:latin typeface="Consolas" panose="020B0609020204030204" pitchFamily="49" charset="0"/>
              </a:rPr>
              <a:t>=</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name</a:t>
            </a:r>
            <a:r>
              <a:rPr lang="en-IN" sz="4000" b="0" dirty="0">
                <a:solidFill>
                  <a:srgbClr val="CCCCCC"/>
                </a:solidFill>
                <a:effectLst/>
                <a:latin typeface="Consolas" panose="020B0609020204030204" pitchFamily="49" charset="0"/>
              </a:rPr>
              <a:t>;</a:t>
            </a:r>
          </a:p>
          <a:p>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  </a:t>
            </a:r>
            <a:r>
              <a:rPr lang="en-IN" sz="4000" b="0" dirty="0" err="1">
                <a:solidFill>
                  <a:srgbClr val="DCDCAA"/>
                </a:solidFill>
                <a:effectLst/>
                <a:latin typeface="Consolas" panose="020B0609020204030204" pitchFamily="49" charset="0"/>
              </a:rPr>
              <a:t>sayHello</a:t>
            </a:r>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console</a:t>
            </a:r>
            <a:r>
              <a:rPr lang="en-IN" sz="4000" b="0" dirty="0">
                <a:solidFill>
                  <a:srgbClr val="CCCCCC"/>
                </a:solidFill>
                <a:effectLst/>
                <a:latin typeface="Consolas" panose="020B0609020204030204" pitchFamily="49" charset="0"/>
              </a:rPr>
              <a:t>.</a:t>
            </a:r>
            <a:r>
              <a:rPr lang="en-IN" sz="4000" b="0" dirty="0">
                <a:solidFill>
                  <a:srgbClr val="DCDCAA"/>
                </a:solidFill>
                <a:effectLst/>
                <a:latin typeface="Consolas" panose="020B0609020204030204" pitchFamily="49" charset="0"/>
              </a:rPr>
              <a:t>log</a:t>
            </a:r>
            <a:r>
              <a:rPr lang="en-IN" sz="4000" b="0" dirty="0">
                <a:solidFill>
                  <a:srgbClr val="CCCCCC"/>
                </a:solidFill>
                <a:effectLst/>
                <a:latin typeface="Consolas" panose="020B0609020204030204" pitchFamily="49" charset="0"/>
              </a:rPr>
              <a:t>(</a:t>
            </a:r>
            <a:r>
              <a:rPr lang="en-IN" sz="4000" b="0" dirty="0">
                <a:solidFill>
                  <a:srgbClr val="CE9178"/>
                </a:solidFill>
                <a:effectLst/>
                <a:latin typeface="Consolas" panose="020B0609020204030204" pitchFamily="49" charset="0"/>
              </a:rPr>
              <a:t>`</a:t>
            </a:r>
            <a:r>
              <a:rPr lang="en-IN" sz="4000" b="0" dirty="0">
                <a:solidFill>
                  <a:srgbClr val="569CD6"/>
                </a:solidFill>
                <a:effectLst/>
                <a:latin typeface="Consolas" panose="020B0609020204030204" pitchFamily="49" charset="0"/>
              </a:rPr>
              <a:t>${this</a:t>
            </a:r>
            <a:r>
              <a:rPr lang="en-IN" sz="4000" b="0" dirty="0">
                <a:solidFill>
                  <a:srgbClr val="D4D4D4"/>
                </a:solidFill>
                <a:effectLst/>
                <a:latin typeface="Consolas" panose="020B0609020204030204" pitchFamily="49" charset="0"/>
              </a:rPr>
              <a:t>.</a:t>
            </a:r>
            <a:r>
              <a:rPr lang="en-IN" sz="4000" b="0" dirty="0">
                <a:solidFill>
                  <a:srgbClr val="9CDCFE"/>
                </a:solidFill>
                <a:effectLst/>
                <a:latin typeface="Consolas" panose="020B0609020204030204" pitchFamily="49" charset="0"/>
              </a:rPr>
              <a:t>name</a:t>
            </a:r>
            <a:r>
              <a:rPr lang="en-IN" sz="4000" b="0" dirty="0">
                <a:solidFill>
                  <a:srgbClr val="569CD6"/>
                </a:solidFill>
                <a:effectLst/>
                <a:latin typeface="Consolas" panose="020B0609020204030204" pitchFamily="49" charset="0"/>
              </a:rPr>
              <a:t>}</a:t>
            </a:r>
            <a:r>
              <a:rPr lang="en-IN" sz="4000" b="0" dirty="0">
                <a:solidFill>
                  <a:srgbClr val="CE9178"/>
                </a:solidFill>
                <a:effectLst/>
                <a:latin typeface="Consolas" panose="020B0609020204030204" pitchFamily="49" charset="0"/>
              </a:rPr>
              <a:t>`</a:t>
            </a:r>
            <a:r>
              <a:rPr lang="en-IN" sz="4000" b="0" dirty="0">
                <a:solidFill>
                  <a:srgbClr val="CCCCCC"/>
                </a:solidFill>
                <a:effectLst/>
                <a:latin typeface="Consolas" panose="020B0609020204030204" pitchFamily="49" charset="0"/>
              </a:rPr>
              <a:t>);</a:t>
            </a:r>
          </a:p>
          <a:p>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a:t>
            </a:r>
          </a:p>
          <a:p>
            <a:br>
              <a:rPr lang="en-IN" sz="4000" b="0" dirty="0">
                <a:solidFill>
                  <a:srgbClr val="CCCCCC"/>
                </a:solidFill>
                <a:effectLst/>
                <a:latin typeface="Consolas" panose="020B0609020204030204" pitchFamily="49" charset="0"/>
              </a:rPr>
            </a:br>
            <a:r>
              <a:rPr lang="en-IN" sz="4000" b="0" dirty="0">
                <a:solidFill>
                  <a:srgbClr val="569CD6"/>
                </a:solidFill>
                <a:effectLst/>
                <a:latin typeface="Consolas" panose="020B0609020204030204" pitchFamily="49" charset="0"/>
              </a:rPr>
              <a:t>var</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person1</a:t>
            </a:r>
            <a:r>
              <a:rPr lang="en-IN" sz="4000" b="0" dirty="0">
                <a:solidFill>
                  <a:srgbClr val="CCCCCC"/>
                </a:solidFill>
                <a:effectLst/>
                <a:latin typeface="Consolas" panose="020B0609020204030204" pitchFamily="49" charset="0"/>
              </a:rPr>
              <a:t> </a:t>
            </a:r>
            <a:r>
              <a:rPr lang="en-IN" sz="4000" b="0" dirty="0">
                <a:solidFill>
                  <a:srgbClr val="D4D4D4"/>
                </a:solidFill>
                <a:effectLst/>
                <a:latin typeface="Consolas" panose="020B0609020204030204" pitchFamily="49" charset="0"/>
              </a:rPr>
              <a:t>=</a:t>
            </a:r>
            <a:r>
              <a:rPr lang="en-IN" sz="4000" b="0" dirty="0">
                <a:solidFill>
                  <a:srgbClr val="CCCCCC"/>
                </a:solidFill>
                <a:effectLst/>
                <a:latin typeface="Consolas" panose="020B0609020204030204" pitchFamily="49" charset="0"/>
              </a:rPr>
              <a:t> </a:t>
            </a:r>
            <a:r>
              <a:rPr lang="en-IN" sz="4000" b="0" dirty="0">
                <a:solidFill>
                  <a:srgbClr val="569CD6"/>
                </a:solidFill>
                <a:effectLst/>
                <a:latin typeface="Consolas" panose="020B0609020204030204" pitchFamily="49" charset="0"/>
              </a:rPr>
              <a:t>new</a:t>
            </a:r>
            <a:r>
              <a:rPr lang="en-IN" sz="4000" b="0" dirty="0">
                <a:solidFill>
                  <a:srgbClr val="CCCCCC"/>
                </a:solidFill>
                <a:effectLst/>
                <a:latin typeface="Consolas" panose="020B0609020204030204" pitchFamily="49" charset="0"/>
              </a:rPr>
              <a:t> </a:t>
            </a:r>
            <a:r>
              <a:rPr lang="en-IN" sz="4000" b="0" dirty="0">
                <a:solidFill>
                  <a:srgbClr val="4EC9B0"/>
                </a:solidFill>
                <a:effectLst/>
                <a:latin typeface="Consolas" panose="020B0609020204030204" pitchFamily="49" charset="0"/>
              </a:rPr>
              <a:t>Person</a:t>
            </a:r>
            <a:r>
              <a:rPr lang="en-IN" sz="4000" b="0" dirty="0">
                <a:solidFill>
                  <a:srgbClr val="CCCCCC"/>
                </a:solidFill>
                <a:effectLst/>
                <a:latin typeface="Consolas" panose="020B0609020204030204" pitchFamily="49" charset="0"/>
              </a:rPr>
              <a:t>(</a:t>
            </a:r>
            <a:r>
              <a:rPr lang="en-IN" sz="4000" b="0" dirty="0">
                <a:solidFill>
                  <a:srgbClr val="CE9178"/>
                </a:solidFill>
                <a:effectLst/>
                <a:latin typeface="Consolas" panose="020B0609020204030204" pitchFamily="49" charset="0"/>
              </a:rPr>
              <a:t>"Happy"</a:t>
            </a:r>
            <a:r>
              <a:rPr lang="en-IN" sz="4000" b="0" dirty="0">
                <a:solidFill>
                  <a:srgbClr val="CCCCCC"/>
                </a:solidFill>
                <a:effectLst/>
                <a:latin typeface="Consolas" panose="020B0609020204030204" pitchFamily="49" charset="0"/>
              </a:rPr>
              <a:t>)</a:t>
            </a:r>
          </a:p>
          <a:p>
            <a:r>
              <a:rPr lang="en-IN" sz="4000" b="0" dirty="0">
                <a:solidFill>
                  <a:srgbClr val="9CDCFE"/>
                </a:solidFill>
                <a:effectLst/>
                <a:latin typeface="Consolas" panose="020B0609020204030204" pitchFamily="49" charset="0"/>
              </a:rPr>
              <a:t>console</a:t>
            </a:r>
            <a:r>
              <a:rPr lang="en-IN" sz="4000" b="0" dirty="0">
                <a:solidFill>
                  <a:srgbClr val="CCCCCC"/>
                </a:solidFill>
                <a:effectLst/>
                <a:latin typeface="Consolas" panose="020B0609020204030204" pitchFamily="49" charset="0"/>
              </a:rPr>
              <a:t>.</a:t>
            </a:r>
            <a:r>
              <a:rPr lang="en-IN" sz="4000" b="0" dirty="0">
                <a:solidFill>
                  <a:srgbClr val="DCDCAA"/>
                </a:solidFill>
                <a:effectLst/>
                <a:latin typeface="Consolas" panose="020B0609020204030204" pitchFamily="49" charset="0"/>
              </a:rPr>
              <a:t>log</a:t>
            </a:r>
            <a:r>
              <a:rPr lang="en-IN" sz="4000" b="0" dirty="0">
                <a:solidFill>
                  <a:srgbClr val="CCCCCC"/>
                </a:solidFill>
                <a:effectLst/>
                <a:latin typeface="Consolas" panose="020B0609020204030204" pitchFamily="49" charset="0"/>
              </a:rPr>
              <a:t>(</a:t>
            </a:r>
            <a:r>
              <a:rPr lang="en-IN" sz="4000" b="0" dirty="0">
                <a:solidFill>
                  <a:srgbClr val="9CDCFE"/>
                </a:solidFill>
                <a:effectLst/>
                <a:latin typeface="Consolas" panose="020B0609020204030204" pitchFamily="49" charset="0"/>
              </a:rPr>
              <a:t>person1</a:t>
            </a:r>
            <a:r>
              <a:rPr lang="en-IN" sz="4000" b="0" dirty="0">
                <a:solidFill>
                  <a:srgbClr val="CCCCCC"/>
                </a:solidFill>
                <a:effectLst/>
                <a:latin typeface="Consolas" panose="020B0609020204030204" pitchFamily="49" charset="0"/>
              </a:rPr>
              <a:t>.</a:t>
            </a:r>
            <a:r>
              <a:rPr lang="en-IN" sz="4000" b="0" dirty="0">
                <a:solidFill>
                  <a:srgbClr val="9CDCFE"/>
                </a:solidFill>
                <a:effectLst/>
                <a:latin typeface="Consolas" panose="020B0609020204030204" pitchFamily="49" charset="0"/>
              </a:rPr>
              <a:t>name</a:t>
            </a:r>
            <a:r>
              <a:rPr lang="en-IN" sz="4000" b="0" dirty="0">
                <a:solidFill>
                  <a:srgbClr val="CCCCCC"/>
                </a:solidFill>
                <a:effectLst/>
                <a:latin typeface="Consolas" panose="020B0609020204030204" pitchFamily="49" charset="0"/>
              </a:rPr>
              <a:t>);</a:t>
            </a:r>
          </a:p>
          <a:p>
            <a:br>
              <a:rPr lang="en-IN" sz="4000" b="0" dirty="0">
                <a:solidFill>
                  <a:srgbClr val="CCCCCC"/>
                </a:solidFill>
                <a:effectLst/>
                <a:latin typeface="Consolas" panose="020B0609020204030204" pitchFamily="49" charset="0"/>
              </a:rPr>
            </a:br>
            <a:r>
              <a:rPr lang="en-IN" sz="4000" b="0" dirty="0">
                <a:solidFill>
                  <a:srgbClr val="6A9955"/>
                </a:solidFill>
                <a:effectLst/>
                <a:latin typeface="Consolas" panose="020B0609020204030204" pitchFamily="49" charset="0"/>
              </a:rPr>
              <a:t>// constructor function</a:t>
            </a:r>
            <a:endParaRPr lang="en-IN" sz="4000" b="0" dirty="0">
              <a:solidFill>
                <a:srgbClr val="CCCCCC"/>
              </a:solidFill>
              <a:effectLst/>
              <a:latin typeface="Consolas" panose="020B0609020204030204" pitchFamily="49" charset="0"/>
            </a:endParaRPr>
          </a:p>
          <a:p>
            <a:r>
              <a:rPr lang="en-IN" sz="4000" b="0" dirty="0">
                <a:solidFill>
                  <a:srgbClr val="569CD6"/>
                </a:solidFill>
                <a:effectLst/>
                <a:latin typeface="Consolas" panose="020B0609020204030204" pitchFamily="49" charset="0"/>
              </a:rPr>
              <a:t>function</a:t>
            </a:r>
            <a:r>
              <a:rPr lang="en-IN" sz="4000" b="0" dirty="0">
                <a:solidFill>
                  <a:srgbClr val="CCCCCC"/>
                </a:solidFill>
                <a:effectLst/>
                <a:latin typeface="Consolas" panose="020B0609020204030204" pitchFamily="49" charset="0"/>
              </a:rPr>
              <a:t> </a:t>
            </a:r>
            <a:r>
              <a:rPr lang="en-IN" sz="4000" b="0" dirty="0">
                <a:solidFill>
                  <a:srgbClr val="4EC9B0"/>
                </a:solidFill>
                <a:effectLst/>
                <a:latin typeface="Consolas" panose="020B0609020204030204" pitchFamily="49" charset="0"/>
              </a:rPr>
              <a:t>Person</a:t>
            </a:r>
            <a:r>
              <a:rPr lang="en-IN" sz="4000" b="0" dirty="0">
                <a:solidFill>
                  <a:srgbClr val="CCCCCC"/>
                </a:solidFill>
                <a:effectLst/>
                <a:latin typeface="Consolas" panose="020B0609020204030204" pitchFamily="49" charset="0"/>
              </a:rPr>
              <a:t>(</a:t>
            </a:r>
            <a:r>
              <a:rPr lang="en-IN" sz="4000" b="0" dirty="0">
                <a:solidFill>
                  <a:srgbClr val="9CDCFE"/>
                </a:solidFill>
                <a:effectLst/>
                <a:latin typeface="Consolas" panose="020B0609020204030204" pitchFamily="49" charset="0"/>
              </a:rPr>
              <a:t>name</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age</a:t>
            </a:r>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  </a:t>
            </a:r>
            <a:r>
              <a:rPr lang="en-IN" sz="4000" b="0" dirty="0">
                <a:solidFill>
                  <a:srgbClr val="569CD6"/>
                </a:solidFill>
                <a:effectLst/>
                <a:latin typeface="Consolas" panose="020B0609020204030204" pitchFamily="49" charset="0"/>
              </a:rPr>
              <a:t>this</a:t>
            </a:r>
            <a:r>
              <a:rPr lang="en-IN" sz="4000" b="0" dirty="0">
                <a:solidFill>
                  <a:srgbClr val="CCCCCC"/>
                </a:solidFill>
                <a:effectLst/>
                <a:latin typeface="Consolas" panose="020B0609020204030204" pitchFamily="49" charset="0"/>
              </a:rPr>
              <a:t>.</a:t>
            </a:r>
            <a:r>
              <a:rPr lang="en-IN" sz="4000" b="0" dirty="0">
                <a:solidFill>
                  <a:srgbClr val="9CDCFE"/>
                </a:solidFill>
                <a:effectLst/>
                <a:latin typeface="Consolas" panose="020B0609020204030204" pitchFamily="49" charset="0"/>
              </a:rPr>
              <a:t>name</a:t>
            </a:r>
            <a:r>
              <a:rPr lang="en-IN" sz="4000" b="0" dirty="0">
                <a:solidFill>
                  <a:srgbClr val="CCCCCC"/>
                </a:solidFill>
                <a:effectLst/>
                <a:latin typeface="Consolas" panose="020B0609020204030204" pitchFamily="49" charset="0"/>
              </a:rPr>
              <a:t> </a:t>
            </a:r>
            <a:r>
              <a:rPr lang="en-IN" sz="4000" b="0" dirty="0">
                <a:solidFill>
                  <a:srgbClr val="D4D4D4"/>
                </a:solidFill>
                <a:effectLst/>
                <a:latin typeface="Consolas" panose="020B0609020204030204" pitchFamily="49" charset="0"/>
              </a:rPr>
              <a:t>=</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name</a:t>
            </a:r>
            <a:r>
              <a:rPr lang="en-IN" sz="4000" b="0" dirty="0">
                <a:solidFill>
                  <a:srgbClr val="CCCCCC"/>
                </a:solidFill>
                <a:effectLst/>
                <a:latin typeface="Consolas" panose="020B0609020204030204" pitchFamily="49" charset="0"/>
              </a:rPr>
              <a:t>;</a:t>
            </a:r>
          </a:p>
          <a:p>
            <a:r>
              <a:rPr lang="en-IN" sz="4000" b="0" dirty="0">
                <a:solidFill>
                  <a:srgbClr val="CCCCCC"/>
                </a:solidFill>
                <a:effectLst/>
                <a:latin typeface="Consolas" panose="020B0609020204030204" pitchFamily="49" charset="0"/>
              </a:rPr>
              <a:t>  </a:t>
            </a:r>
            <a:r>
              <a:rPr lang="en-IN" sz="4000" b="0" dirty="0" err="1">
                <a:solidFill>
                  <a:srgbClr val="569CD6"/>
                </a:solidFill>
                <a:effectLst/>
                <a:latin typeface="Consolas" panose="020B0609020204030204" pitchFamily="49" charset="0"/>
              </a:rPr>
              <a:t>this</a:t>
            </a:r>
            <a:r>
              <a:rPr lang="en-IN" sz="4000" b="0" dirty="0" err="1">
                <a:solidFill>
                  <a:srgbClr val="CCCCCC"/>
                </a:solidFill>
                <a:effectLst/>
                <a:latin typeface="Consolas" panose="020B0609020204030204" pitchFamily="49" charset="0"/>
              </a:rPr>
              <a:t>.</a:t>
            </a:r>
            <a:r>
              <a:rPr lang="en-IN" sz="4000" b="0" dirty="0" err="1">
                <a:solidFill>
                  <a:srgbClr val="9CDCFE"/>
                </a:solidFill>
                <a:effectLst/>
                <a:latin typeface="Consolas" panose="020B0609020204030204" pitchFamily="49" charset="0"/>
              </a:rPr>
              <a:t>age</a:t>
            </a:r>
            <a:r>
              <a:rPr lang="en-IN" sz="4000" b="0" dirty="0">
                <a:solidFill>
                  <a:srgbClr val="CCCCCC"/>
                </a:solidFill>
                <a:effectLst/>
                <a:latin typeface="Consolas" panose="020B0609020204030204" pitchFamily="49" charset="0"/>
              </a:rPr>
              <a:t> </a:t>
            </a:r>
            <a:r>
              <a:rPr lang="en-IN" sz="4000" b="0" dirty="0">
                <a:solidFill>
                  <a:srgbClr val="D4D4D4"/>
                </a:solidFill>
                <a:effectLst/>
                <a:latin typeface="Consolas" panose="020B0609020204030204" pitchFamily="49" charset="0"/>
              </a:rPr>
              <a:t>=</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age</a:t>
            </a:r>
            <a:r>
              <a:rPr lang="en-IN" sz="4000" b="0" dirty="0">
                <a:solidFill>
                  <a:srgbClr val="CCCCCC"/>
                </a:solidFill>
                <a:effectLst/>
                <a:latin typeface="Consolas" panose="020B0609020204030204" pitchFamily="49" charset="0"/>
              </a:rPr>
              <a:t>;</a:t>
            </a:r>
          </a:p>
          <a:p>
            <a:r>
              <a:rPr lang="en-IN" sz="4000" b="0" dirty="0">
                <a:solidFill>
                  <a:srgbClr val="CCCCCC"/>
                </a:solidFill>
                <a:effectLst/>
                <a:latin typeface="Consolas" panose="020B0609020204030204" pitchFamily="49" charset="0"/>
              </a:rPr>
              <a:t>}</a:t>
            </a:r>
          </a:p>
          <a:p>
            <a:br>
              <a:rPr lang="en-IN" sz="4000" b="0" dirty="0">
                <a:solidFill>
                  <a:srgbClr val="CCCCCC"/>
                </a:solidFill>
                <a:effectLst/>
                <a:latin typeface="Consolas" panose="020B0609020204030204" pitchFamily="49" charset="0"/>
              </a:rPr>
            </a:br>
            <a:r>
              <a:rPr lang="en-IN" sz="4000" b="0" dirty="0">
                <a:solidFill>
                  <a:srgbClr val="6A9955"/>
                </a:solidFill>
                <a:effectLst/>
                <a:latin typeface="Consolas" panose="020B0609020204030204" pitchFamily="49" charset="0"/>
              </a:rPr>
              <a:t>// Object</a:t>
            </a:r>
            <a:endParaRPr lang="en-IN" sz="4000" b="0" dirty="0">
              <a:solidFill>
                <a:srgbClr val="CCCCCC"/>
              </a:solidFill>
              <a:effectLst/>
              <a:latin typeface="Consolas" panose="020B0609020204030204" pitchFamily="49" charset="0"/>
            </a:endParaRPr>
          </a:p>
          <a:p>
            <a:r>
              <a:rPr lang="en-IN" sz="4000" b="0" dirty="0">
                <a:solidFill>
                  <a:srgbClr val="569CD6"/>
                </a:solidFill>
                <a:effectLst/>
                <a:latin typeface="Consolas" panose="020B0609020204030204" pitchFamily="49" charset="0"/>
              </a:rPr>
              <a:t>var</a:t>
            </a:r>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person</a:t>
            </a:r>
            <a:r>
              <a:rPr lang="en-IN" sz="4000" b="0" dirty="0">
                <a:solidFill>
                  <a:srgbClr val="CCCCCC"/>
                </a:solidFill>
                <a:effectLst/>
                <a:latin typeface="Consolas" panose="020B0609020204030204" pitchFamily="49" charset="0"/>
              </a:rPr>
              <a:t> </a:t>
            </a:r>
            <a:r>
              <a:rPr lang="en-IN" sz="4000" b="0" dirty="0">
                <a:solidFill>
                  <a:srgbClr val="D4D4D4"/>
                </a:solidFill>
                <a:effectLst/>
                <a:latin typeface="Consolas" panose="020B0609020204030204" pitchFamily="49" charset="0"/>
              </a:rPr>
              <a:t>=</a:t>
            </a:r>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name:</a:t>
            </a:r>
            <a:r>
              <a:rPr lang="en-IN" sz="4000" b="0" dirty="0">
                <a:solidFill>
                  <a:srgbClr val="CCCCCC"/>
                </a:solidFill>
                <a:effectLst/>
                <a:latin typeface="Consolas" panose="020B0609020204030204" pitchFamily="49" charset="0"/>
              </a:rPr>
              <a:t> </a:t>
            </a:r>
            <a:r>
              <a:rPr lang="en-IN" sz="4000" b="0" dirty="0">
                <a:solidFill>
                  <a:srgbClr val="CE9178"/>
                </a:solidFill>
                <a:effectLst/>
                <a:latin typeface="Consolas" panose="020B0609020204030204" pitchFamily="49" charset="0"/>
              </a:rPr>
              <a:t>"Alice"</a:t>
            </a:r>
            <a:r>
              <a:rPr lang="en-IN" sz="4000" b="0" dirty="0">
                <a:solidFill>
                  <a:srgbClr val="CCCCCC"/>
                </a:solidFill>
                <a:effectLst/>
                <a:latin typeface="Consolas" panose="020B0609020204030204" pitchFamily="49" charset="0"/>
              </a:rPr>
              <a:t>,</a:t>
            </a:r>
          </a:p>
          <a:p>
            <a:r>
              <a:rPr lang="en-IN" sz="4000" b="0" dirty="0">
                <a:solidFill>
                  <a:srgbClr val="CCCCCC"/>
                </a:solidFill>
                <a:effectLst/>
                <a:latin typeface="Consolas" panose="020B0609020204030204" pitchFamily="49" charset="0"/>
              </a:rPr>
              <a:t>  </a:t>
            </a:r>
            <a:r>
              <a:rPr lang="en-IN" sz="4000" b="0" dirty="0" err="1">
                <a:solidFill>
                  <a:srgbClr val="DCDCAA"/>
                </a:solidFill>
                <a:effectLst/>
                <a:latin typeface="Consolas" panose="020B0609020204030204" pitchFamily="49" charset="0"/>
              </a:rPr>
              <a:t>sayHello</a:t>
            </a:r>
            <a:r>
              <a:rPr lang="en-IN" sz="4000" b="0" dirty="0">
                <a:solidFill>
                  <a:srgbClr val="9CDCFE"/>
                </a:solidFill>
                <a:effectLst/>
                <a:latin typeface="Consolas" panose="020B0609020204030204" pitchFamily="49" charset="0"/>
              </a:rPr>
              <a:t>:</a:t>
            </a:r>
            <a:r>
              <a:rPr lang="en-IN" sz="4000" b="0" dirty="0">
                <a:solidFill>
                  <a:srgbClr val="CCCCCC"/>
                </a:solidFill>
                <a:effectLst/>
                <a:latin typeface="Consolas" panose="020B0609020204030204" pitchFamily="49" charset="0"/>
              </a:rPr>
              <a:t> </a:t>
            </a:r>
            <a:r>
              <a:rPr lang="en-IN" sz="4000" b="0" dirty="0">
                <a:solidFill>
                  <a:srgbClr val="569CD6"/>
                </a:solidFill>
                <a:effectLst/>
                <a:latin typeface="Consolas" panose="020B0609020204030204" pitchFamily="49" charset="0"/>
              </a:rPr>
              <a:t>function</a:t>
            </a:r>
            <a:r>
              <a:rPr lang="en-IN" sz="4000" b="0" dirty="0">
                <a:solidFill>
                  <a:srgbClr val="CCCCCC"/>
                </a:solidFill>
                <a:effectLst/>
                <a:latin typeface="Consolas" panose="020B0609020204030204" pitchFamily="49" charset="0"/>
              </a:rPr>
              <a:t> () {</a:t>
            </a:r>
          </a:p>
          <a:p>
            <a:r>
              <a:rPr lang="en-IN" sz="4000" b="0" dirty="0">
                <a:solidFill>
                  <a:srgbClr val="CCCCCC"/>
                </a:solidFill>
                <a:effectLst/>
                <a:latin typeface="Consolas" panose="020B0609020204030204" pitchFamily="49" charset="0"/>
              </a:rPr>
              <a:t>    </a:t>
            </a:r>
            <a:r>
              <a:rPr lang="en-IN" sz="4000" b="0" dirty="0">
                <a:solidFill>
                  <a:srgbClr val="9CDCFE"/>
                </a:solidFill>
                <a:effectLst/>
                <a:latin typeface="Consolas" panose="020B0609020204030204" pitchFamily="49" charset="0"/>
              </a:rPr>
              <a:t>console</a:t>
            </a:r>
            <a:r>
              <a:rPr lang="en-IN" sz="4000" b="0" dirty="0">
                <a:solidFill>
                  <a:srgbClr val="CCCCCC"/>
                </a:solidFill>
                <a:effectLst/>
                <a:latin typeface="Consolas" panose="020B0609020204030204" pitchFamily="49" charset="0"/>
              </a:rPr>
              <a:t>.</a:t>
            </a:r>
            <a:r>
              <a:rPr lang="en-IN" sz="4000" b="0" dirty="0">
                <a:solidFill>
                  <a:srgbClr val="DCDCAA"/>
                </a:solidFill>
                <a:effectLst/>
                <a:latin typeface="Consolas" panose="020B0609020204030204" pitchFamily="49" charset="0"/>
              </a:rPr>
              <a:t>log</a:t>
            </a:r>
            <a:r>
              <a:rPr lang="en-IN" sz="4000" b="0" dirty="0">
                <a:solidFill>
                  <a:srgbClr val="CCCCCC"/>
                </a:solidFill>
                <a:effectLst/>
                <a:latin typeface="Consolas" panose="020B0609020204030204" pitchFamily="49" charset="0"/>
              </a:rPr>
              <a:t>(</a:t>
            </a:r>
            <a:r>
              <a:rPr lang="en-IN" sz="4000" b="0" dirty="0">
                <a:solidFill>
                  <a:srgbClr val="569CD6"/>
                </a:solidFill>
                <a:effectLst/>
                <a:latin typeface="Consolas" panose="020B0609020204030204" pitchFamily="49" charset="0"/>
              </a:rPr>
              <a:t>this</a:t>
            </a:r>
            <a:r>
              <a:rPr lang="en-IN" sz="4000" b="0" dirty="0">
                <a:solidFill>
                  <a:srgbClr val="CCCCCC"/>
                </a:solidFill>
                <a:effectLst/>
                <a:latin typeface="Consolas" panose="020B0609020204030204" pitchFamily="49" charset="0"/>
              </a:rPr>
              <a:t>.</a:t>
            </a:r>
            <a:r>
              <a:rPr lang="en-IN" sz="4000" b="0" dirty="0">
                <a:solidFill>
                  <a:srgbClr val="9CDCFE"/>
                </a:solidFill>
                <a:effectLst/>
                <a:latin typeface="Consolas" panose="020B0609020204030204" pitchFamily="49" charset="0"/>
              </a:rPr>
              <a:t>name</a:t>
            </a:r>
            <a:r>
              <a:rPr lang="en-IN" sz="4000" b="0" dirty="0">
                <a:solidFill>
                  <a:srgbClr val="CCCCCC"/>
                </a:solidFill>
                <a:effectLst/>
                <a:latin typeface="Consolas" panose="020B0609020204030204" pitchFamily="49" charset="0"/>
              </a:rPr>
              <a:t>);</a:t>
            </a:r>
          </a:p>
          <a:p>
            <a:r>
              <a:rPr lang="en-IN" sz="4000" b="0" dirty="0">
                <a:solidFill>
                  <a:srgbClr val="CCCCCC"/>
                </a:solidFill>
                <a:effectLst/>
                <a:latin typeface="Consolas" panose="020B0609020204030204" pitchFamily="49" charset="0"/>
              </a:rPr>
              <a:t>  },</a:t>
            </a:r>
          </a:p>
          <a:p>
            <a:r>
              <a:rPr lang="en-IN" sz="4000" b="0" dirty="0">
                <a:solidFill>
                  <a:srgbClr val="CCCCCC"/>
                </a:solidFill>
                <a:effectLst/>
                <a:latin typeface="Consolas" panose="020B0609020204030204" pitchFamily="49" charset="0"/>
              </a:rPr>
              <a:t>};</a:t>
            </a:r>
          </a:p>
          <a:p>
            <a:br>
              <a:rPr lang="en-IN" sz="4000" b="0" dirty="0">
                <a:solidFill>
                  <a:srgbClr val="CCCCCC"/>
                </a:solidFill>
                <a:effectLst/>
                <a:latin typeface="Consolas" panose="020B0609020204030204" pitchFamily="49" charset="0"/>
              </a:rPr>
            </a:br>
            <a:br>
              <a:rPr lang="en-IN" sz="4000" b="0" dirty="0">
                <a:solidFill>
                  <a:srgbClr val="CCCCCC"/>
                </a:solidFill>
                <a:effectLst/>
                <a:latin typeface="Consolas" panose="020B0609020204030204" pitchFamily="49" charset="0"/>
              </a:rPr>
            </a:br>
            <a:endParaRPr lang="en-IN" sz="40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01520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8401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b="0" dirty="0">
                <a:solidFill>
                  <a:srgbClr val="9CDCFE"/>
                </a:solidFill>
                <a:effectLst/>
                <a:latin typeface="Consolas" panose="020B0609020204030204" pitchFamily="49" charset="0"/>
              </a:rPr>
              <a:t>console</a:t>
            </a:r>
            <a:r>
              <a:rPr lang="en-US" sz="4000" b="0" dirty="0">
                <a:solidFill>
                  <a:srgbClr val="CCCCCC"/>
                </a:solidFill>
                <a:effectLst/>
                <a:latin typeface="Consolas" panose="020B0609020204030204" pitchFamily="49" charset="0"/>
              </a:rPr>
              <a:t>.</a:t>
            </a:r>
            <a:r>
              <a:rPr lang="en-US" sz="4000" b="0" dirty="0">
                <a:solidFill>
                  <a:srgbClr val="DCDCAA"/>
                </a:solidFill>
                <a:effectLst/>
                <a:latin typeface="Consolas" panose="020B0609020204030204" pitchFamily="49" charset="0"/>
              </a:rPr>
              <a:t>log</a:t>
            </a:r>
            <a:r>
              <a:rPr lang="en-US" sz="4000" b="0" dirty="0">
                <a:solidFill>
                  <a:srgbClr val="CCCCCC"/>
                </a:solidFill>
                <a:effectLst/>
                <a:latin typeface="Consolas" panose="020B0609020204030204" pitchFamily="49" charset="0"/>
              </a:rPr>
              <a:t>(</a:t>
            </a:r>
            <a:r>
              <a:rPr lang="en-US" sz="4000" b="0" dirty="0">
                <a:solidFill>
                  <a:srgbClr val="CE9178"/>
                </a:solidFill>
                <a:effectLst/>
                <a:latin typeface="Consolas" panose="020B0609020204030204" pitchFamily="49" charset="0"/>
              </a:rPr>
              <a:t>"start"</a:t>
            </a:r>
            <a:r>
              <a:rPr lang="en-US" sz="4000" b="0" dirty="0">
                <a:solidFill>
                  <a:srgbClr val="CCCCCC"/>
                </a:solidFill>
                <a:effectLst/>
                <a:latin typeface="Consolas" panose="020B0609020204030204" pitchFamily="49" charset="0"/>
              </a:rPr>
              <a:t>);</a:t>
            </a:r>
          </a:p>
          <a:p>
            <a:br>
              <a:rPr lang="en-US" sz="4000" b="0" dirty="0">
                <a:solidFill>
                  <a:srgbClr val="CCCCCC"/>
                </a:solidFill>
                <a:effectLst/>
                <a:latin typeface="Consolas" panose="020B0609020204030204" pitchFamily="49" charset="0"/>
              </a:rPr>
            </a:br>
            <a:r>
              <a:rPr lang="en-US" sz="4000" b="0" dirty="0">
                <a:solidFill>
                  <a:srgbClr val="6A9955"/>
                </a:solidFill>
                <a:effectLst/>
                <a:latin typeface="Consolas" panose="020B0609020204030204" pitchFamily="49" charset="0"/>
              </a:rPr>
              <a:t>// anonymous function as callback</a:t>
            </a:r>
            <a:endParaRPr lang="en-US" sz="4000" b="0" dirty="0">
              <a:solidFill>
                <a:srgbClr val="CCCCCC"/>
              </a:solidFill>
              <a:effectLst/>
              <a:latin typeface="Consolas" panose="020B0609020204030204" pitchFamily="49" charset="0"/>
            </a:endParaRPr>
          </a:p>
          <a:p>
            <a:r>
              <a:rPr lang="en-US" sz="4000" b="0" dirty="0" err="1">
                <a:solidFill>
                  <a:srgbClr val="DCDCAA"/>
                </a:solidFill>
                <a:effectLst/>
                <a:latin typeface="Consolas" panose="020B0609020204030204" pitchFamily="49" charset="0"/>
              </a:rPr>
              <a:t>setTimeout</a:t>
            </a:r>
            <a:r>
              <a:rPr lang="en-US" sz="4000" b="0" dirty="0">
                <a:solidFill>
                  <a:srgbClr val="CCCCCC"/>
                </a:solidFill>
                <a:effectLst/>
                <a:latin typeface="Consolas" panose="020B0609020204030204" pitchFamily="49" charset="0"/>
              </a:rPr>
              <a:t>(</a:t>
            </a:r>
            <a:r>
              <a:rPr lang="en-US" sz="4000" b="0" dirty="0">
                <a:solidFill>
                  <a:srgbClr val="569CD6"/>
                </a:solidFill>
                <a:effectLst/>
                <a:latin typeface="Consolas" panose="020B0609020204030204" pitchFamily="49" charset="0"/>
              </a:rPr>
              <a:t>function</a:t>
            </a:r>
            <a:r>
              <a:rPr lang="en-US" sz="4000" b="0" dirty="0">
                <a:solidFill>
                  <a:srgbClr val="CCCCCC"/>
                </a:solidFill>
                <a:effectLst/>
                <a:latin typeface="Consolas" panose="020B0609020204030204" pitchFamily="49" charset="0"/>
              </a:rPr>
              <a:t> () {</a:t>
            </a:r>
          </a:p>
          <a:p>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console</a:t>
            </a:r>
            <a:r>
              <a:rPr lang="en-US" sz="4000" b="0" dirty="0">
                <a:solidFill>
                  <a:srgbClr val="CCCCCC"/>
                </a:solidFill>
                <a:effectLst/>
                <a:latin typeface="Consolas" panose="020B0609020204030204" pitchFamily="49" charset="0"/>
              </a:rPr>
              <a:t>.</a:t>
            </a:r>
            <a:r>
              <a:rPr lang="en-US" sz="4000" b="0" dirty="0">
                <a:solidFill>
                  <a:srgbClr val="DCDCAA"/>
                </a:solidFill>
                <a:effectLst/>
                <a:latin typeface="Consolas" panose="020B0609020204030204" pitchFamily="49" charset="0"/>
              </a:rPr>
              <a:t>log</a:t>
            </a:r>
            <a:r>
              <a:rPr lang="en-US" sz="4000" b="0" dirty="0">
                <a:solidFill>
                  <a:srgbClr val="CCCCCC"/>
                </a:solidFill>
                <a:effectLst/>
                <a:latin typeface="Consolas" panose="020B0609020204030204" pitchFamily="49" charset="0"/>
              </a:rPr>
              <a:t>(</a:t>
            </a:r>
            <a:r>
              <a:rPr lang="en-US" sz="4000" b="0" dirty="0">
                <a:solidFill>
                  <a:srgbClr val="CE9178"/>
                </a:solidFill>
                <a:effectLst/>
                <a:latin typeface="Consolas" panose="020B0609020204030204" pitchFamily="49" charset="0"/>
              </a:rPr>
              <a:t>"I am not stopping anything"</a:t>
            </a:r>
            <a:r>
              <a:rPr lang="en-US" sz="4000" b="0" dirty="0">
                <a:solidFill>
                  <a:srgbClr val="CCCCCC"/>
                </a:solidFill>
                <a:effectLst/>
                <a:latin typeface="Consolas" panose="020B0609020204030204" pitchFamily="49" charset="0"/>
              </a:rPr>
              <a:t>);</a:t>
            </a:r>
          </a:p>
          <a:p>
            <a:r>
              <a:rPr lang="en-US" sz="4000" b="0" dirty="0">
                <a:solidFill>
                  <a:srgbClr val="CCCCCC"/>
                </a:solidFill>
                <a:effectLst/>
                <a:latin typeface="Consolas" panose="020B0609020204030204" pitchFamily="49" charset="0"/>
              </a:rPr>
              <a:t>}, </a:t>
            </a:r>
            <a:r>
              <a:rPr lang="en-US" sz="4000" b="0" dirty="0">
                <a:solidFill>
                  <a:srgbClr val="B5CEA8"/>
                </a:solidFill>
                <a:effectLst/>
                <a:latin typeface="Consolas" panose="020B0609020204030204" pitchFamily="49" charset="0"/>
              </a:rPr>
              <a:t>3000</a:t>
            </a:r>
            <a:r>
              <a:rPr lang="en-US" sz="4000" b="0" dirty="0">
                <a:solidFill>
                  <a:srgbClr val="CCCCCC"/>
                </a:solidFill>
                <a:effectLst/>
                <a:latin typeface="Consolas" panose="020B0609020204030204" pitchFamily="49" charset="0"/>
              </a:rPr>
              <a:t>); </a:t>
            </a:r>
            <a:r>
              <a:rPr lang="en-US" sz="4000" b="0" dirty="0">
                <a:solidFill>
                  <a:srgbClr val="6A9955"/>
                </a:solidFill>
                <a:effectLst/>
                <a:latin typeface="Consolas" panose="020B0609020204030204" pitchFamily="49" charset="0"/>
              </a:rPr>
              <a:t>// Start after a delay of 3 second</a:t>
            </a:r>
            <a:endParaRPr lang="en-US" sz="4000" b="0" dirty="0">
              <a:solidFill>
                <a:srgbClr val="CCCCCC"/>
              </a:solidFill>
              <a:effectLst/>
              <a:latin typeface="Consolas" panose="020B0609020204030204" pitchFamily="49" charset="0"/>
            </a:endParaRPr>
          </a:p>
          <a:p>
            <a:br>
              <a:rPr lang="en-US" sz="4000" b="0" dirty="0">
                <a:solidFill>
                  <a:srgbClr val="CCCCCC"/>
                </a:solidFill>
                <a:effectLst/>
                <a:latin typeface="Consolas" panose="020B0609020204030204" pitchFamily="49" charset="0"/>
              </a:rPr>
            </a:br>
            <a:r>
              <a:rPr lang="en-US" sz="4000" b="0" dirty="0">
                <a:solidFill>
                  <a:srgbClr val="9CDCFE"/>
                </a:solidFill>
                <a:effectLst/>
                <a:latin typeface="Consolas" panose="020B0609020204030204" pitchFamily="49" charset="0"/>
              </a:rPr>
              <a:t>console</a:t>
            </a:r>
            <a:r>
              <a:rPr lang="en-US" sz="4000" b="0" dirty="0">
                <a:solidFill>
                  <a:srgbClr val="CCCCCC"/>
                </a:solidFill>
                <a:effectLst/>
                <a:latin typeface="Consolas" panose="020B0609020204030204" pitchFamily="49" charset="0"/>
              </a:rPr>
              <a:t>.</a:t>
            </a:r>
            <a:r>
              <a:rPr lang="en-US" sz="4000" b="0" dirty="0">
                <a:solidFill>
                  <a:srgbClr val="DCDCAA"/>
                </a:solidFill>
                <a:effectLst/>
                <a:latin typeface="Consolas" panose="020B0609020204030204" pitchFamily="49" charset="0"/>
              </a:rPr>
              <a:t>log</a:t>
            </a:r>
            <a:r>
              <a:rPr lang="en-US" sz="4000" b="0" dirty="0">
                <a:solidFill>
                  <a:srgbClr val="CCCCCC"/>
                </a:solidFill>
                <a:effectLst/>
                <a:latin typeface="Consolas" panose="020B0609020204030204" pitchFamily="49" charset="0"/>
              </a:rPr>
              <a:t>(</a:t>
            </a:r>
            <a:r>
              <a:rPr lang="en-US" sz="4000" b="0" dirty="0">
                <a:solidFill>
                  <a:srgbClr val="CE9178"/>
                </a:solidFill>
                <a:effectLst/>
                <a:latin typeface="Consolas" panose="020B0609020204030204" pitchFamily="49" charset="0"/>
              </a:rPr>
              <a:t>"not blocked"</a:t>
            </a:r>
            <a:r>
              <a:rPr lang="en-US" sz="4000" b="0" dirty="0">
                <a:solidFill>
                  <a:srgbClr val="CCCCCC"/>
                </a:solidFill>
                <a:effectLst/>
                <a:latin typeface="Consolas" panose="020B0609020204030204" pitchFamily="49" charset="0"/>
              </a:rPr>
              <a:t>); </a:t>
            </a:r>
          </a:p>
          <a:p>
            <a:br>
              <a:rPr lang="en-US" sz="4000" b="0" dirty="0">
                <a:solidFill>
                  <a:srgbClr val="CCCCCC"/>
                </a:solidFill>
                <a:effectLst/>
                <a:latin typeface="Consolas" panose="020B0609020204030204" pitchFamily="49" charset="0"/>
              </a:rPr>
            </a:br>
            <a:r>
              <a:rPr lang="en-US" sz="4000" b="0" dirty="0">
                <a:solidFill>
                  <a:srgbClr val="6A9955"/>
                </a:solidFill>
                <a:effectLst/>
                <a:latin typeface="Consolas" panose="020B0609020204030204" pitchFamily="49" charset="0"/>
              </a:rPr>
              <a:t>// Output:</a:t>
            </a:r>
            <a:endParaRPr lang="en-US" sz="4000" b="0" dirty="0">
              <a:solidFill>
                <a:srgbClr val="CCCCCC"/>
              </a:solidFill>
              <a:effectLst/>
              <a:latin typeface="Consolas" panose="020B0609020204030204" pitchFamily="49" charset="0"/>
            </a:endParaRPr>
          </a:p>
          <a:p>
            <a:r>
              <a:rPr lang="en-US" sz="4000" b="0" dirty="0">
                <a:solidFill>
                  <a:srgbClr val="6A9955"/>
                </a:solidFill>
                <a:effectLst/>
                <a:latin typeface="Consolas" panose="020B0609020204030204" pitchFamily="49" charset="0"/>
              </a:rPr>
              <a:t>// start</a:t>
            </a:r>
            <a:endParaRPr lang="en-US" sz="4000" b="0" dirty="0">
              <a:solidFill>
                <a:srgbClr val="CCCCCC"/>
              </a:solidFill>
              <a:effectLst/>
              <a:latin typeface="Consolas" panose="020B0609020204030204" pitchFamily="49" charset="0"/>
            </a:endParaRPr>
          </a:p>
          <a:p>
            <a:r>
              <a:rPr lang="en-US" sz="4000" b="0" dirty="0">
                <a:solidFill>
                  <a:srgbClr val="6A9955"/>
                </a:solidFill>
                <a:effectLst/>
                <a:latin typeface="Consolas" panose="020B0609020204030204" pitchFamily="49" charset="0"/>
              </a:rPr>
              <a:t>// not blocked</a:t>
            </a:r>
            <a:endParaRPr lang="en-US" sz="4000" b="0" dirty="0">
              <a:solidFill>
                <a:srgbClr val="CCCCCC"/>
              </a:solidFill>
              <a:effectLst/>
              <a:latin typeface="Consolas" panose="020B0609020204030204" pitchFamily="49" charset="0"/>
            </a:endParaRPr>
          </a:p>
          <a:p>
            <a:r>
              <a:rPr lang="en-US" sz="4000" b="0" dirty="0">
                <a:solidFill>
                  <a:srgbClr val="6A9955"/>
                </a:solidFill>
                <a:effectLst/>
                <a:latin typeface="Consolas" panose="020B0609020204030204" pitchFamily="49" charset="0"/>
              </a:rPr>
              <a:t>// I am not stopping anything</a:t>
            </a:r>
            <a:endParaRPr lang="en-US" sz="4000" b="0" dirty="0">
              <a:solidFill>
                <a:srgbClr val="CCCCCC"/>
              </a:solidFill>
              <a:effectLst/>
              <a:latin typeface="Consolas" panose="020B0609020204030204" pitchFamily="49" charset="0"/>
            </a:endParaRPr>
          </a:p>
          <a:p>
            <a:br>
              <a:rPr lang="en-US" sz="4000" b="0" dirty="0">
                <a:solidFill>
                  <a:srgbClr val="CCCCCC"/>
                </a:solidFill>
                <a:effectLst/>
                <a:latin typeface="Consolas" panose="020B0609020204030204" pitchFamily="49" charset="0"/>
              </a:rPr>
            </a:br>
            <a:endParaRPr lang="en-US" sz="40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48232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800" b="0" dirty="0">
                <a:solidFill>
                  <a:srgbClr val="CCCCCC"/>
                </a:solidFill>
                <a:effectLst/>
                <a:latin typeface="Consolas" panose="020B0609020204030204" pitchFamily="49" charset="0"/>
              </a:rPr>
            </a:br>
            <a:r>
              <a:rPr lang="en-US" sz="2800" b="0" dirty="0">
                <a:solidFill>
                  <a:srgbClr val="9CDCFE"/>
                </a:solidFill>
                <a:effectLst/>
                <a:latin typeface="Consolas" panose="020B0609020204030204" pitchFamily="49" charset="0"/>
              </a:rPr>
              <a:t>console</a:t>
            </a:r>
            <a:r>
              <a:rPr lang="en-US" sz="2800" b="0" dirty="0">
                <a:solidFill>
                  <a:srgbClr val="CCCCCC"/>
                </a:solidFill>
                <a:effectLst/>
                <a:latin typeface="Consolas" panose="020B0609020204030204" pitchFamily="49" charset="0"/>
              </a:rPr>
              <a:t>.</a:t>
            </a:r>
            <a:r>
              <a:rPr lang="en-US" sz="2800" b="0" dirty="0">
                <a:solidFill>
                  <a:srgbClr val="DCDCAA"/>
                </a:solidFill>
                <a:effectLst/>
                <a:latin typeface="Consolas" panose="020B0609020204030204" pitchFamily="49" charset="0"/>
              </a:rPr>
              <a:t>log</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"start"</a:t>
            </a:r>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err="1">
                <a:solidFill>
                  <a:srgbClr val="DCDCAA"/>
                </a:solidFill>
                <a:effectLst/>
                <a:latin typeface="Consolas" panose="020B0609020204030204" pitchFamily="49" charset="0"/>
              </a:rPr>
              <a:t>setInterval</a:t>
            </a:r>
            <a:r>
              <a:rPr lang="en-US" sz="2800" b="0" dirty="0">
                <a:solidFill>
                  <a:srgbClr val="CCCCCC"/>
                </a:solidFill>
                <a:effectLst/>
                <a:latin typeface="Consolas" panose="020B0609020204030204" pitchFamily="49" charset="0"/>
              </a:rPr>
              <a:t>(</a:t>
            </a:r>
            <a:r>
              <a:rPr lang="en-US" sz="2800" b="0" dirty="0">
                <a:solidFill>
                  <a:srgbClr val="569CD6"/>
                </a:solidFill>
                <a:effectLst/>
                <a:latin typeface="Consolas" panose="020B0609020204030204" pitchFamily="49" charset="0"/>
              </a:rPr>
              <a:t>function</a:t>
            </a:r>
            <a:r>
              <a:rPr lang="en-US" sz="2800" b="0" dirty="0">
                <a:solidFill>
                  <a:srgbClr val="CCCCCC"/>
                </a:solidFill>
                <a:effectLst/>
                <a:latin typeface="Consolas" panose="020B0609020204030204" pitchFamily="49" charset="0"/>
              </a:rPr>
              <a:t> () {</a:t>
            </a:r>
          </a:p>
          <a:p>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console</a:t>
            </a:r>
            <a:r>
              <a:rPr lang="en-US" sz="2800" b="0" dirty="0">
                <a:solidFill>
                  <a:srgbClr val="CCCCCC"/>
                </a:solidFill>
                <a:effectLst/>
                <a:latin typeface="Consolas" panose="020B0609020204030204" pitchFamily="49" charset="0"/>
              </a:rPr>
              <a:t>.</a:t>
            </a:r>
            <a:r>
              <a:rPr lang="en-US" sz="2800" b="0" dirty="0">
                <a:solidFill>
                  <a:srgbClr val="DCDCAA"/>
                </a:solidFill>
                <a:effectLst/>
                <a:latin typeface="Consolas" panose="020B0609020204030204" pitchFamily="49" charset="0"/>
              </a:rPr>
              <a:t>log</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"I am not stopping anything"</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B5CEA8"/>
                </a:solidFill>
                <a:effectLst/>
                <a:latin typeface="Consolas" panose="020B0609020204030204" pitchFamily="49" charset="0"/>
              </a:rPr>
              <a:t>3000</a:t>
            </a: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Repeat after every 3 second</a:t>
            </a:r>
            <a:endParaRPr lang="en-US" sz="2800" b="0" dirty="0">
              <a:solidFill>
                <a:srgbClr val="CCCCCC"/>
              </a:solidFill>
              <a:effectLst/>
              <a:latin typeface="Consolas" panose="020B0609020204030204" pitchFamily="49" charset="0"/>
            </a:endParaRPr>
          </a:p>
          <a:p>
            <a:br>
              <a:rPr lang="en-US" sz="2800" b="0" dirty="0">
                <a:solidFill>
                  <a:srgbClr val="CCCCCC"/>
                </a:solidFill>
                <a:effectLst/>
                <a:latin typeface="Consolas" panose="020B0609020204030204" pitchFamily="49" charset="0"/>
              </a:rPr>
            </a:br>
            <a:r>
              <a:rPr lang="en-US" sz="2800" b="0" dirty="0">
                <a:solidFill>
                  <a:srgbClr val="9CDCFE"/>
                </a:solidFill>
                <a:effectLst/>
                <a:latin typeface="Consolas" panose="020B0609020204030204" pitchFamily="49" charset="0"/>
              </a:rPr>
              <a:t>console</a:t>
            </a:r>
            <a:r>
              <a:rPr lang="en-US" sz="2800" b="0" dirty="0">
                <a:solidFill>
                  <a:srgbClr val="CCCCCC"/>
                </a:solidFill>
                <a:effectLst/>
                <a:latin typeface="Consolas" panose="020B0609020204030204" pitchFamily="49" charset="0"/>
              </a:rPr>
              <a:t>.</a:t>
            </a:r>
            <a:r>
              <a:rPr lang="en-US" sz="2800" b="0" dirty="0">
                <a:solidFill>
                  <a:srgbClr val="DCDCAA"/>
                </a:solidFill>
                <a:effectLst/>
                <a:latin typeface="Consolas" panose="020B0609020204030204" pitchFamily="49" charset="0"/>
              </a:rPr>
              <a:t>log</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"not blocked"</a:t>
            </a:r>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6A9955"/>
                </a:solidFill>
                <a:effectLst/>
                <a:latin typeface="Consolas" panose="020B0609020204030204" pitchFamily="49" charset="0"/>
              </a:rPr>
              <a:t>// Output:</a:t>
            </a:r>
            <a:endParaRPr lang="en-US" sz="2800" b="0" dirty="0">
              <a:solidFill>
                <a:srgbClr val="CCCCCC"/>
              </a:solidFill>
              <a:effectLst/>
              <a:latin typeface="Consolas" panose="020B0609020204030204" pitchFamily="49" charset="0"/>
            </a:endParaRPr>
          </a:p>
          <a:p>
            <a:r>
              <a:rPr lang="en-US" sz="2800" b="0" dirty="0">
                <a:solidFill>
                  <a:srgbClr val="6A9955"/>
                </a:solidFill>
                <a:effectLst/>
                <a:latin typeface="Consolas" panose="020B0609020204030204" pitchFamily="49" charset="0"/>
              </a:rPr>
              <a:t>// start</a:t>
            </a:r>
            <a:endParaRPr lang="en-US" sz="2800" b="0" dirty="0">
              <a:solidFill>
                <a:srgbClr val="CCCCCC"/>
              </a:solidFill>
              <a:effectLst/>
              <a:latin typeface="Consolas" panose="020B0609020204030204" pitchFamily="49" charset="0"/>
            </a:endParaRPr>
          </a:p>
          <a:p>
            <a:r>
              <a:rPr lang="en-US" sz="2800" b="0" dirty="0">
                <a:solidFill>
                  <a:srgbClr val="6A9955"/>
                </a:solidFill>
                <a:effectLst/>
                <a:latin typeface="Consolas" panose="020B0609020204030204" pitchFamily="49" charset="0"/>
              </a:rPr>
              <a:t>// not blocked</a:t>
            </a:r>
            <a:endParaRPr lang="en-US" sz="2800" b="0" dirty="0">
              <a:solidFill>
                <a:srgbClr val="CCCCCC"/>
              </a:solidFill>
              <a:effectLst/>
              <a:latin typeface="Consolas" panose="020B0609020204030204" pitchFamily="49" charset="0"/>
            </a:endParaRPr>
          </a:p>
          <a:p>
            <a:r>
              <a:rPr lang="en-US" sz="2800" b="0" dirty="0">
                <a:solidFill>
                  <a:srgbClr val="6A9955"/>
                </a:solidFill>
                <a:effectLst/>
                <a:latin typeface="Consolas" panose="020B0609020204030204" pitchFamily="49" charset="0"/>
              </a:rPr>
              <a:t>// I am not stopping anything</a:t>
            </a:r>
            <a:endParaRPr lang="en-US" sz="2800" b="0" dirty="0">
              <a:solidFill>
                <a:srgbClr val="CCCCCC"/>
              </a:solidFill>
              <a:effectLst/>
              <a:latin typeface="Consolas" panose="020B0609020204030204" pitchFamily="49" charset="0"/>
            </a:endParaRPr>
          </a:p>
          <a:p>
            <a:r>
              <a:rPr lang="en-US" sz="2800" b="0" dirty="0">
                <a:solidFill>
                  <a:srgbClr val="6A9955"/>
                </a:solidFill>
                <a:effectLst/>
                <a:latin typeface="Consolas" panose="020B0609020204030204" pitchFamily="49" charset="0"/>
              </a:rPr>
              <a:t>// I am not stopping anything</a:t>
            </a:r>
            <a:endParaRPr lang="en-US" sz="2800" b="0" dirty="0">
              <a:solidFill>
                <a:srgbClr val="CCCCCC"/>
              </a:solidFill>
              <a:effectLst/>
              <a:latin typeface="Consolas" panose="020B0609020204030204" pitchFamily="49" charset="0"/>
            </a:endParaRPr>
          </a:p>
          <a:p>
            <a:r>
              <a:rPr lang="en-US" sz="2800" b="0" dirty="0">
                <a:solidFill>
                  <a:srgbClr val="6A9955"/>
                </a:solidFill>
                <a:effectLst/>
                <a:latin typeface="Consolas" panose="020B0609020204030204" pitchFamily="49" charset="0"/>
              </a:rPr>
              <a:t>// ...........</a:t>
            </a:r>
            <a:endParaRPr lang="en-US" sz="2800" b="0" dirty="0">
              <a:solidFill>
                <a:srgbClr val="CCCCCC"/>
              </a:solidFill>
              <a:effectLst/>
              <a:latin typeface="Consolas" panose="020B0609020204030204" pitchFamily="49" charset="0"/>
            </a:endParaRPr>
          </a:p>
          <a:p>
            <a:br>
              <a:rPr lang="en-US" sz="2800" b="0" dirty="0">
                <a:solidFill>
                  <a:srgbClr val="CCCCCC"/>
                </a:solidFill>
                <a:effectLst/>
                <a:latin typeface="Consolas" panose="020B0609020204030204" pitchFamily="49" charset="0"/>
              </a:rPr>
            </a:br>
            <a:endParaRPr lang="en-US" sz="2800" b="0" dirty="0">
              <a:solidFill>
                <a:srgbClr val="CCCCCC"/>
              </a:solidFill>
              <a:effectLst/>
              <a:latin typeface="Consolas" panose="020B0609020204030204" pitchFamily="49" charset="0"/>
            </a:endParaRPr>
          </a:p>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74965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07412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80521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30714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97165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40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455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591227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5400" b="0" dirty="0">
                <a:solidFill>
                  <a:srgbClr val="569CD6"/>
                </a:solidFill>
                <a:effectLst/>
                <a:latin typeface="Consolas" panose="020B0609020204030204" pitchFamily="49" charset="0"/>
              </a:rPr>
              <a:t>function</a:t>
            </a:r>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fetchData</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return</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new</a:t>
            </a:r>
            <a:r>
              <a:rPr lang="en-IN" sz="5400" b="0" dirty="0">
                <a:solidFill>
                  <a:srgbClr val="CCCCCC"/>
                </a:solidFill>
                <a:effectLst/>
                <a:latin typeface="Consolas" panose="020B0609020204030204" pitchFamily="49" charset="0"/>
              </a:rPr>
              <a:t> </a:t>
            </a:r>
            <a:r>
              <a:rPr lang="en-IN" sz="5400" b="0" dirty="0">
                <a:solidFill>
                  <a:srgbClr val="4EC9B0"/>
                </a:solidFill>
                <a:effectLst/>
                <a:latin typeface="Consolas" panose="020B0609020204030204" pitchFamily="49" charset="0"/>
              </a:rPr>
              <a:t>Promise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resolve</a:t>
            </a:r>
            <a:r>
              <a:rPr lang="en-IN" sz="5400" b="0" dirty="0">
                <a:solidFill>
                  <a:srgbClr val="CCCCCC"/>
                </a:solidFill>
                <a:effectLst/>
                <a:latin typeface="Consolas" panose="020B0609020204030204" pitchFamily="49" charset="0"/>
              </a:rPr>
              <a:t>, </a:t>
            </a:r>
            <a:r>
              <a:rPr lang="en-IN" sz="5400" b="0" dirty="0">
                <a:solidFill>
                  <a:srgbClr val="DCDCAA"/>
                </a:solidFill>
                <a:effectLst/>
                <a:latin typeface="Consolas" panose="020B0609020204030204" pitchFamily="49" charset="0"/>
              </a:rPr>
              <a:t>reject</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=&gt;</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6A9955"/>
                </a:solidFill>
                <a:effectLst/>
                <a:latin typeface="Consolas" panose="020B0609020204030204" pitchFamily="49" charset="0"/>
              </a:rPr>
              <a:t>// asynchronous operation</a:t>
            </a:r>
            <a:endParaRPr lang="en-IN" sz="5400" b="0" dirty="0">
              <a:solidFill>
                <a:srgbClr val="CCCCCC"/>
              </a:solidFill>
              <a:effectLst/>
              <a:latin typeface="Consolas" panose="020B0609020204030204" pitchFamily="49" charset="0"/>
            </a:endParaRPr>
          </a:p>
          <a:p>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setTimeout</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=&gt;</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DCDCAA"/>
                </a:solidFill>
                <a:effectLst/>
                <a:latin typeface="Consolas" panose="020B0609020204030204" pitchFamily="49" charset="0"/>
              </a:rPr>
              <a:t>resolve</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"Data has been fetched"</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 </a:t>
            </a:r>
            <a:r>
              <a:rPr lang="en-IN" sz="5400" b="0" dirty="0">
                <a:solidFill>
                  <a:srgbClr val="B5CEA8"/>
                </a:solidFill>
                <a:effectLst/>
                <a:latin typeface="Consolas" panose="020B0609020204030204" pitchFamily="49" charset="0"/>
              </a:rPr>
              <a:t>1000</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r>
              <a:rPr lang="en-IN" sz="5400" b="0" dirty="0">
                <a:solidFill>
                  <a:srgbClr val="6A9955"/>
                </a:solidFill>
                <a:effectLst/>
                <a:latin typeface="Consolas" panose="020B0609020204030204" pitchFamily="49" charset="0"/>
              </a:rPr>
              <a:t>// async-await</a:t>
            </a:r>
            <a:endParaRPr lang="en-IN" sz="5400" b="0" dirty="0">
              <a:solidFill>
                <a:srgbClr val="CCCCCC"/>
              </a:solidFill>
              <a:effectLst/>
              <a:latin typeface="Consolas" panose="020B0609020204030204" pitchFamily="49" charset="0"/>
            </a:endParaRPr>
          </a:p>
          <a:p>
            <a:r>
              <a:rPr lang="en-IN" sz="5400" b="0" dirty="0">
                <a:solidFill>
                  <a:srgbClr val="569CD6"/>
                </a:solidFill>
                <a:effectLst/>
                <a:latin typeface="Consolas" panose="020B0609020204030204" pitchFamily="49" charset="0"/>
              </a:rPr>
              <a:t>async</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function</a:t>
            </a:r>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doSomethingAsync</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try</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569CD6"/>
                </a:solidFill>
                <a:effectLst/>
                <a:latin typeface="Consolas" panose="020B0609020204030204" pitchFamily="49" charset="0"/>
              </a:rPr>
              <a:t>const</a:t>
            </a:r>
            <a:r>
              <a:rPr lang="en-IN" sz="5400" b="0" dirty="0">
                <a:solidFill>
                  <a:srgbClr val="CCCCCC"/>
                </a:solidFill>
                <a:effectLst/>
                <a:latin typeface="Consolas" panose="020B0609020204030204" pitchFamily="49" charset="0"/>
              </a:rPr>
              <a:t> </a:t>
            </a:r>
            <a:r>
              <a:rPr lang="en-IN" sz="5400" b="0" dirty="0">
                <a:solidFill>
                  <a:srgbClr val="4FC1FF"/>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 </a:t>
            </a:r>
            <a:r>
              <a:rPr lang="en-IN" sz="5400" b="0" dirty="0">
                <a:solidFill>
                  <a:srgbClr val="D4D4D4"/>
                </a:solidFill>
                <a:effectLst/>
                <a:latin typeface="Consolas" panose="020B0609020204030204" pitchFamily="49" charset="0"/>
              </a:rPr>
              <a:t>=</a:t>
            </a:r>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await</a:t>
            </a:r>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fetchData</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console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log</a:t>
            </a:r>
            <a:r>
              <a:rPr lang="en-IN" sz="5400" b="0" dirty="0">
                <a:solidFill>
                  <a:srgbClr val="CCCCCC"/>
                </a:solidFill>
                <a:effectLst/>
                <a:latin typeface="Consolas" panose="020B0609020204030204" pitchFamily="49" charset="0"/>
              </a:rPr>
              <a:t>(</a:t>
            </a:r>
            <a:r>
              <a:rPr lang="en-IN" sz="5400" b="0" dirty="0">
                <a:solidFill>
                  <a:srgbClr val="4FC1FF"/>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 </a:t>
            </a:r>
            <a:r>
              <a:rPr lang="en-IN" sz="5400" b="0" dirty="0">
                <a:solidFill>
                  <a:srgbClr val="C586C0"/>
                </a:solidFill>
                <a:effectLst/>
                <a:latin typeface="Consolas" panose="020B0609020204030204" pitchFamily="49" charset="0"/>
              </a:rPr>
              <a:t>catch</a:t>
            </a:r>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9CDCFE"/>
                </a:solidFill>
                <a:effectLst/>
                <a:latin typeface="Consolas" panose="020B0609020204030204" pitchFamily="49" charset="0"/>
              </a:rPr>
              <a:t>console</a:t>
            </a:r>
            <a:r>
              <a:rPr lang="en-IN" sz="5400" b="0" dirty="0" err="1">
                <a:solidFill>
                  <a:srgbClr val="CCCCCC"/>
                </a:solidFill>
                <a:effectLst/>
                <a:latin typeface="Consolas" panose="020B0609020204030204" pitchFamily="49" charset="0"/>
              </a:rPr>
              <a:t>.</a:t>
            </a:r>
            <a:r>
              <a:rPr lang="en-IN" sz="5400" b="0" dirty="0" err="1">
                <a:solidFill>
                  <a:srgbClr val="DCDCAA"/>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r>
              <a:rPr lang="en-IN" sz="5400" b="0" dirty="0">
                <a:solidFill>
                  <a:srgbClr val="9CDCFE"/>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a:t>
            </a:r>
          </a:p>
          <a:p>
            <a:r>
              <a:rPr lang="en-IN" sz="5400" b="0" dirty="0" err="1">
                <a:solidFill>
                  <a:srgbClr val="DCDCAA"/>
                </a:solidFill>
                <a:effectLst/>
                <a:latin typeface="Consolas" panose="020B0609020204030204" pitchFamily="49" charset="0"/>
              </a:rPr>
              <a:t>doSomethingAsync</a:t>
            </a:r>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r>
              <a:rPr lang="en-IN" sz="5400" b="0" dirty="0">
                <a:solidFill>
                  <a:srgbClr val="6A9955"/>
                </a:solidFill>
                <a:effectLst/>
                <a:latin typeface="Consolas" panose="020B0609020204030204" pitchFamily="49" charset="0"/>
              </a:rPr>
              <a:t>// Promises</a:t>
            </a:r>
            <a:endParaRPr lang="en-IN" sz="5400" b="0" dirty="0">
              <a:solidFill>
                <a:srgbClr val="CCCCCC"/>
              </a:solidFill>
              <a:effectLst/>
              <a:latin typeface="Consolas" panose="020B0609020204030204" pitchFamily="49" charset="0"/>
            </a:endParaRPr>
          </a:p>
          <a:p>
            <a:r>
              <a:rPr lang="en-IN" sz="5400" b="0" dirty="0" err="1">
                <a:solidFill>
                  <a:srgbClr val="DCDCAA"/>
                </a:solidFill>
                <a:effectLst/>
                <a:latin typeface="Consolas" panose="020B0609020204030204" pitchFamily="49" charset="0"/>
              </a:rPr>
              <a:t>fetchData</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r>
              <a:rPr lang="en-IN" sz="5400" b="0" dirty="0">
                <a:solidFill>
                  <a:srgbClr val="DCDCAA"/>
                </a:solidFill>
                <a:effectLst/>
                <a:latin typeface="Consolas" panose="020B0609020204030204" pitchFamily="49" charset="0"/>
              </a:rPr>
              <a:t>then</a:t>
            </a:r>
            <a:r>
              <a:rPr lang="en-IN" sz="5400" b="0" dirty="0">
                <a:solidFill>
                  <a:srgbClr val="CCCCCC"/>
                </a:solidFill>
                <a:effectLst/>
                <a:latin typeface="Consolas" panose="020B0609020204030204" pitchFamily="49" charset="0"/>
              </a:rPr>
              <a:t>((</a:t>
            </a:r>
            <a:r>
              <a:rPr lang="en-IN" sz="5400" b="0" dirty="0">
                <a:solidFill>
                  <a:srgbClr val="9CDCFE"/>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=&gt;</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console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log</a:t>
            </a:r>
            <a:r>
              <a:rPr lang="en-IN" sz="5400" b="0" dirty="0">
                <a:solidFill>
                  <a:srgbClr val="CCCCCC"/>
                </a:solidFill>
                <a:effectLst/>
                <a:latin typeface="Consolas" panose="020B0609020204030204" pitchFamily="49" charset="0"/>
              </a:rPr>
              <a:t>(</a:t>
            </a:r>
            <a:r>
              <a:rPr lang="en-IN" sz="5400" b="0" dirty="0">
                <a:solidFill>
                  <a:srgbClr val="9CDCFE"/>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DCDCAA"/>
                </a:solidFill>
                <a:effectLst/>
                <a:latin typeface="Consolas" panose="020B0609020204030204" pitchFamily="49" charset="0"/>
              </a:rPr>
              <a:t>catch</a:t>
            </a:r>
            <a:r>
              <a:rPr lang="en-IN" sz="5400" b="0" dirty="0">
                <a:solidFill>
                  <a:srgbClr val="CCCCCC"/>
                </a:solidFill>
                <a:effectLst/>
                <a:latin typeface="Consolas" panose="020B0609020204030204" pitchFamily="49" charset="0"/>
              </a:rPr>
              <a:t>((</a:t>
            </a:r>
            <a:r>
              <a:rPr lang="en-IN" sz="5400" b="0" dirty="0">
                <a:solidFill>
                  <a:srgbClr val="9CDCFE"/>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=&gt;</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9CDCFE"/>
                </a:solidFill>
                <a:effectLst/>
                <a:latin typeface="Consolas" panose="020B0609020204030204" pitchFamily="49" charset="0"/>
              </a:rPr>
              <a:t>console</a:t>
            </a:r>
            <a:r>
              <a:rPr lang="en-IN" sz="5400" b="0" dirty="0" err="1">
                <a:solidFill>
                  <a:srgbClr val="CCCCCC"/>
                </a:solidFill>
                <a:effectLst/>
                <a:latin typeface="Consolas" panose="020B0609020204030204" pitchFamily="49" charset="0"/>
              </a:rPr>
              <a:t>.</a:t>
            </a:r>
            <a:r>
              <a:rPr lang="en-IN" sz="5400" b="0" dirty="0" err="1">
                <a:solidFill>
                  <a:srgbClr val="DCDCAA"/>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r>
              <a:rPr lang="en-IN" sz="5400" b="0" dirty="0">
                <a:solidFill>
                  <a:srgbClr val="9CDCFE"/>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p>
          <a:p>
            <a:br>
              <a:rPr lang="en-IN" sz="5400" b="0" dirty="0">
                <a:solidFill>
                  <a:srgbClr val="CCCCCC"/>
                </a:solidFill>
                <a:effectLst/>
                <a:latin typeface="Consolas" panose="020B0609020204030204" pitchFamily="49" charset="0"/>
              </a:rPr>
            </a:br>
            <a:endParaRPr lang="en-IN" sz="5400" b="0" dirty="0">
              <a:solidFill>
                <a:srgbClr val="CCCCCC"/>
              </a:solidFill>
              <a:effectLst/>
              <a:latin typeface="Consolas" panose="020B0609020204030204" pitchFamily="49" charset="0"/>
            </a:endParaRPr>
          </a:p>
          <a:p>
            <a:endParaRPr lang="en-IN" sz="40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40948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5400" b="0" dirty="0">
                <a:solidFill>
                  <a:srgbClr val="569CD6"/>
                </a:solidFill>
                <a:effectLst/>
                <a:latin typeface="Consolas" panose="020B0609020204030204" pitchFamily="49" charset="0"/>
              </a:rPr>
              <a:t>function</a:t>
            </a:r>
            <a:r>
              <a:rPr lang="en-IN" sz="5400" b="0" dirty="0">
                <a:solidFill>
                  <a:srgbClr val="CCCCCC"/>
                </a:solidFill>
                <a:effectLst/>
                <a:latin typeface="Consolas" panose="020B0609020204030204" pitchFamily="49" charset="0"/>
              </a:rPr>
              <a:t> </a:t>
            </a:r>
            <a:r>
              <a:rPr lang="en-IN" sz="5400" b="0" dirty="0">
                <a:solidFill>
                  <a:srgbClr val="DCDCAA"/>
                </a:solidFill>
                <a:effectLst/>
                <a:latin typeface="Consolas" panose="020B0609020204030204" pitchFamily="49" charset="0"/>
              </a:rPr>
              <a:t>delay</a:t>
            </a:r>
            <a:r>
              <a:rPr lang="en-IN" sz="5400" b="0" dirty="0">
                <a:solidFill>
                  <a:srgbClr val="CCCCCC"/>
                </a:solidFill>
                <a:effectLst/>
                <a:latin typeface="Consolas" panose="020B0609020204030204" pitchFamily="49" charset="0"/>
              </a:rPr>
              <a:t>(</a:t>
            </a:r>
            <a:r>
              <a:rPr lang="en-IN" sz="5400" b="0" dirty="0" err="1">
                <a:solidFill>
                  <a:srgbClr val="9CDCFE"/>
                </a:solidFill>
                <a:effectLst/>
                <a:latin typeface="Consolas" panose="020B0609020204030204" pitchFamily="49" charset="0"/>
              </a:rPr>
              <a:t>ms</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return</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new</a:t>
            </a:r>
            <a:r>
              <a:rPr lang="en-IN" sz="5400" b="0" dirty="0">
                <a:solidFill>
                  <a:srgbClr val="CCCCCC"/>
                </a:solidFill>
                <a:effectLst/>
                <a:latin typeface="Consolas" panose="020B0609020204030204" pitchFamily="49" charset="0"/>
              </a:rPr>
              <a:t> </a:t>
            </a:r>
            <a:r>
              <a:rPr lang="en-IN" sz="5400" b="0" dirty="0">
                <a:solidFill>
                  <a:srgbClr val="4EC9B0"/>
                </a:solidFill>
                <a:effectLst/>
                <a:latin typeface="Consolas" panose="020B0609020204030204" pitchFamily="49" charset="0"/>
              </a:rPr>
              <a:t>Promise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resolve</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=&gt;</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setTimeout</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=&gt;</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DCDCAA"/>
                </a:solidFill>
                <a:effectLst/>
                <a:latin typeface="Consolas" panose="020B0609020204030204" pitchFamily="49" charset="0"/>
              </a:rPr>
              <a:t>resolve</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"Running"</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 </a:t>
            </a:r>
            <a:r>
              <a:rPr lang="en-IN" sz="5400" b="0" dirty="0" err="1">
                <a:solidFill>
                  <a:srgbClr val="9CDCFE"/>
                </a:solidFill>
                <a:effectLst/>
                <a:latin typeface="Consolas" panose="020B0609020204030204" pitchFamily="49" charset="0"/>
              </a:rPr>
              <a:t>ms</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a:t>
            </a:r>
          </a:p>
          <a:p>
            <a:r>
              <a:rPr lang="en-IN" sz="5400" b="0" dirty="0">
                <a:solidFill>
                  <a:srgbClr val="569CD6"/>
                </a:solidFill>
                <a:effectLst/>
                <a:latin typeface="Consolas" panose="020B0609020204030204" pitchFamily="49" charset="0"/>
              </a:rPr>
              <a:t>async</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function</a:t>
            </a:r>
            <a:r>
              <a:rPr lang="en-IN" sz="5400" b="0" dirty="0">
                <a:solidFill>
                  <a:srgbClr val="CCCCCC"/>
                </a:solidFill>
                <a:effectLst/>
                <a:latin typeface="Consolas" panose="020B0609020204030204" pitchFamily="49" charset="0"/>
              </a:rPr>
              <a:t> </a:t>
            </a:r>
            <a:r>
              <a:rPr lang="en-IN" sz="5400" b="0" dirty="0">
                <a:solidFill>
                  <a:srgbClr val="DCDCAA"/>
                </a:solidFill>
                <a:effectLst/>
                <a:latin typeface="Consolas" panose="020B0609020204030204" pitchFamily="49" charset="0"/>
              </a:rPr>
              <a:t>greet</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console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log</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"Starting..."</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569CD6"/>
                </a:solidFill>
                <a:effectLst/>
                <a:latin typeface="Consolas" panose="020B0609020204030204" pitchFamily="49" charset="0"/>
              </a:rPr>
              <a:t>const</a:t>
            </a:r>
            <a:r>
              <a:rPr lang="en-IN" sz="5400" b="0" dirty="0">
                <a:solidFill>
                  <a:srgbClr val="CCCCCC"/>
                </a:solidFill>
                <a:effectLst/>
                <a:latin typeface="Consolas" panose="020B0609020204030204" pitchFamily="49" charset="0"/>
              </a:rPr>
              <a:t> </a:t>
            </a:r>
            <a:r>
              <a:rPr lang="en-IN" sz="5400" b="0" dirty="0">
                <a:solidFill>
                  <a:srgbClr val="4FC1FF"/>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 </a:t>
            </a:r>
            <a:r>
              <a:rPr lang="en-IN" sz="5400" b="0" dirty="0">
                <a:solidFill>
                  <a:srgbClr val="D4D4D4"/>
                </a:solidFill>
                <a:effectLst/>
                <a:latin typeface="Consolas" panose="020B0609020204030204" pitchFamily="49" charset="0"/>
              </a:rPr>
              <a:t>=</a:t>
            </a:r>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await</a:t>
            </a:r>
            <a:r>
              <a:rPr lang="en-IN" sz="5400" b="0" dirty="0">
                <a:solidFill>
                  <a:srgbClr val="CCCCCC"/>
                </a:solidFill>
                <a:effectLst/>
                <a:latin typeface="Consolas" panose="020B0609020204030204" pitchFamily="49" charset="0"/>
              </a:rPr>
              <a:t> </a:t>
            </a:r>
            <a:r>
              <a:rPr lang="en-IN" sz="5400" b="0" dirty="0">
                <a:solidFill>
                  <a:srgbClr val="DCDCAA"/>
                </a:solidFill>
                <a:effectLst/>
                <a:latin typeface="Consolas" panose="020B0609020204030204" pitchFamily="49" charset="0"/>
              </a:rPr>
              <a:t>delay</a:t>
            </a:r>
            <a:r>
              <a:rPr lang="en-IN" sz="5400" b="0" dirty="0">
                <a:solidFill>
                  <a:srgbClr val="CCCCCC"/>
                </a:solidFill>
                <a:effectLst/>
                <a:latin typeface="Consolas" panose="020B0609020204030204" pitchFamily="49" charset="0"/>
              </a:rPr>
              <a:t>(</a:t>
            </a:r>
            <a:r>
              <a:rPr lang="en-IN" sz="5400" b="0" dirty="0">
                <a:solidFill>
                  <a:srgbClr val="B5CEA8"/>
                </a:solidFill>
                <a:effectLst/>
                <a:latin typeface="Consolas" panose="020B0609020204030204" pitchFamily="49" charset="0"/>
              </a:rPr>
              <a:t>1000</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console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log</a:t>
            </a:r>
            <a:r>
              <a:rPr lang="en-IN" sz="5400" b="0" dirty="0">
                <a:solidFill>
                  <a:srgbClr val="CCCCCC"/>
                </a:solidFill>
                <a:effectLst/>
                <a:latin typeface="Consolas" panose="020B0609020204030204" pitchFamily="49" charset="0"/>
              </a:rPr>
              <a:t>(</a:t>
            </a:r>
            <a:r>
              <a:rPr lang="en-IN" sz="5400" b="0" dirty="0">
                <a:solidFill>
                  <a:srgbClr val="4FC1FF"/>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console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log</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"Not blocked"</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r>
              <a:rPr lang="en-IN" sz="5400" b="0" dirty="0">
                <a:solidFill>
                  <a:srgbClr val="DCDCAA"/>
                </a:solidFill>
                <a:effectLst/>
                <a:latin typeface="Consolas" panose="020B0609020204030204" pitchFamily="49" charset="0"/>
              </a:rPr>
              <a:t>greet</a:t>
            </a:r>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endParaRPr lang="en-IN" sz="5400" b="0" dirty="0">
              <a:solidFill>
                <a:srgbClr val="CCCCCC"/>
              </a:solidFill>
              <a:effectLst/>
              <a:latin typeface="Consolas" panose="020B0609020204030204" pitchFamily="49" charset="0"/>
            </a:endParaRPr>
          </a:p>
          <a:p>
            <a:endParaRPr lang="en-IN" sz="40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61830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5400" b="0" dirty="0">
                <a:solidFill>
                  <a:srgbClr val="CCCCCC"/>
                </a:solidFill>
                <a:effectLst/>
                <a:latin typeface="Consolas" panose="020B0609020204030204" pitchFamily="49" charset="0"/>
              </a:rPr>
            </a:br>
            <a:r>
              <a:rPr lang="en-IN" sz="5400" b="0" dirty="0">
                <a:solidFill>
                  <a:srgbClr val="6A9955"/>
                </a:solidFill>
                <a:effectLst/>
                <a:latin typeface="Consolas" panose="020B0609020204030204" pitchFamily="49" charset="0"/>
              </a:rPr>
              <a:t>// async without await</a:t>
            </a:r>
            <a:endParaRPr lang="en-IN" sz="5400" b="0" dirty="0">
              <a:solidFill>
                <a:srgbClr val="CCCCCC"/>
              </a:solidFill>
              <a:effectLst/>
              <a:latin typeface="Consolas" panose="020B0609020204030204" pitchFamily="49" charset="0"/>
            </a:endParaRPr>
          </a:p>
          <a:p>
            <a:r>
              <a:rPr lang="en-IN" sz="5400" b="0" dirty="0">
                <a:solidFill>
                  <a:srgbClr val="569CD6"/>
                </a:solidFill>
                <a:effectLst/>
                <a:latin typeface="Consolas" panose="020B0609020204030204" pitchFamily="49" charset="0"/>
              </a:rPr>
              <a:t>async</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function</a:t>
            </a:r>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doSomething</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console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log</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"Inside the async"</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return</a:t>
            </a:r>
            <a:r>
              <a:rPr lang="en-IN" sz="5400" b="0" dirty="0">
                <a:solidFill>
                  <a:srgbClr val="CCCCCC"/>
                </a:solidFill>
                <a:effectLst/>
                <a:latin typeface="Consolas" panose="020B0609020204030204" pitchFamily="49" charset="0"/>
              </a:rPr>
              <a:t> </a:t>
            </a:r>
            <a:r>
              <a:rPr lang="en-IN" sz="5400" b="0" dirty="0">
                <a:solidFill>
                  <a:srgbClr val="CE9178"/>
                </a:solidFill>
                <a:effectLst/>
                <a:latin typeface="Consolas" panose="020B0609020204030204" pitchFamily="49" charset="0"/>
              </a:rPr>
              <a:t>"Done"</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r>
              <a:rPr lang="en-IN" sz="5400" b="0" dirty="0" err="1">
                <a:solidFill>
                  <a:srgbClr val="569CD6"/>
                </a:solidFill>
                <a:effectLst/>
                <a:latin typeface="Consolas" panose="020B0609020204030204" pitchFamily="49" charset="0"/>
              </a:rPr>
              <a:t>const</a:t>
            </a:r>
            <a:r>
              <a:rPr lang="en-IN" sz="5400" b="0" dirty="0">
                <a:solidFill>
                  <a:srgbClr val="CCCCCC"/>
                </a:solidFill>
                <a:effectLst/>
                <a:latin typeface="Consolas" panose="020B0609020204030204" pitchFamily="49" charset="0"/>
              </a:rPr>
              <a:t> </a:t>
            </a:r>
            <a:r>
              <a:rPr lang="en-IN" sz="5400" b="0" dirty="0">
                <a:solidFill>
                  <a:srgbClr val="4FC1FF"/>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 </a:t>
            </a:r>
            <a:r>
              <a:rPr lang="en-IN" sz="5400" b="0" dirty="0">
                <a:solidFill>
                  <a:srgbClr val="D4D4D4"/>
                </a:solidFill>
                <a:effectLst/>
                <a:latin typeface="Consolas" panose="020B0609020204030204" pitchFamily="49" charset="0"/>
              </a:rPr>
              <a:t>=</a:t>
            </a:r>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doSomething</a:t>
            </a:r>
            <a:r>
              <a:rPr lang="en-IN" sz="5400" b="0" dirty="0">
                <a:solidFill>
                  <a:srgbClr val="CCCCCC"/>
                </a:solidFill>
                <a:effectLst/>
                <a:latin typeface="Consolas" panose="020B0609020204030204" pitchFamily="49" charset="0"/>
              </a:rPr>
              <a:t>();</a:t>
            </a:r>
          </a:p>
          <a:p>
            <a:r>
              <a:rPr lang="en-IN" sz="5400" b="0" dirty="0">
                <a:solidFill>
                  <a:srgbClr val="9CDCFE"/>
                </a:solidFill>
                <a:effectLst/>
                <a:latin typeface="Consolas" panose="020B0609020204030204" pitchFamily="49" charset="0"/>
              </a:rPr>
              <a:t>console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log</a:t>
            </a:r>
            <a:r>
              <a:rPr lang="en-IN" sz="5400" b="0" dirty="0">
                <a:solidFill>
                  <a:srgbClr val="CCCCCC"/>
                </a:solidFill>
                <a:effectLst/>
                <a:latin typeface="Consolas" panose="020B0609020204030204" pitchFamily="49" charset="0"/>
              </a:rPr>
              <a:t>(</a:t>
            </a:r>
            <a:r>
              <a:rPr lang="en-IN" sz="5400" b="0" dirty="0">
                <a:solidFill>
                  <a:srgbClr val="4FC1FF"/>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a:t>
            </a:r>
          </a:p>
          <a:p>
            <a:r>
              <a:rPr lang="en-IN" sz="5400" b="0" dirty="0">
                <a:solidFill>
                  <a:srgbClr val="6A9955"/>
                </a:solidFill>
                <a:effectLst/>
                <a:latin typeface="Consolas" panose="020B0609020204030204" pitchFamily="49" charset="0"/>
              </a:rPr>
              <a:t>// Output: Inside the async</a:t>
            </a:r>
          </a:p>
          <a:p>
            <a:endParaRPr lang="en-IN" sz="5400" b="0" dirty="0">
              <a:solidFill>
                <a:srgbClr val="6A9955"/>
              </a:solidFill>
              <a:effectLst/>
              <a:latin typeface="Consolas" panose="020B0609020204030204" pitchFamily="49" charset="0"/>
            </a:endParaRPr>
          </a:p>
          <a:p>
            <a:br>
              <a:rPr lang="en-IN" sz="7200" b="0" dirty="0">
                <a:solidFill>
                  <a:srgbClr val="CCCCCC"/>
                </a:solidFill>
                <a:effectLst/>
                <a:latin typeface="Consolas" panose="020B0609020204030204" pitchFamily="49" charset="0"/>
              </a:rPr>
            </a:br>
            <a:r>
              <a:rPr lang="en-IN" sz="7200" b="0" dirty="0">
                <a:solidFill>
                  <a:srgbClr val="6A9955"/>
                </a:solidFill>
                <a:effectLst/>
                <a:latin typeface="Consolas" panose="020B0609020204030204" pitchFamily="49" charset="0"/>
              </a:rPr>
              <a:t>// await without async</a:t>
            </a:r>
            <a:endParaRPr lang="en-IN" sz="7200" b="0" dirty="0">
              <a:solidFill>
                <a:srgbClr val="CCCCCC"/>
              </a:solidFill>
              <a:effectLst/>
              <a:latin typeface="Consolas" panose="020B0609020204030204" pitchFamily="49" charset="0"/>
            </a:endParaRPr>
          </a:p>
          <a:p>
            <a:r>
              <a:rPr lang="en-IN" sz="7200" b="0" dirty="0">
                <a:solidFill>
                  <a:srgbClr val="569CD6"/>
                </a:solidFill>
                <a:effectLst/>
                <a:latin typeface="Consolas" panose="020B0609020204030204" pitchFamily="49" charset="0"/>
              </a:rPr>
              <a:t>function</a:t>
            </a:r>
            <a:r>
              <a:rPr lang="en-IN" sz="7200" b="0" dirty="0">
                <a:solidFill>
                  <a:srgbClr val="CCCCCC"/>
                </a:solidFill>
                <a:effectLst/>
                <a:latin typeface="Consolas" panose="020B0609020204030204" pitchFamily="49" charset="0"/>
              </a:rPr>
              <a:t> </a:t>
            </a:r>
            <a:r>
              <a:rPr lang="en-IN" sz="7200" b="0" dirty="0" err="1">
                <a:solidFill>
                  <a:srgbClr val="DCDCAA"/>
                </a:solidFill>
                <a:effectLst/>
                <a:latin typeface="Consolas" panose="020B0609020204030204" pitchFamily="49" charset="0"/>
              </a:rPr>
              <a:t>performAsyncTask</a:t>
            </a:r>
            <a:r>
              <a:rPr lang="en-IN" sz="7200" b="0" dirty="0">
                <a:solidFill>
                  <a:srgbClr val="CCCCCC"/>
                </a:solidFill>
                <a:effectLst/>
                <a:latin typeface="Consolas" panose="020B0609020204030204" pitchFamily="49" charset="0"/>
              </a:rPr>
              <a:t>() {</a:t>
            </a:r>
          </a:p>
          <a:p>
            <a:r>
              <a:rPr lang="en-IN" sz="7200" b="0" dirty="0">
                <a:solidFill>
                  <a:srgbClr val="CCCCCC"/>
                </a:solidFill>
                <a:effectLst/>
                <a:latin typeface="Consolas" panose="020B0609020204030204" pitchFamily="49" charset="0"/>
              </a:rPr>
              <a:t>    </a:t>
            </a:r>
            <a:r>
              <a:rPr lang="en-IN" sz="7200" b="0" dirty="0">
                <a:solidFill>
                  <a:srgbClr val="9CDCFE"/>
                </a:solidFill>
                <a:effectLst/>
                <a:latin typeface="Consolas" panose="020B0609020204030204" pitchFamily="49" charset="0"/>
              </a:rPr>
              <a:t>console</a:t>
            </a:r>
            <a:r>
              <a:rPr lang="en-IN" sz="7200" b="0" dirty="0">
                <a:solidFill>
                  <a:srgbClr val="CCCCCC"/>
                </a:solidFill>
                <a:effectLst/>
                <a:latin typeface="Consolas" panose="020B0609020204030204" pitchFamily="49" charset="0"/>
              </a:rPr>
              <a:t>.</a:t>
            </a:r>
            <a:r>
              <a:rPr lang="en-IN" sz="7200" b="0" dirty="0">
                <a:solidFill>
                  <a:srgbClr val="DCDCAA"/>
                </a:solidFill>
                <a:effectLst/>
                <a:latin typeface="Consolas" panose="020B0609020204030204" pitchFamily="49" charset="0"/>
              </a:rPr>
              <a:t>log</a:t>
            </a:r>
            <a:r>
              <a:rPr lang="en-IN" sz="7200" b="0" dirty="0">
                <a:solidFill>
                  <a:srgbClr val="CCCCCC"/>
                </a:solidFill>
                <a:effectLst/>
                <a:latin typeface="Consolas" panose="020B0609020204030204" pitchFamily="49" charset="0"/>
              </a:rPr>
              <a:t>(</a:t>
            </a:r>
            <a:r>
              <a:rPr lang="en-IN" sz="7200" b="0" dirty="0">
                <a:solidFill>
                  <a:srgbClr val="CE9178"/>
                </a:solidFill>
                <a:effectLst/>
                <a:latin typeface="Consolas" panose="020B0609020204030204" pitchFamily="49" charset="0"/>
              </a:rPr>
              <a:t>"Starting..."</a:t>
            </a:r>
            <a:r>
              <a:rPr lang="en-IN" sz="7200" b="0" dirty="0">
                <a:solidFill>
                  <a:srgbClr val="CCCCCC"/>
                </a:solidFill>
                <a:effectLst/>
                <a:latin typeface="Consolas" panose="020B0609020204030204" pitchFamily="49" charset="0"/>
              </a:rPr>
              <a:t>);</a:t>
            </a:r>
          </a:p>
          <a:p>
            <a:r>
              <a:rPr lang="en-IN" sz="7200" b="0" dirty="0">
                <a:solidFill>
                  <a:srgbClr val="CCCCCC"/>
                </a:solidFill>
                <a:effectLst/>
                <a:latin typeface="Consolas" panose="020B0609020204030204" pitchFamily="49" charset="0"/>
              </a:rPr>
              <a:t>    </a:t>
            </a:r>
          </a:p>
          <a:p>
            <a:r>
              <a:rPr lang="en-IN" sz="7200" b="0" dirty="0">
                <a:solidFill>
                  <a:srgbClr val="CCCCCC"/>
                </a:solidFill>
                <a:effectLst/>
                <a:latin typeface="Consolas" panose="020B0609020204030204" pitchFamily="49" charset="0"/>
              </a:rPr>
              <a:t>    </a:t>
            </a:r>
            <a:r>
              <a:rPr lang="en-IN" sz="7200" b="0" dirty="0">
                <a:solidFill>
                  <a:srgbClr val="C586C0"/>
                </a:solidFill>
                <a:effectLst/>
                <a:latin typeface="Consolas" panose="020B0609020204030204" pitchFamily="49" charset="0"/>
              </a:rPr>
              <a:t>try</a:t>
            </a:r>
            <a:r>
              <a:rPr lang="en-IN" sz="7200" b="0" dirty="0">
                <a:solidFill>
                  <a:srgbClr val="CCCCCC"/>
                </a:solidFill>
                <a:effectLst/>
                <a:latin typeface="Consolas" panose="020B0609020204030204" pitchFamily="49" charset="0"/>
              </a:rPr>
              <a:t> {</a:t>
            </a:r>
          </a:p>
          <a:p>
            <a:r>
              <a:rPr lang="en-IN" sz="7200" b="0" dirty="0">
                <a:solidFill>
                  <a:srgbClr val="CCCCCC"/>
                </a:solidFill>
                <a:effectLst/>
                <a:latin typeface="Consolas" panose="020B0609020204030204" pitchFamily="49" charset="0"/>
              </a:rPr>
              <a:t>        </a:t>
            </a:r>
            <a:r>
              <a:rPr lang="en-IN" sz="7200" b="0" dirty="0">
                <a:solidFill>
                  <a:srgbClr val="6A9955"/>
                </a:solidFill>
                <a:effectLst/>
                <a:latin typeface="Consolas" panose="020B0609020204030204" pitchFamily="49" charset="0"/>
              </a:rPr>
              <a:t>// Not possible</a:t>
            </a:r>
            <a:endParaRPr lang="en-IN" sz="7200" b="0" dirty="0">
              <a:solidFill>
                <a:srgbClr val="CCCCCC"/>
              </a:solidFill>
              <a:effectLst/>
              <a:latin typeface="Consolas" panose="020B0609020204030204" pitchFamily="49" charset="0"/>
            </a:endParaRPr>
          </a:p>
          <a:p>
            <a:r>
              <a:rPr lang="en-IN" sz="7200" b="0" dirty="0">
                <a:solidFill>
                  <a:srgbClr val="CCCCCC"/>
                </a:solidFill>
                <a:effectLst/>
                <a:latin typeface="Consolas" panose="020B0609020204030204" pitchFamily="49" charset="0"/>
              </a:rPr>
              <a:t>        </a:t>
            </a:r>
            <a:r>
              <a:rPr lang="en-IN" sz="7200" b="0" dirty="0">
                <a:solidFill>
                  <a:srgbClr val="C586C0"/>
                </a:solidFill>
                <a:effectLst/>
                <a:latin typeface="Consolas" panose="020B0609020204030204" pitchFamily="49" charset="0"/>
              </a:rPr>
              <a:t>await</a:t>
            </a:r>
            <a:r>
              <a:rPr lang="en-IN" sz="7200" b="0" dirty="0">
                <a:solidFill>
                  <a:srgbClr val="CCCCCC"/>
                </a:solidFill>
                <a:effectLst/>
                <a:latin typeface="Consolas" panose="020B0609020204030204" pitchFamily="49" charset="0"/>
              </a:rPr>
              <a:t> </a:t>
            </a:r>
            <a:r>
              <a:rPr lang="en-IN" sz="7200" b="0" dirty="0">
                <a:solidFill>
                  <a:srgbClr val="DCDCAA"/>
                </a:solidFill>
                <a:effectLst/>
                <a:latin typeface="Consolas" panose="020B0609020204030204" pitchFamily="49" charset="0"/>
              </a:rPr>
              <a:t>delay</a:t>
            </a:r>
            <a:r>
              <a:rPr lang="en-IN" sz="7200" b="0" dirty="0">
                <a:solidFill>
                  <a:srgbClr val="CCCCCC"/>
                </a:solidFill>
                <a:effectLst/>
                <a:latin typeface="Consolas" panose="020B0609020204030204" pitchFamily="49" charset="0"/>
              </a:rPr>
              <a:t>(</a:t>
            </a:r>
            <a:r>
              <a:rPr lang="en-IN" sz="7200" b="0" dirty="0">
                <a:solidFill>
                  <a:srgbClr val="B5CEA8"/>
                </a:solidFill>
                <a:effectLst/>
                <a:latin typeface="Consolas" panose="020B0609020204030204" pitchFamily="49" charset="0"/>
              </a:rPr>
              <a:t>1000</a:t>
            </a:r>
            <a:r>
              <a:rPr lang="en-IN" sz="7200" b="0" dirty="0">
                <a:solidFill>
                  <a:srgbClr val="CCCCCC"/>
                </a:solidFill>
                <a:effectLst/>
                <a:latin typeface="Consolas" panose="020B0609020204030204" pitchFamily="49" charset="0"/>
              </a:rPr>
              <a:t>); </a:t>
            </a:r>
          </a:p>
          <a:p>
            <a:r>
              <a:rPr lang="en-IN" sz="7200" b="0" dirty="0">
                <a:solidFill>
                  <a:srgbClr val="CCCCCC"/>
                </a:solidFill>
                <a:effectLst/>
                <a:latin typeface="Consolas" panose="020B0609020204030204" pitchFamily="49" charset="0"/>
              </a:rPr>
              <a:t>        </a:t>
            </a:r>
            <a:r>
              <a:rPr lang="en-IN" sz="7200" b="0" dirty="0">
                <a:solidFill>
                  <a:srgbClr val="9CDCFE"/>
                </a:solidFill>
                <a:effectLst/>
                <a:latin typeface="Consolas" panose="020B0609020204030204" pitchFamily="49" charset="0"/>
              </a:rPr>
              <a:t>console</a:t>
            </a:r>
            <a:r>
              <a:rPr lang="en-IN" sz="7200" b="0" dirty="0">
                <a:solidFill>
                  <a:srgbClr val="CCCCCC"/>
                </a:solidFill>
                <a:effectLst/>
                <a:latin typeface="Consolas" panose="020B0609020204030204" pitchFamily="49" charset="0"/>
              </a:rPr>
              <a:t>.</a:t>
            </a:r>
            <a:r>
              <a:rPr lang="en-IN" sz="7200" b="0" dirty="0">
                <a:solidFill>
                  <a:srgbClr val="DCDCAA"/>
                </a:solidFill>
                <a:effectLst/>
                <a:latin typeface="Consolas" panose="020B0609020204030204" pitchFamily="49" charset="0"/>
              </a:rPr>
              <a:t>log</a:t>
            </a:r>
            <a:r>
              <a:rPr lang="en-IN" sz="7200" b="0" dirty="0">
                <a:solidFill>
                  <a:srgbClr val="CCCCCC"/>
                </a:solidFill>
                <a:effectLst/>
                <a:latin typeface="Consolas" panose="020B0609020204030204" pitchFamily="49" charset="0"/>
              </a:rPr>
              <a:t>(</a:t>
            </a:r>
            <a:r>
              <a:rPr lang="en-IN" sz="7200" b="0" dirty="0">
                <a:solidFill>
                  <a:srgbClr val="CE9178"/>
                </a:solidFill>
                <a:effectLst/>
                <a:latin typeface="Consolas" panose="020B0609020204030204" pitchFamily="49" charset="0"/>
              </a:rPr>
              <a:t>"Test"</a:t>
            </a:r>
            <a:r>
              <a:rPr lang="en-IN" sz="7200" b="0" dirty="0">
                <a:solidFill>
                  <a:srgbClr val="CCCCCC"/>
                </a:solidFill>
                <a:effectLst/>
                <a:latin typeface="Consolas" panose="020B0609020204030204" pitchFamily="49" charset="0"/>
              </a:rPr>
              <a:t>);</a:t>
            </a:r>
          </a:p>
          <a:p>
            <a:r>
              <a:rPr lang="en-IN" sz="7200" b="0" dirty="0">
                <a:solidFill>
                  <a:srgbClr val="CCCCCC"/>
                </a:solidFill>
                <a:effectLst/>
                <a:latin typeface="Consolas" panose="020B0609020204030204" pitchFamily="49" charset="0"/>
              </a:rPr>
              <a:t>    } </a:t>
            </a:r>
            <a:r>
              <a:rPr lang="en-IN" sz="7200" b="0" dirty="0">
                <a:solidFill>
                  <a:srgbClr val="C586C0"/>
                </a:solidFill>
                <a:effectLst/>
                <a:latin typeface="Consolas" panose="020B0609020204030204" pitchFamily="49" charset="0"/>
              </a:rPr>
              <a:t>catch</a:t>
            </a:r>
            <a:r>
              <a:rPr lang="en-IN" sz="7200" b="0" dirty="0">
                <a:solidFill>
                  <a:srgbClr val="CCCCCC"/>
                </a:solidFill>
                <a:effectLst/>
                <a:latin typeface="Consolas" panose="020B0609020204030204" pitchFamily="49" charset="0"/>
              </a:rPr>
              <a:t> (</a:t>
            </a:r>
            <a:r>
              <a:rPr lang="en-IN" sz="7200" b="0" dirty="0">
                <a:solidFill>
                  <a:srgbClr val="9CDCFE"/>
                </a:solidFill>
                <a:effectLst/>
                <a:latin typeface="Consolas" panose="020B0609020204030204" pitchFamily="49" charset="0"/>
              </a:rPr>
              <a:t>error</a:t>
            </a:r>
            <a:r>
              <a:rPr lang="en-IN" sz="7200" b="0" dirty="0">
                <a:solidFill>
                  <a:srgbClr val="CCCCCC"/>
                </a:solidFill>
                <a:effectLst/>
                <a:latin typeface="Consolas" panose="020B0609020204030204" pitchFamily="49" charset="0"/>
              </a:rPr>
              <a:t>) {</a:t>
            </a:r>
          </a:p>
          <a:p>
            <a:r>
              <a:rPr lang="en-IN" sz="7200" b="0" dirty="0">
                <a:solidFill>
                  <a:srgbClr val="CCCCCC"/>
                </a:solidFill>
                <a:effectLst/>
                <a:latin typeface="Consolas" panose="020B0609020204030204" pitchFamily="49" charset="0"/>
              </a:rPr>
              <a:t>        </a:t>
            </a:r>
            <a:r>
              <a:rPr lang="en-IN" sz="7200" b="0" dirty="0" err="1">
                <a:solidFill>
                  <a:srgbClr val="9CDCFE"/>
                </a:solidFill>
                <a:effectLst/>
                <a:latin typeface="Consolas" panose="020B0609020204030204" pitchFamily="49" charset="0"/>
              </a:rPr>
              <a:t>console</a:t>
            </a:r>
            <a:r>
              <a:rPr lang="en-IN" sz="7200" b="0" dirty="0" err="1">
                <a:solidFill>
                  <a:srgbClr val="CCCCCC"/>
                </a:solidFill>
                <a:effectLst/>
                <a:latin typeface="Consolas" panose="020B0609020204030204" pitchFamily="49" charset="0"/>
              </a:rPr>
              <a:t>.</a:t>
            </a:r>
            <a:r>
              <a:rPr lang="en-IN" sz="7200" b="0" dirty="0" err="1">
                <a:solidFill>
                  <a:srgbClr val="DCDCAA"/>
                </a:solidFill>
                <a:effectLst/>
                <a:latin typeface="Consolas" panose="020B0609020204030204" pitchFamily="49" charset="0"/>
              </a:rPr>
              <a:t>error</a:t>
            </a:r>
            <a:r>
              <a:rPr lang="en-IN" sz="7200" b="0" dirty="0">
                <a:solidFill>
                  <a:srgbClr val="CCCCCC"/>
                </a:solidFill>
                <a:effectLst/>
                <a:latin typeface="Consolas" panose="020B0609020204030204" pitchFamily="49" charset="0"/>
              </a:rPr>
              <a:t>(</a:t>
            </a:r>
            <a:r>
              <a:rPr lang="en-IN" sz="7200" b="0" dirty="0" err="1">
                <a:solidFill>
                  <a:srgbClr val="9CDCFE"/>
                </a:solidFill>
                <a:effectLst/>
                <a:latin typeface="Consolas" panose="020B0609020204030204" pitchFamily="49" charset="0"/>
              </a:rPr>
              <a:t>error</a:t>
            </a:r>
            <a:r>
              <a:rPr lang="en-IN" sz="7200" b="0" dirty="0" err="1">
                <a:solidFill>
                  <a:srgbClr val="CCCCCC"/>
                </a:solidFill>
                <a:effectLst/>
                <a:latin typeface="Consolas" panose="020B0609020204030204" pitchFamily="49" charset="0"/>
              </a:rPr>
              <a:t>.</a:t>
            </a:r>
            <a:r>
              <a:rPr lang="en-IN" sz="7200" b="0" dirty="0" err="1">
                <a:solidFill>
                  <a:srgbClr val="9CDCFE"/>
                </a:solidFill>
                <a:effectLst/>
                <a:latin typeface="Consolas" panose="020B0609020204030204" pitchFamily="49" charset="0"/>
              </a:rPr>
              <a:t>message</a:t>
            </a:r>
            <a:r>
              <a:rPr lang="en-IN" sz="7200" b="0" dirty="0">
                <a:solidFill>
                  <a:srgbClr val="CCCCCC"/>
                </a:solidFill>
                <a:effectLst/>
                <a:latin typeface="Consolas" panose="020B0609020204030204" pitchFamily="49" charset="0"/>
              </a:rPr>
              <a:t>);</a:t>
            </a:r>
          </a:p>
          <a:p>
            <a:r>
              <a:rPr lang="en-IN" sz="7200" b="0" dirty="0">
                <a:solidFill>
                  <a:srgbClr val="CCCCCC"/>
                </a:solidFill>
                <a:effectLst/>
                <a:latin typeface="Consolas" panose="020B0609020204030204" pitchFamily="49" charset="0"/>
              </a:rPr>
              <a:t>    }</a:t>
            </a:r>
          </a:p>
          <a:p>
            <a:r>
              <a:rPr lang="en-IN" sz="7200" b="0" dirty="0">
                <a:solidFill>
                  <a:srgbClr val="CCCCCC"/>
                </a:solidFill>
                <a:effectLst/>
                <a:latin typeface="Consolas" panose="020B0609020204030204" pitchFamily="49" charset="0"/>
              </a:rPr>
              <a:t>}</a:t>
            </a:r>
          </a:p>
          <a:p>
            <a:br>
              <a:rPr lang="en-IN" sz="7200" b="0" dirty="0">
                <a:solidFill>
                  <a:srgbClr val="CCCCCC"/>
                </a:solidFill>
                <a:effectLst/>
                <a:latin typeface="Consolas" panose="020B0609020204030204" pitchFamily="49" charset="0"/>
              </a:rPr>
            </a:br>
            <a:br>
              <a:rPr lang="en-IN" sz="7200" b="0" dirty="0">
                <a:solidFill>
                  <a:srgbClr val="CCCCCC"/>
                </a:solidFill>
                <a:effectLst/>
                <a:latin typeface="Consolas" panose="020B0609020204030204" pitchFamily="49" charset="0"/>
              </a:rPr>
            </a:br>
            <a:endParaRPr lang="en-IN" sz="7200" b="0" dirty="0">
              <a:solidFill>
                <a:srgbClr val="CCCCCC"/>
              </a:solidFill>
              <a:effectLst/>
              <a:latin typeface="Consolas" panose="020B0609020204030204" pitchFamily="49" charset="0"/>
            </a:endParaRPr>
          </a:p>
          <a:p>
            <a:endParaRPr lang="en-IN" sz="5400" b="0" dirty="0">
              <a:solidFill>
                <a:srgbClr val="CCCCCC"/>
              </a:solidFill>
              <a:effectLst/>
              <a:latin typeface="Consolas" panose="020B0609020204030204" pitchFamily="49" charset="0"/>
            </a:endParaRPr>
          </a:p>
          <a:p>
            <a:br>
              <a:rPr lang="en-IN" sz="5400" b="0" dirty="0">
                <a:solidFill>
                  <a:srgbClr val="CCCCCC"/>
                </a:solidFill>
                <a:effectLst/>
                <a:latin typeface="Consolas" panose="020B0609020204030204" pitchFamily="49" charset="0"/>
              </a:rPr>
            </a:br>
            <a:br>
              <a:rPr lang="en-IN" sz="5400" b="0" dirty="0">
                <a:solidFill>
                  <a:srgbClr val="CCCCCC"/>
                </a:solidFill>
                <a:effectLst/>
                <a:latin typeface="Consolas" panose="020B0609020204030204" pitchFamily="49" charset="0"/>
              </a:rPr>
            </a:br>
            <a:br>
              <a:rPr lang="en-IN" sz="5400" b="0" dirty="0">
                <a:solidFill>
                  <a:srgbClr val="CCCCCC"/>
                </a:solidFill>
                <a:effectLst/>
                <a:latin typeface="Consolas" panose="020B0609020204030204" pitchFamily="49" charset="0"/>
              </a:rPr>
            </a:br>
            <a:br>
              <a:rPr lang="en-IN" sz="5400" b="0" dirty="0">
                <a:solidFill>
                  <a:srgbClr val="CCCCCC"/>
                </a:solidFill>
                <a:effectLst/>
                <a:latin typeface="Consolas" panose="020B0609020204030204" pitchFamily="49" charset="0"/>
              </a:rPr>
            </a:br>
            <a:endParaRPr lang="en-IN" sz="5400" b="0" dirty="0">
              <a:solidFill>
                <a:srgbClr val="CCCCCC"/>
              </a:solidFill>
              <a:effectLst/>
              <a:latin typeface="Consolas" panose="020B0609020204030204" pitchFamily="49" charset="0"/>
            </a:endParaRPr>
          </a:p>
          <a:p>
            <a:endParaRPr lang="en-IN" sz="40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0868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5400" b="0" dirty="0">
                <a:solidFill>
                  <a:srgbClr val="CCCCCC"/>
                </a:solidFill>
                <a:effectLst/>
                <a:latin typeface="Consolas" panose="020B0609020204030204" pitchFamily="49" charset="0"/>
              </a:rPr>
            </a:br>
            <a:r>
              <a:rPr lang="en-IN" sz="5400" b="0" dirty="0" err="1">
                <a:solidFill>
                  <a:srgbClr val="DCDCAA"/>
                </a:solidFill>
                <a:effectLst/>
                <a:latin typeface="Consolas" panose="020B0609020204030204" pitchFamily="49" charset="0"/>
              </a:rPr>
              <a:t>processData</a:t>
            </a:r>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r>
              <a:rPr lang="en-IN" sz="5400" b="0" dirty="0">
                <a:solidFill>
                  <a:srgbClr val="569CD6"/>
                </a:solidFill>
                <a:effectLst/>
                <a:latin typeface="Consolas" panose="020B0609020204030204" pitchFamily="49" charset="0"/>
              </a:rPr>
              <a:t>async</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function</a:t>
            </a:r>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processData</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try</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569CD6"/>
                </a:solidFill>
                <a:effectLst/>
                <a:latin typeface="Consolas" panose="020B0609020204030204" pitchFamily="49" charset="0"/>
              </a:rPr>
              <a:t>const</a:t>
            </a:r>
            <a:r>
              <a:rPr lang="en-IN" sz="5400" b="0" dirty="0">
                <a:solidFill>
                  <a:srgbClr val="CCCCCC"/>
                </a:solidFill>
                <a:effectLst/>
                <a:latin typeface="Consolas" panose="020B0609020204030204" pitchFamily="49" charset="0"/>
              </a:rPr>
              <a:t> </a:t>
            </a:r>
            <a:r>
              <a:rPr lang="en-IN" sz="5400" b="0" dirty="0">
                <a:solidFill>
                  <a:srgbClr val="4FC1FF"/>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 </a:t>
            </a:r>
            <a:r>
              <a:rPr lang="en-IN" sz="5400" b="0" dirty="0">
                <a:solidFill>
                  <a:srgbClr val="D4D4D4"/>
                </a:solidFill>
                <a:effectLst/>
                <a:latin typeface="Consolas" panose="020B0609020204030204" pitchFamily="49" charset="0"/>
              </a:rPr>
              <a:t>=</a:t>
            </a:r>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await</a:t>
            </a:r>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fetchData</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console</a:t>
            </a:r>
            <a:r>
              <a:rPr lang="en-IN" sz="5400" b="0" dirty="0">
                <a:solidFill>
                  <a:srgbClr val="CCCCCC"/>
                </a:solidFill>
                <a:effectLst/>
                <a:latin typeface="Consolas" panose="020B0609020204030204" pitchFamily="49" charset="0"/>
              </a:rPr>
              <a:t>.</a:t>
            </a:r>
            <a:r>
              <a:rPr lang="en-IN" sz="5400" b="0" dirty="0">
                <a:solidFill>
                  <a:srgbClr val="DCDCAA"/>
                </a:solidFill>
                <a:effectLst/>
                <a:latin typeface="Consolas" panose="020B0609020204030204" pitchFamily="49" charset="0"/>
              </a:rPr>
              <a:t>log</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"Data:"</a:t>
            </a:r>
            <a:r>
              <a:rPr lang="en-IN" sz="5400" b="0" dirty="0">
                <a:solidFill>
                  <a:srgbClr val="CCCCCC"/>
                </a:solidFill>
                <a:effectLst/>
                <a:latin typeface="Consolas" panose="020B0609020204030204" pitchFamily="49" charset="0"/>
              </a:rPr>
              <a:t>, </a:t>
            </a:r>
            <a:r>
              <a:rPr lang="en-IN" sz="5400" b="0" dirty="0">
                <a:solidFill>
                  <a:srgbClr val="4FC1FF"/>
                </a:solidFill>
                <a:effectLst/>
                <a:latin typeface="Consolas" panose="020B0609020204030204" pitchFamily="49" charset="0"/>
              </a:rPr>
              <a:t>result</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 </a:t>
            </a:r>
            <a:r>
              <a:rPr lang="en-IN" sz="5400" b="0" dirty="0">
                <a:solidFill>
                  <a:srgbClr val="C586C0"/>
                </a:solidFill>
                <a:effectLst/>
                <a:latin typeface="Consolas" panose="020B0609020204030204" pitchFamily="49" charset="0"/>
              </a:rPr>
              <a:t>catch</a:t>
            </a:r>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9CDCFE"/>
                </a:solidFill>
                <a:effectLst/>
                <a:latin typeface="Consolas" panose="020B0609020204030204" pitchFamily="49" charset="0"/>
              </a:rPr>
              <a:t>console</a:t>
            </a:r>
            <a:r>
              <a:rPr lang="en-IN" sz="5400" b="0" dirty="0" err="1">
                <a:solidFill>
                  <a:srgbClr val="CCCCCC"/>
                </a:solidFill>
                <a:effectLst/>
                <a:latin typeface="Consolas" panose="020B0609020204030204" pitchFamily="49" charset="0"/>
              </a:rPr>
              <a:t>.</a:t>
            </a:r>
            <a:r>
              <a:rPr lang="en-IN" sz="5400" b="0" dirty="0" err="1">
                <a:solidFill>
                  <a:srgbClr val="DCDCAA"/>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r>
              <a:rPr lang="en-IN" sz="5400" b="0" dirty="0">
                <a:solidFill>
                  <a:srgbClr val="569CD6"/>
                </a:solidFill>
                <a:effectLst/>
                <a:latin typeface="Consolas" panose="020B0609020204030204" pitchFamily="49" charset="0"/>
              </a:rPr>
              <a:t>async</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function</a:t>
            </a:r>
            <a:r>
              <a:rPr lang="en-IN" sz="5400" b="0" dirty="0">
                <a:solidFill>
                  <a:srgbClr val="CCCCCC"/>
                </a:solidFill>
                <a:effectLst/>
                <a:latin typeface="Consolas" panose="020B0609020204030204" pitchFamily="49" charset="0"/>
              </a:rPr>
              <a:t> </a:t>
            </a:r>
            <a:r>
              <a:rPr lang="en-IN" sz="5400" b="0" dirty="0" err="1">
                <a:solidFill>
                  <a:srgbClr val="DCDCAA"/>
                </a:solidFill>
                <a:effectLst/>
                <a:latin typeface="Consolas" panose="020B0609020204030204" pitchFamily="49" charset="0"/>
              </a:rPr>
              <a:t>fetchData</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try</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569CD6"/>
                </a:solidFill>
                <a:effectLst/>
                <a:latin typeface="Consolas" panose="020B0609020204030204" pitchFamily="49" charset="0"/>
              </a:rPr>
              <a:t>const</a:t>
            </a:r>
            <a:r>
              <a:rPr lang="en-IN" sz="5400" b="0" dirty="0">
                <a:solidFill>
                  <a:srgbClr val="CCCCCC"/>
                </a:solidFill>
                <a:effectLst/>
                <a:latin typeface="Consolas" panose="020B0609020204030204" pitchFamily="49" charset="0"/>
              </a:rPr>
              <a:t> </a:t>
            </a:r>
            <a:r>
              <a:rPr lang="en-IN" sz="5400" b="0" dirty="0">
                <a:solidFill>
                  <a:srgbClr val="4FC1FF"/>
                </a:solidFill>
                <a:effectLst/>
                <a:latin typeface="Consolas" panose="020B0609020204030204" pitchFamily="49" charset="0"/>
              </a:rPr>
              <a:t>response</a:t>
            </a:r>
            <a:r>
              <a:rPr lang="en-IN" sz="5400" b="0" dirty="0">
                <a:solidFill>
                  <a:srgbClr val="CCCCCC"/>
                </a:solidFill>
                <a:effectLst/>
                <a:latin typeface="Consolas" panose="020B0609020204030204" pitchFamily="49" charset="0"/>
              </a:rPr>
              <a:t> </a:t>
            </a:r>
            <a:r>
              <a:rPr lang="en-IN" sz="5400" b="0" dirty="0">
                <a:solidFill>
                  <a:srgbClr val="D4D4D4"/>
                </a:solidFill>
                <a:effectLst/>
                <a:latin typeface="Consolas" panose="020B0609020204030204" pitchFamily="49" charset="0"/>
              </a:rPr>
              <a:t>=</a:t>
            </a:r>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await</a:t>
            </a:r>
            <a:r>
              <a:rPr lang="en-IN" sz="5400" b="0" dirty="0">
                <a:solidFill>
                  <a:srgbClr val="CCCCCC"/>
                </a:solidFill>
                <a:effectLst/>
                <a:latin typeface="Consolas" panose="020B0609020204030204" pitchFamily="49" charset="0"/>
              </a:rPr>
              <a:t> </a:t>
            </a:r>
            <a:r>
              <a:rPr lang="en-IN" sz="5400" b="0" dirty="0">
                <a:solidFill>
                  <a:srgbClr val="DCDCAA"/>
                </a:solidFill>
                <a:effectLst/>
                <a:latin typeface="Consolas" panose="020B0609020204030204" pitchFamily="49" charset="0"/>
              </a:rPr>
              <a:t>fetch</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"https://abc.com"</a:t>
            </a:r>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if</a:t>
            </a:r>
            <a:r>
              <a:rPr lang="en-IN" sz="5400" b="0" dirty="0">
                <a:solidFill>
                  <a:srgbClr val="CCCCCC"/>
                </a:solidFill>
                <a:effectLst/>
                <a:latin typeface="Consolas" panose="020B0609020204030204" pitchFamily="49" charset="0"/>
              </a:rPr>
              <a:t> (</a:t>
            </a:r>
            <a:r>
              <a:rPr lang="en-IN" sz="5400" b="0" dirty="0">
                <a:solidFill>
                  <a:srgbClr val="D4D4D4"/>
                </a:solidFill>
                <a:effectLst/>
                <a:latin typeface="Consolas" panose="020B0609020204030204" pitchFamily="49" charset="0"/>
              </a:rPr>
              <a:t>!</a:t>
            </a:r>
            <a:r>
              <a:rPr lang="en-IN" sz="5400" b="0" dirty="0" err="1">
                <a:solidFill>
                  <a:srgbClr val="4FC1FF"/>
                </a:solidFill>
                <a:effectLst/>
                <a:latin typeface="Consolas" panose="020B0609020204030204" pitchFamily="49" charset="0"/>
              </a:rPr>
              <a:t>response</a:t>
            </a:r>
            <a:r>
              <a:rPr lang="en-IN" sz="5400" b="0" dirty="0" err="1">
                <a:solidFill>
                  <a:srgbClr val="CCCCCC"/>
                </a:solidFill>
                <a:effectLst/>
                <a:latin typeface="Consolas" panose="020B0609020204030204" pitchFamily="49" charset="0"/>
              </a:rPr>
              <a:t>.</a:t>
            </a:r>
            <a:r>
              <a:rPr lang="en-IN" sz="5400" b="0" dirty="0" err="1">
                <a:solidFill>
                  <a:srgbClr val="4FC1FF"/>
                </a:solidFill>
                <a:effectLst/>
                <a:latin typeface="Consolas" panose="020B0609020204030204" pitchFamily="49" charset="0"/>
              </a:rPr>
              <a:t>ok</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throw</a:t>
            </a:r>
            <a:r>
              <a:rPr lang="en-IN" sz="5400" b="0" dirty="0">
                <a:solidFill>
                  <a:srgbClr val="CCCCCC"/>
                </a:solidFill>
                <a:effectLst/>
                <a:latin typeface="Consolas" panose="020B0609020204030204" pitchFamily="49" charset="0"/>
              </a:rPr>
              <a:t> </a:t>
            </a:r>
            <a:r>
              <a:rPr lang="en-IN" sz="5400" b="0" dirty="0">
                <a:solidFill>
                  <a:srgbClr val="569CD6"/>
                </a:solidFill>
                <a:effectLst/>
                <a:latin typeface="Consolas" panose="020B0609020204030204" pitchFamily="49" charset="0"/>
              </a:rPr>
              <a:t>new</a:t>
            </a:r>
            <a:r>
              <a:rPr lang="en-IN" sz="5400" b="0" dirty="0">
                <a:solidFill>
                  <a:srgbClr val="CCCCCC"/>
                </a:solidFill>
                <a:effectLst/>
                <a:latin typeface="Consolas" panose="020B0609020204030204" pitchFamily="49" charset="0"/>
              </a:rPr>
              <a:t> </a:t>
            </a:r>
            <a:r>
              <a:rPr lang="en-IN" sz="5400" b="0" dirty="0">
                <a:solidFill>
                  <a:srgbClr val="4EC9B0"/>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"Request failed"</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569CD6"/>
                </a:solidFill>
                <a:effectLst/>
                <a:latin typeface="Consolas" panose="020B0609020204030204" pitchFamily="49" charset="0"/>
              </a:rPr>
              <a:t>const</a:t>
            </a:r>
            <a:r>
              <a:rPr lang="en-IN" sz="5400" b="0" dirty="0">
                <a:solidFill>
                  <a:srgbClr val="CCCCCC"/>
                </a:solidFill>
                <a:effectLst/>
                <a:latin typeface="Consolas" panose="020B0609020204030204" pitchFamily="49" charset="0"/>
              </a:rPr>
              <a:t> </a:t>
            </a:r>
            <a:r>
              <a:rPr lang="en-IN" sz="5400" b="0" dirty="0">
                <a:solidFill>
                  <a:srgbClr val="4FC1FF"/>
                </a:solidFill>
                <a:effectLst/>
                <a:latin typeface="Consolas" panose="020B0609020204030204" pitchFamily="49" charset="0"/>
              </a:rPr>
              <a:t>data</a:t>
            </a:r>
            <a:r>
              <a:rPr lang="en-IN" sz="5400" b="0" dirty="0">
                <a:solidFill>
                  <a:srgbClr val="CCCCCC"/>
                </a:solidFill>
                <a:effectLst/>
                <a:latin typeface="Consolas" panose="020B0609020204030204" pitchFamily="49" charset="0"/>
              </a:rPr>
              <a:t> </a:t>
            </a:r>
            <a:r>
              <a:rPr lang="en-IN" sz="5400" b="0" dirty="0">
                <a:solidFill>
                  <a:srgbClr val="D4D4D4"/>
                </a:solidFill>
                <a:effectLst/>
                <a:latin typeface="Consolas" panose="020B0609020204030204" pitchFamily="49" charset="0"/>
              </a:rPr>
              <a:t>=</a:t>
            </a:r>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await</a:t>
            </a:r>
            <a:r>
              <a:rPr lang="en-IN" sz="5400" b="0" dirty="0">
                <a:solidFill>
                  <a:srgbClr val="CCCCCC"/>
                </a:solidFill>
                <a:effectLst/>
                <a:latin typeface="Consolas" panose="020B0609020204030204" pitchFamily="49" charset="0"/>
              </a:rPr>
              <a:t> </a:t>
            </a:r>
            <a:r>
              <a:rPr lang="en-IN" sz="5400" b="0" dirty="0" err="1">
                <a:solidFill>
                  <a:srgbClr val="4FC1FF"/>
                </a:solidFill>
                <a:effectLst/>
                <a:latin typeface="Consolas" panose="020B0609020204030204" pitchFamily="49" charset="0"/>
              </a:rPr>
              <a:t>response</a:t>
            </a:r>
            <a:r>
              <a:rPr lang="en-IN" sz="5400" b="0" dirty="0" err="1">
                <a:solidFill>
                  <a:srgbClr val="CCCCCC"/>
                </a:solidFill>
                <a:effectLst/>
                <a:latin typeface="Consolas" panose="020B0609020204030204" pitchFamily="49" charset="0"/>
              </a:rPr>
              <a:t>.</a:t>
            </a:r>
            <a:r>
              <a:rPr lang="en-IN" sz="5400" b="0" dirty="0" err="1">
                <a:solidFill>
                  <a:srgbClr val="DCDCAA"/>
                </a:solidFill>
                <a:effectLst/>
                <a:latin typeface="Consolas" panose="020B0609020204030204" pitchFamily="49" charset="0"/>
              </a:rPr>
              <a:t>json</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return</a:t>
            </a:r>
            <a:r>
              <a:rPr lang="en-IN" sz="5400" b="0" dirty="0">
                <a:solidFill>
                  <a:srgbClr val="CCCCCC"/>
                </a:solidFill>
                <a:effectLst/>
                <a:latin typeface="Consolas" panose="020B0609020204030204" pitchFamily="49" charset="0"/>
              </a:rPr>
              <a:t> </a:t>
            </a:r>
            <a:r>
              <a:rPr lang="en-IN" sz="5400" b="0" dirty="0">
                <a:solidFill>
                  <a:srgbClr val="4FC1FF"/>
                </a:solidFill>
                <a:effectLst/>
                <a:latin typeface="Consolas" panose="020B0609020204030204" pitchFamily="49" charset="0"/>
              </a:rPr>
              <a:t>data</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 </a:t>
            </a:r>
            <a:r>
              <a:rPr lang="en-IN" sz="5400" b="0" dirty="0">
                <a:solidFill>
                  <a:srgbClr val="C586C0"/>
                </a:solidFill>
                <a:effectLst/>
                <a:latin typeface="Consolas" panose="020B0609020204030204" pitchFamily="49" charset="0"/>
              </a:rPr>
              <a:t>catch</a:t>
            </a:r>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    </a:t>
            </a:r>
            <a:r>
              <a:rPr lang="en-IN" sz="5400" b="0" dirty="0" err="1">
                <a:solidFill>
                  <a:srgbClr val="9CDCFE"/>
                </a:solidFill>
                <a:effectLst/>
                <a:latin typeface="Consolas" panose="020B0609020204030204" pitchFamily="49" charset="0"/>
              </a:rPr>
              <a:t>console</a:t>
            </a:r>
            <a:r>
              <a:rPr lang="en-IN" sz="5400" b="0" dirty="0" err="1">
                <a:solidFill>
                  <a:srgbClr val="CCCCCC"/>
                </a:solidFill>
                <a:effectLst/>
                <a:latin typeface="Consolas" panose="020B0609020204030204" pitchFamily="49" charset="0"/>
              </a:rPr>
              <a:t>.</a:t>
            </a:r>
            <a:r>
              <a:rPr lang="en-IN" sz="5400" b="0" dirty="0" err="1">
                <a:solidFill>
                  <a:srgbClr val="DCDCAA"/>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r>
              <a:rPr lang="en-IN" sz="5400" b="0" dirty="0">
                <a:solidFill>
                  <a:srgbClr val="CE9178"/>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r>
              <a:rPr lang="en-IN" sz="5400" b="0" dirty="0">
                <a:solidFill>
                  <a:srgbClr val="C586C0"/>
                </a:solidFill>
                <a:effectLst/>
                <a:latin typeface="Consolas" panose="020B0609020204030204" pitchFamily="49" charset="0"/>
              </a:rPr>
              <a:t>throw</a:t>
            </a:r>
            <a:r>
              <a:rPr lang="en-IN" sz="5400" b="0" dirty="0">
                <a:solidFill>
                  <a:srgbClr val="CCCCCC"/>
                </a:solidFill>
                <a:effectLst/>
                <a:latin typeface="Consolas" panose="020B0609020204030204" pitchFamily="49" charset="0"/>
              </a:rPr>
              <a:t> </a:t>
            </a:r>
            <a:r>
              <a:rPr lang="en-IN" sz="5400" b="0" dirty="0">
                <a:solidFill>
                  <a:srgbClr val="9CDCFE"/>
                </a:solidFill>
                <a:effectLst/>
                <a:latin typeface="Consolas" panose="020B0609020204030204" pitchFamily="49" charset="0"/>
              </a:rPr>
              <a:t>error</a:t>
            </a:r>
            <a:r>
              <a:rPr lang="en-IN" sz="5400" b="0" dirty="0">
                <a:solidFill>
                  <a:srgbClr val="CCCCCC"/>
                </a:solidFill>
                <a:effectLst/>
                <a:latin typeface="Consolas" panose="020B0609020204030204" pitchFamily="49" charset="0"/>
              </a:rPr>
              <a:t>;</a:t>
            </a:r>
          </a:p>
          <a:p>
            <a:r>
              <a:rPr lang="en-IN" sz="5400" b="0" dirty="0">
                <a:solidFill>
                  <a:srgbClr val="CCCCCC"/>
                </a:solidFill>
                <a:effectLst/>
                <a:latin typeface="Consolas" panose="020B0609020204030204" pitchFamily="49" charset="0"/>
              </a:rPr>
              <a:t>  }</a:t>
            </a:r>
          </a:p>
          <a:p>
            <a:r>
              <a:rPr lang="en-IN" sz="5400" b="0" dirty="0">
                <a:solidFill>
                  <a:srgbClr val="CCCCCC"/>
                </a:solidFill>
                <a:effectLst/>
                <a:latin typeface="Consolas" panose="020B0609020204030204" pitchFamily="49" charset="0"/>
              </a:rPr>
              <a:t>}</a:t>
            </a:r>
          </a:p>
          <a:p>
            <a:br>
              <a:rPr lang="en-IN" sz="5400" b="0" dirty="0">
                <a:solidFill>
                  <a:srgbClr val="CCCCCC"/>
                </a:solidFill>
                <a:effectLst/>
                <a:latin typeface="Consolas" panose="020B0609020204030204" pitchFamily="49" charset="0"/>
              </a:rPr>
            </a:br>
            <a:endParaRPr lang="en-IN" sz="5400" b="0" dirty="0">
              <a:solidFill>
                <a:srgbClr val="CCCCCC"/>
              </a:solidFill>
              <a:effectLst/>
              <a:latin typeface="Consolas" panose="020B0609020204030204" pitchFamily="49" charset="0"/>
            </a:endParaRPr>
          </a:p>
          <a:p>
            <a:endParaRPr lang="en-IN" sz="4000"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0917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4B45-B224-4335-B940-CC8653EE0B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284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app.js</a:t>
            </a:r>
            <a:endParaRPr lang="en-IN" b="0" dirty="0">
              <a:solidFill>
                <a:srgbClr val="FFFFFF"/>
              </a:solidFill>
              <a:effectLst/>
              <a:latin typeface="Consolas" panose="020B0609020204030204" pitchFamily="49" charset="0"/>
            </a:endParaRP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Importing the module2 module</a:t>
            </a:r>
            <a:endParaRPr lang="en-IN" b="0" dirty="0">
              <a:solidFill>
                <a:srgbClr val="FFFFFF"/>
              </a:solidFill>
              <a:effectLst/>
              <a:latin typeface="Consolas" panose="020B0609020204030204" pitchFamily="49" charset="0"/>
            </a:endParaRPr>
          </a:p>
          <a:p>
            <a:r>
              <a:rPr lang="en-IN" b="0" dirty="0" err="1">
                <a:solidFill>
                  <a:srgbClr val="569CD6"/>
                </a:solidFill>
                <a:effectLst/>
                <a:latin typeface="Consolas" panose="020B0609020204030204" pitchFamily="49" charset="0"/>
              </a:rPr>
              <a:t>const</a:t>
            </a:r>
            <a:r>
              <a:rPr lang="en-IN" b="0" dirty="0">
                <a:solidFill>
                  <a:srgbClr val="FFFFFF"/>
                </a:solidFill>
                <a:effectLst/>
                <a:latin typeface="Consolas" panose="020B0609020204030204" pitchFamily="49" charset="0"/>
              </a:rPr>
              <a:t> </a:t>
            </a:r>
            <a:r>
              <a:rPr lang="en-IN" b="0" dirty="0">
                <a:solidFill>
                  <a:srgbClr val="DCDCAA"/>
                </a:solidFill>
                <a:effectLst/>
                <a:latin typeface="Consolas" panose="020B0609020204030204" pitchFamily="49" charset="0"/>
              </a:rPr>
              <a:t>module2</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DCDCAA"/>
                </a:solidFill>
                <a:effectLst/>
                <a:latin typeface="Consolas" panose="020B0609020204030204" pitchFamily="49" charset="0"/>
              </a:rPr>
              <a:t>require</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'./module2'</a:t>
            </a:r>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To import single function</a:t>
            </a:r>
            <a:endParaRPr lang="en-IN" b="0" dirty="0">
              <a:solidFill>
                <a:srgbClr val="FFFFFF"/>
              </a:solidFill>
              <a:effectLst/>
              <a:latin typeface="Consolas" panose="020B0609020204030204" pitchFamily="49" charset="0"/>
            </a:endParaRPr>
          </a:p>
          <a:p>
            <a:r>
              <a:rPr lang="en-IN" b="0" dirty="0">
                <a:solidFill>
                  <a:srgbClr val="DCDCAA"/>
                </a:solidFill>
                <a:effectLst/>
                <a:latin typeface="Consolas" panose="020B0609020204030204" pitchFamily="49" charset="0"/>
              </a:rPr>
              <a:t>module2</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'Happy'</a:t>
            </a:r>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Output: Hello, Happy!</a:t>
            </a:r>
            <a:endParaRPr lang="en-IN" b="0" dirty="0">
              <a:solidFill>
                <a:srgbClr val="FFFFFF"/>
              </a:solidFill>
              <a:effectLst/>
              <a:latin typeface="Consolas" panose="020B0609020204030204" pitchFamily="49" charset="0"/>
            </a:endParaRPr>
          </a:p>
          <a:p>
            <a:br>
              <a:rPr lang="en-IN" b="0" dirty="0">
                <a:solidFill>
                  <a:srgbClr val="FFFFFF"/>
                </a:solidFill>
                <a:effectLst/>
                <a:latin typeface="Consolas" panose="020B0609020204030204" pitchFamily="49" charset="0"/>
              </a:rPr>
            </a:br>
            <a:r>
              <a:rPr lang="en-IN" b="0" dirty="0">
                <a:solidFill>
                  <a:srgbClr val="7CA668"/>
                </a:solidFill>
                <a:effectLst/>
                <a:latin typeface="Consolas" panose="020B0609020204030204" pitchFamily="49" charset="0"/>
              </a:rPr>
              <a:t>// To import multiple function</a:t>
            </a:r>
            <a:endParaRPr lang="en-IN" b="0" dirty="0">
              <a:solidFill>
                <a:srgbClr val="FFFFFF"/>
              </a:solidFill>
              <a:effectLst/>
              <a:latin typeface="Consolas" panose="020B0609020204030204" pitchFamily="49" charset="0"/>
            </a:endParaRPr>
          </a:p>
          <a:p>
            <a:r>
              <a:rPr lang="en-IN" b="0" dirty="0">
                <a:solidFill>
                  <a:srgbClr val="7CA668"/>
                </a:solidFill>
                <a:effectLst/>
                <a:latin typeface="Consolas" panose="020B0609020204030204" pitchFamily="49" charset="0"/>
              </a:rPr>
              <a:t>// module2.sayHello('Happy');</a:t>
            </a:r>
            <a:endParaRPr lang="en-IN" b="0" dirty="0">
              <a:solidFill>
                <a:srgbClr val="FFFFFF"/>
              </a:solidFill>
              <a:effectLst/>
              <a:latin typeface="Consolas" panose="020B0609020204030204" pitchFamily="49" charset="0"/>
            </a:endParaRPr>
          </a:p>
          <a:p>
            <a:r>
              <a:rPr lang="en-IN" b="0" dirty="0">
                <a:solidFill>
                  <a:srgbClr val="7CA668"/>
                </a:solidFill>
                <a:effectLst/>
                <a:latin typeface="Consolas" panose="020B0609020204030204" pitchFamily="49" charset="0"/>
              </a:rPr>
              <a:t>// module2.sayHello('Happy’);</a:t>
            </a:r>
            <a:endParaRPr lang="en-IN" b="0" dirty="0">
              <a:solidFill>
                <a:srgbClr val="FFFFFF"/>
              </a:solidFill>
              <a:effectLst/>
              <a:latin typeface="Consolas" panose="020B0609020204030204" pitchFamily="49" charset="0"/>
            </a:endParaRPr>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988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048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B29D-089C-B83A-3806-5AE7965E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02D84-9F9E-4B40-5C96-B9FC70EF4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B374-EBC1-81E3-E486-AEC7B3DEF5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71AB7B-0486-14C5-30E6-4DAF05D5F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675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083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914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74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197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779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546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794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511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30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8522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08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0504-0939-9D8C-1E01-6102F3CEE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CD8C1-B218-3369-61D0-E88A52651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DA6B5-785A-A5D7-63C7-871D741DFD7B}"/>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4DBDCFA2-4C34-158D-E07E-274B864687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577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93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704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120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4B45-B224-4335-B940-CC8653EE0B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3509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130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CD915-1543-C20D-9A62-A6A9BF5BD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2228B-6121-A154-069E-D713C1B673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23A8D-F871-03FD-08D3-E0324642DF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DC29B7-04F7-BF86-EC8D-E685FEE0C0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808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42C86-5A00-1332-EF3F-86A79B163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AC4BD8-643F-2FD4-BDAC-A21AD4E051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7C88DD-D7E8-901D-8817-49257D468445}"/>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3C8541BF-7E10-538A-C977-81D09C5AEC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892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2375F-B8D3-4C4F-2D00-3B3CAC2864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3CF97-D282-AF26-4A55-5E78521493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85036-0033-AF06-22B2-C37F8FD6FBF5}"/>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89440FBB-D691-A2B9-22E6-AC2BB8DA44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680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477F4-B3D0-4EE3-4626-8EF4D6E6C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2FD562-C3FB-2A44-0F9D-F1FA97531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AA8EB-AA40-C918-3D83-D243E22DD4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8C38D3-291D-65D2-18CC-86C605FC15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487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481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31268-AAA1-709B-5365-1CB22913C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E92EF-A3A0-C8BB-E84F-D708055BF8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A036C-E580-45BA-CEEB-8BE7B70D7CE6}"/>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8EF46C7D-EC1E-4D26-834A-1AF3479F20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8332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514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065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600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75D39-9176-2A94-BA58-1A9CF0CB9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C6482-FB95-5E8B-E4F7-5D58C8250C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6E9BFA-1D4B-B3A0-7331-31586A97EA7A}"/>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651AEB70-0435-CD82-65D1-92203A7D27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494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7016-DF99-C383-D277-7DA184C5B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E76B2-8D7A-78B0-3192-37B90858BE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3A0DC-5C9E-331E-0DDE-22CAE97D576E}"/>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a:p>
            <a:endParaRPr kumimoji="0" lang="en-US" sz="1200" b="0" i="0" u="none" strike="noStrike" kern="1200" cap="none" spc="0" normalizeH="0" baseline="0" noProof="0" dirty="0">
              <a:ln>
                <a:noFill/>
              </a:ln>
              <a:solidFill>
                <a:schemeClr val="bg1"/>
              </a:solidFill>
              <a:effectLst/>
              <a:uLnTx/>
              <a:uFillTx/>
              <a:ea typeface="+mn-ea"/>
              <a:cs typeface="+mn-cs"/>
            </a:endParaRPr>
          </a:p>
          <a:p>
            <a:endParaRPr lang="en-IN" b="0" dirty="0"/>
          </a:p>
        </p:txBody>
      </p:sp>
      <p:sp>
        <p:nvSpPr>
          <p:cNvPr id="4" name="Slide Number Placeholder 3">
            <a:extLst>
              <a:ext uri="{FF2B5EF4-FFF2-40B4-BE49-F238E27FC236}">
                <a16:creationId xmlns:a16="http://schemas.microsoft.com/office/drawing/2014/main" id="{553DCB8B-3F64-FE52-9236-39CCDA4A1B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877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11042-0B62-43DC-684B-CC77E63B7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203E0-FFB2-F371-3C4A-F7D2DB4E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32F66-61B9-27B2-D9AF-0E51AD45479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9DA9FC2-1393-1FFD-611E-65714F2F28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1260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68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98F95-6EBD-B853-6978-18051CFE19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CC7CD-2525-CCE5-617A-8E4EBEAAA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0B76F-2077-32F2-81DB-E2DED3FF1FAB}"/>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9EF2C999-BDB7-D76C-0492-F12AB85F7E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297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6534A-FE3C-177D-F6F1-FF472489C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C52926-F0C2-1CA0-A8A7-52F1E45C9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0A648-A915-3B73-D68C-986AF9A32B6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130A505-6530-FD14-AA18-C048375794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489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6A7D2-1F1D-74BC-F9C7-7263CDAA39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25028-BD61-1517-0787-F4A4C8250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9E16EB-4653-8397-04E7-FEE968E19359}"/>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lang="en-IN" dirty="0"/>
          </a:p>
        </p:txBody>
      </p:sp>
      <p:sp>
        <p:nvSpPr>
          <p:cNvPr id="4" name="Slide Number Placeholder 3">
            <a:extLst>
              <a:ext uri="{FF2B5EF4-FFF2-40B4-BE49-F238E27FC236}">
                <a16:creationId xmlns:a16="http://schemas.microsoft.com/office/drawing/2014/main" id="{5F262AE1-A289-86B1-7E8E-2461D72D31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73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31268-AAA1-709B-5365-1CB22913C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E92EF-A3A0-C8BB-E84F-D708055BF8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A036C-E580-45BA-CEEB-8BE7B70D7C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F46C7D-EC1E-4D26-834A-1AF3479F20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369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14307-70D1-F226-9BC6-AA3A7DD81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FF273-D307-4B00-3B14-B09C6E377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F0E80B-4E62-54BE-00A2-41487AE3B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None/>
              <a:tabLst/>
              <a:defRPr/>
            </a:pPr>
            <a:endParaRPr lang="en-IN" dirty="0"/>
          </a:p>
        </p:txBody>
      </p:sp>
      <p:sp>
        <p:nvSpPr>
          <p:cNvPr id="4" name="Slide Number Placeholder 3">
            <a:extLst>
              <a:ext uri="{FF2B5EF4-FFF2-40B4-BE49-F238E27FC236}">
                <a16:creationId xmlns:a16="http://schemas.microsoft.com/office/drawing/2014/main" id="{EB53EFDC-F529-7CB5-D8DE-F4CD2C61A59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432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CEA0-A3E2-CE74-BC7A-5A51BE83F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73021-7820-3692-1319-7EA614A656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02957-E30F-C07B-3485-4D1F15B63094}"/>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1C96643A-FC60-FBB3-FB3C-2182617A12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0156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C95FE-F636-2AF0-DAC6-E7759C502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E470F-DD25-F00B-9F60-470A744E6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015C3-4C9F-E175-23BB-CAD22DC36B6B}"/>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8FFB118E-3EAD-D353-DB4C-9EBDE2ACEB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5820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C21C6-95C2-4A08-7046-6AE5CA05A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35D8F-6F42-9845-2C68-6BB1C6B35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9F3E8-1145-E476-40F2-FB7154E6EBBE}"/>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6DEBD642-8EA8-1856-8573-686BA9111A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6940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6A16F-3168-5840-92C7-3D9EAD930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E56AC-4FB0-228F-996C-4BCBCCB8D3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EFC2A-A006-DA13-DBC2-24B4BA94DD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1F8783DA-4082-0FAB-9B31-8F35C58455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949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5006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pPr algn="l"/>
            <a:endParaRPr lang="en-US" b="0" dirty="0">
              <a:solidFill>
                <a:srgbClr val="282625"/>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479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DC307-56E0-A4F4-2A30-1A5B9D517D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AF603-805F-1167-CBCD-28AE1967D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4AF16-241E-0950-5FD4-556577A5B7C6}"/>
              </a:ext>
            </a:extLst>
          </p:cNvPr>
          <p:cNvSpPr>
            <a:spLocks noGrp="1"/>
          </p:cNvSpPr>
          <p:nvPr>
            <p:ph type="body" idx="1"/>
          </p:nvPr>
        </p:nvSpPr>
        <p:spPr/>
        <p:txBody>
          <a:bodyPr/>
          <a:lstStyle/>
          <a:p>
            <a:pPr algn="l"/>
            <a:endParaRPr lang="en-US" b="0" dirty="0">
              <a:solidFill>
                <a:srgbClr val="282625"/>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FEF9D431-2D23-7D1F-E14B-631FA56F3F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364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52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95123-DA03-C8BB-9708-B4645DC98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9C0477-A752-7DE9-F832-2352D2BA5D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CAAA9-FACF-D948-C2B4-41B763BD588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4096E13-0C5B-415E-E9B5-F0A88DC7A0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553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0830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7F83D-56C2-42D1-F9F2-26813AA12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4775E-0D12-6FE4-E7A1-F14F5DA82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69009-C905-426A-2FAD-045D9B95CD8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77D6E7C-8CBA-995E-1AED-4D593AED13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1869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F1C8-2F15-8DFF-C72D-F1C18FC2B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52832-DC0B-B90E-CDC4-1C78FCF25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BB2E22-DA8E-D794-7B8C-A1E2EF73296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A3ADC15-2D68-FA14-1CD3-FA600C6284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4515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2623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3DA08-73D3-842F-C43D-3FBC4BFEAC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2DD04-6C6C-E455-8029-D3DA67B69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CC00F-1470-D20A-B643-AB1E5EB3B821}"/>
              </a:ext>
            </a:extLst>
          </p:cNvPr>
          <p:cNvSpPr>
            <a:spLocks noGrp="1"/>
          </p:cNvSpPr>
          <p:nvPr>
            <p:ph type="body" idx="1"/>
          </p:nvPr>
        </p:nvSpPr>
        <p:spPr/>
        <p:txBody>
          <a:bodyPr/>
          <a:lstStyle/>
          <a:p>
            <a:pPr algn="l"/>
            <a:endParaRPr lang="en-US" b="0" i="0" dirty="0">
              <a:solidFill>
                <a:srgbClr val="282625"/>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A68E26E9-80EF-EC86-318E-1C1114E3FE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2184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3F3D9-1B27-8CFC-B623-9B7B7EB85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1B697-9BCD-35CE-1BE9-34F7D97BE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A89EF-BCB7-1ED6-83D9-3822E411BF7F}"/>
              </a:ext>
            </a:extLst>
          </p:cNvPr>
          <p:cNvSpPr>
            <a:spLocks noGrp="1"/>
          </p:cNvSpPr>
          <p:nvPr>
            <p:ph type="body" idx="1"/>
          </p:nvPr>
        </p:nvSpPr>
        <p:spPr/>
        <p:txBody>
          <a:bodyPr/>
          <a:lstStyle/>
          <a:p>
            <a:pPr algn="l"/>
            <a:endParaRPr lang="en-US" b="0" i="0" dirty="0">
              <a:solidFill>
                <a:srgbClr val="282625"/>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4AF891B0-09BD-8B33-B1B9-C08B3CF90B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172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6ECF-37AF-9C3E-4F36-8C2D59F5F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BDECAC-DFE5-C184-B361-F86BF95684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A68F6-857E-446F-0840-22D73A6ADBC4}"/>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E185741B-B64E-8C38-EDC1-86FA3C75A0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509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A7AA-919B-17F9-1FD9-DD9BFFDDA8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21309-0A20-6AD2-133C-1F0F9B0C4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ED0C1-A5D4-F76C-AC07-AABBB021B36E}"/>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4A0988AA-C979-8E06-23AC-26BCCF009F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202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D7FF-FB05-48E3-73FF-AE96C9C12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7364F-C920-6325-04CB-2F72B6B36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1BF03-0F1A-CA06-861D-49EB704D1E6A}"/>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63B79B3B-6F3A-EA9C-3509-227983D50B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0475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51BEA-CF42-5477-4EE8-61ADFC68A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C7119-D998-9B30-FC5F-C66F95B0A9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0DF50-0B9B-F547-12A4-93F0112E5569}"/>
              </a:ext>
            </a:extLst>
          </p:cNvPr>
          <p:cNvSpPr>
            <a:spLocks noGrp="1"/>
          </p:cNvSpPr>
          <p:nvPr>
            <p:ph type="body" idx="1"/>
          </p:nvPr>
        </p:nvSpPr>
        <p:spPr/>
        <p:txBody>
          <a:bodyPr/>
          <a:lstStyle/>
          <a:p>
            <a:pPr algn="l"/>
            <a:endParaRPr lang="en-IN" b="0" dirty="0"/>
          </a:p>
        </p:txBody>
      </p:sp>
      <p:sp>
        <p:nvSpPr>
          <p:cNvPr id="4" name="Slide Number Placeholder 3">
            <a:extLst>
              <a:ext uri="{FF2B5EF4-FFF2-40B4-BE49-F238E27FC236}">
                <a16:creationId xmlns:a16="http://schemas.microsoft.com/office/drawing/2014/main" id="{9BDA96A1-9D2A-7F75-C0E1-0EA5567F17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3842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7B738-4A00-DC48-4DD7-340752534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9C5E4-6C69-22B3-B0F2-30BE27C63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D96BE-1343-FB22-4314-82D109BBDBB0}"/>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8DAA5EC2-F8FA-C474-0D2C-63407D1728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279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9B81E-0E79-EA4A-A45E-408FD4CBF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44A8A-819B-726D-8FE9-F23DD49EA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AA979-9E07-0C9B-704C-66FEB19086C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E61751D-E931-6077-4760-3F5AB7C745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0169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650CD-96E5-A2E5-09FC-EF4A218F7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F4C037-C1B8-C18D-ABDA-EF3D224CC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B48B4-9441-6940-060A-4E211D85C7BB}"/>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9567A695-45C1-B2C7-E0AD-969CB8293C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901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417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4808A-321B-3603-F843-DA2DCC8B2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3AC37-45BE-A878-BDB8-E1E13C87D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46F29-028E-A7CF-761A-1AA8B756277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C898CDC8-DC83-1FF1-1CA7-F255BE63D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47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D473D-A826-608B-5B61-957F2AC15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45B5C-4995-BCB8-9BDE-0CF4FE4F7A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346BD-342A-6AA5-9048-EA32E560454A}"/>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55601E20-25DC-74BA-E3EF-7B77962C80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49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19CBB-7587-5509-324C-CC5D897C7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E59EE-3927-19D2-7320-321C8AA47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21148A-90B6-B7A6-3D9D-6C055F8760C1}"/>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5896615E-0F96-9E66-2A08-4A57E12A01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4773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6A6-89D7-3D54-1220-C550F4589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977F9-2FA2-A214-B8C7-2B7EF8574E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3704C-36E1-A939-67E2-5B5418E25DB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1D189A6-47A0-753D-2425-052BDF03E2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826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4B45-B224-4335-B940-CC8653EE0B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9481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9305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US" b="0" i="0" dirty="0">
              <a:solidFill>
                <a:srgbClr val="282625"/>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145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68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0392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6534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0476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9137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70327-20BF-1CC5-F3C8-9A84C0229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B7AC8-B83C-5F70-BBFA-757A5ACED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78BD7-DD3B-7079-C9E3-76E2A56871CB}"/>
              </a:ext>
            </a:extLst>
          </p:cNvPr>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30F326C-2701-97F8-7C0C-04E6B66341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9274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9557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C6CE-6063-D3E4-5145-55FF41BA2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3B4E-BBC3-CAC2-372B-A8355131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E6400-BEE5-43CD-B19D-3438E1C17422}"/>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A5536F09-C184-6A22-1969-85CF37442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4202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C92C-8D01-A6ED-8363-F52D5347E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AC9CA7-F884-CFD8-C97B-EAFFB2C69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9DBDF-455E-93D4-08D3-CCEB7516994B}"/>
              </a:ext>
            </a:extLst>
          </p:cNvPr>
          <p:cNvSpPr>
            <a:spLocks noGrp="1"/>
          </p:cNvSpPr>
          <p:nvPr>
            <p:ph type="body" idx="1"/>
          </p:nvPr>
        </p:nvSpPr>
        <p:spPr/>
        <p:txBody>
          <a:bodyPr/>
          <a:lstStyle/>
          <a:p>
            <a:endParaRPr lang="en-US" sz="1200" b="0" dirty="0">
              <a:effectLst/>
            </a:endParaRPr>
          </a:p>
        </p:txBody>
      </p:sp>
      <p:sp>
        <p:nvSpPr>
          <p:cNvPr id="4" name="Slide Number Placeholder 3">
            <a:extLst>
              <a:ext uri="{FF2B5EF4-FFF2-40B4-BE49-F238E27FC236}">
                <a16:creationId xmlns:a16="http://schemas.microsoft.com/office/drawing/2014/main" id="{90F5B756-2DDF-F527-0D10-68C00FDAAE9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9304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00D54-3AB6-FA65-3C9F-11AE3D63F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617A85-0B8A-E5CD-9CB4-A3D2D8104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333669-8B9D-1F50-4533-1FC4E5A2E71A}"/>
              </a:ext>
            </a:extLst>
          </p:cNvPr>
          <p:cNvSpPr>
            <a:spLocks noGrp="1"/>
          </p:cNvSpPr>
          <p:nvPr>
            <p:ph type="body" idx="1"/>
          </p:nvPr>
        </p:nvSpPr>
        <p:spPr/>
        <p:txBody>
          <a:bodyPr/>
          <a:lstStyle/>
          <a:p>
            <a:endParaRPr lang="en-IN" b="0" dirty="0"/>
          </a:p>
        </p:txBody>
      </p:sp>
      <p:sp>
        <p:nvSpPr>
          <p:cNvPr id="4" name="Slide Number Placeholder 3">
            <a:extLst>
              <a:ext uri="{FF2B5EF4-FFF2-40B4-BE49-F238E27FC236}">
                <a16:creationId xmlns:a16="http://schemas.microsoft.com/office/drawing/2014/main" id="{2E910798-3FC9-C872-077C-B8E43ED1B7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0469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4557F-F89C-B73C-711F-54E5746368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DF331-8072-36DE-5379-ABB7C2777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87409C-E1A4-3BCE-EB81-5D997B8AAF91}"/>
              </a:ext>
            </a:extLst>
          </p:cNvPr>
          <p:cNvSpPr>
            <a:spLocks noGrp="1"/>
          </p:cNvSpPr>
          <p:nvPr>
            <p:ph type="body" idx="1"/>
          </p:nvPr>
        </p:nvSpPr>
        <p:spPr/>
        <p:txBody>
          <a:bodyPr/>
          <a:lstStyle/>
          <a:p>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4" name="Slide Number Placeholder 3">
            <a:extLst>
              <a:ext uri="{FF2B5EF4-FFF2-40B4-BE49-F238E27FC236}">
                <a16:creationId xmlns:a16="http://schemas.microsoft.com/office/drawing/2014/main" id="{EC87DBFE-FB75-C4E5-897F-900DC1B190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246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263D7-8EC6-B8EB-38AA-6F9A7B4A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BA971-9456-96A4-FBFE-5FCCD582F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7946E-B923-2163-A640-8F543C76CA6B}"/>
              </a:ext>
            </a:extLst>
          </p:cNvPr>
          <p:cNvSpPr>
            <a:spLocks noGrp="1"/>
          </p:cNvSpPr>
          <p:nvPr>
            <p:ph type="body" idx="1"/>
          </p:nvPr>
        </p:nvSpPr>
        <p:spPr/>
        <p:txBody>
          <a:bodyPr/>
          <a:lstStyle/>
          <a:p>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DB16143-DC70-9AAE-DE75-4CB79BFF40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654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8F64B-A7C3-35C3-A676-F576865BA0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AF3D2B-F4FC-A646-9507-A5499B893F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137FE8-DED8-3517-4860-00E19F97230F}"/>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5" name="Footer Placeholder 4">
            <a:extLst>
              <a:ext uri="{FF2B5EF4-FFF2-40B4-BE49-F238E27FC236}">
                <a16:creationId xmlns:a16="http://schemas.microsoft.com/office/drawing/2014/main" id="{3EE5D0F1-BC1F-22B4-EABC-29D4176232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F78A9B-01EA-BF57-5F20-3FC3A5627B1A}"/>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157374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0C30-2FE7-4E1B-D13B-0FBCAE1740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37D723-ED04-FF3A-CA0A-C845B9D895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00FDA2-9A7A-A1E3-424D-6B1882282CC1}"/>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5" name="Footer Placeholder 4">
            <a:extLst>
              <a:ext uri="{FF2B5EF4-FFF2-40B4-BE49-F238E27FC236}">
                <a16:creationId xmlns:a16="http://schemas.microsoft.com/office/drawing/2014/main" id="{A738FD85-DBAD-96BE-55A4-1A6329DDB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D92677-E8B4-AB00-5CB5-51F9082B2675}"/>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1912159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26C520-BEA6-3BBE-0BED-DE3F7CEBAE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1A156B-E675-14B1-B7BC-E4591B8B4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7FE54E-2400-527F-0ECF-3000146508C9}"/>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5" name="Footer Placeholder 4">
            <a:extLst>
              <a:ext uri="{FF2B5EF4-FFF2-40B4-BE49-F238E27FC236}">
                <a16:creationId xmlns:a16="http://schemas.microsoft.com/office/drawing/2014/main" id="{149EE262-6341-AC8C-CAB1-5A14B8FF8C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ADF345-0AC1-38CD-CC9B-3F46AF36E6D6}"/>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3358900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C7C6-7812-40CD-A1BB-0D8F29B7E5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3469BC-6113-48E5-B25C-239E807913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84338F-114B-4502-B2F1-D71A19F848B5}"/>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5" name="Footer Placeholder 4">
            <a:extLst>
              <a:ext uri="{FF2B5EF4-FFF2-40B4-BE49-F238E27FC236}">
                <a16:creationId xmlns:a16="http://schemas.microsoft.com/office/drawing/2014/main" id="{83C61730-EF5E-486E-A851-C8920F3A6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F00D0-5112-47ED-8649-BB0BF149FB0D}"/>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2701101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E4DD-7E80-486B-B48E-8FA45D4C1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62B49-C8DE-496F-BC09-66F940FA4D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71575-DF5C-4270-9C9A-8581BFB10C82}"/>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5" name="Footer Placeholder 4">
            <a:extLst>
              <a:ext uri="{FF2B5EF4-FFF2-40B4-BE49-F238E27FC236}">
                <a16:creationId xmlns:a16="http://schemas.microsoft.com/office/drawing/2014/main" id="{97BCD327-51DD-4974-B5F5-6CE1FCA9B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F269B-6C38-4339-9E6C-6EA4E8B13198}"/>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1225396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EC6C-3382-4649-A625-6859048B76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9E2BEB-7C82-43C4-9809-3F4E5FA74B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01085A-98A8-4323-B8B5-7B0827F2FCBD}"/>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5" name="Footer Placeholder 4">
            <a:extLst>
              <a:ext uri="{FF2B5EF4-FFF2-40B4-BE49-F238E27FC236}">
                <a16:creationId xmlns:a16="http://schemas.microsoft.com/office/drawing/2014/main" id="{8D76E3B5-1473-47E1-A704-E32840FB9E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5B51D-4779-40EF-94B0-41E43D9D2EE4}"/>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3995051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7-353C-45D2-89A1-925D2A5143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C8D1D-D360-4BDE-BAB3-1E37EF1FDB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2FC2C3-E7EC-48DC-AFF9-EF73705F5A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CAD5B9-DFF1-493B-A940-063107DF84C7}"/>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6" name="Footer Placeholder 5">
            <a:extLst>
              <a:ext uri="{FF2B5EF4-FFF2-40B4-BE49-F238E27FC236}">
                <a16:creationId xmlns:a16="http://schemas.microsoft.com/office/drawing/2014/main" id="{A660F99C-F634-4A84-AE11-2F592FF29E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575663-F1E4-426C-8602-8EFF8F91FB73}"/>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2638964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F17-920A-4F33-8A00-EA0B56EE9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9EBE97-DBDD-435B-B58C-3E109B440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53A99B-9F64-4A1F-81F5-6E295CE01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ADC6C-146E-4650-99F7-75F1785431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E86704-A90D-47A8-993B-509D8AFE4A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EBE331-502D-4651-A49B-623445FCD732}"/>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8" name="Footer Placeholder 7">
            <a:extLst>
              <a:ext uri="{FF2B5EF4-FFF2-40B4-BE49-F238E27FC236}">
                <a16:creationId xmlns:a16="http://schemas.microsoft.com/office/drawing/2014/main" id="{4EB28B5C-0E93-42DA-82DB-3AD2F07B34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A2128F-D2DF-49B6-A1B5-07A2F9D1BAB0}"/>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132135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AF5F-5E99-49CF-AF19-DF09EFD011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90F4D4-F7CC-48D7-936C-F9EE17219096}"/>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4" name="Footer Placeholder 3">
            <a:extLst>
              <a:ext uri="{FF2B5EF4-FFF2-40B4-BE49-F238E27FC236}">
                <a16:creationId xmlns:a16="http://schemas.microsoft.com/office/drawing/2014/main" id="{8E813318-8BCB-41D9-9ADF-127F146A23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F402EE-08E9-4131-A6E7-B9A0E985B3C2}"/>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3281498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7ACDAF-ABD4-4952-9458-FDFDC8308516}"/>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3" name="Footer Placeholder 2">
            <a:extLst>
              <a:ext uri="{FF2B5EF4-FFF2-40B4-BE49-F238E27FC236}">
                <a16:creationId xmlns:a16="http://schemas.microsoft.com/office/drawing/2014/main" id="{27CCEB08-1784-491D-9078-820DF3A331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3CB1DB-8596-4EE5-B87F-1410CF224BD8}"/>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15127258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A47-26CA-4246-A8F5-884D8C368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B25BD2-D36A-48FF-AC61-5EBBE37891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75F148-9211-4644-BB23-C09B5EF6C9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AF30D-D36A-4322-8FB6-587C9E16B54A}"/>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6" name="Footer Placeholder 5">
            <a:extLst>
              <a:ext uri="{FF2B5EF4-FFF2-40B4-BE49-F238E27FC236}">
                <a16:creationId xmlns:a16="http://schemas.microsoft.com/office/drawing/2014/main" id="{D523A4C6-F610-444B-98D7-AA211026D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50518-337D-41BE-8BEC-F8639E234832}"/>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190748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B407-3952-3F2B-D8FE-9766A281D9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E7DDAD-9A61-6296-50EC-2998B7B747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8A0D4D-2691-5D35-CBC4-41372DB5F051}"/>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5" name="Footer Placeholder 4">
            <a:extLst>
              <a:ext uri="{FF2B5EF4-FFF2-40B4-BE49-F238E27FC236}">
                <a16:creationId xmlns:a16="http://schemas.microsoft.com/office/drawing/2014/main" id="{04371227-18DD-9D73-7D4D-0D81A15350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1DAB1D-86EF-CFDF-898E-474520A2990D}"/>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2402899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202-E3F8-4B51-88C8-57F2A1834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94F58-9123-4104-B677-E7DA086B42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D065AF-6FC8-42EB-9773-B1D5546AB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16D53-A227-4119-8D17-EE39F888A2B0}"/>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6" name="Footer Placeholder 5">
            <a:extLst>
              <a:ext uri="{FF2B5EF4-FFF2-40B4-BE49-F238E27FC236}">
                <a16:creationId xmlns:a16="http://schemas.microsoft.com/office/drawing/2014/main" id="{A4036F8C-FAF1-4AC4-BF87-3575B840E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52BB3-07AE-403E-B8D2-52CF59A27648}"/>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3391419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D6EB-A4C7-490F-A250-943909AA1B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B6EC70-238B-4C8C-B4C5-5235F59B35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4D3BD-FABF-4435-992F-C4825DA6E6E7}"/>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5" name="Footer Placeholder 4">
            <a:extLst>
              <a:ext uri="{FF2B5EF4-FFF2-40B4-BE49-F238E27FC236}">
                <a16:creationId xmlns:a16="http://schemas.microsoft.com/office/drawing/2014/main" id="{A4C296FF-7CEF-4CEA-8A00-E1D8A10BB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D0550-5893-4FE9-A2B5-1F05FD553E0A}"/>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1285303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7634AA-B741-49FE-9D82-3C87CC32A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270B27-EAD9-4888-9E2F-C0712E042B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0CE9C-D9B9-4AC3-AA66-A99C25C6B275}"/>
              </a:ext>
            </a:extLst>
          </p:cNvPr>
          <p:cNvSpPr>
            <a:spLocks noGrp="1"/>
          </p:cNvSpPr>
          <p:nvPr>
            <p:ph type="dt" sz="half" idx="10"/>
          </p:nvPr>
        </p:nvSpPr>
        <p:spPr/>
        <p:txBody>
          <a:bodyPr/>
          <a:lstStyle/>
          <a:p>
            <a:fld id="{B5056311-2E14-4433-BC18-B6F984C9CD1A}" type="datetimeFigureOut">
              <a:rPr lang="en-US" smtClean="0"/>
              <a:t>3/22/2024</a:t>
            </a:fld>
            <a:endParaRPr lang="en-US"/>
          </a:p>
        </p:txBody>
      </p:sp>
      <p:sp>
        <p:nvSpPr>
          <p:cNvPr id="5" name="Footer Placeholder 4">
            <a:extLst>
              <a:ext uri="{FF2B5EF4-FFF2-40B4-BE49-F238E27FC236}">
                <a16:creationId xmlns:a16="http://schemas.microsoft.com/office/drawing/2014/main" id="{2B98CB64-2C3B-424A-B7C4-B9982FABE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E7C68-100C-473C-B88A-199E40514F8F}"/>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1524374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412C-3DCD-0A69-ED50-6BB8E42880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A502C38-FF2A-41F0-FD12-8AF8DBA87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2A826-9091-EE32-D137-D5A4382F3C8E}"/>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5" name="Footer Placeholder 4">
            <a:extLst>
              <a:ext uri="{FF2B5EF4-FFF2-40B4-BE49-F238E27FC236}">
                <a16:creationId xmlns:a16="http://schemas.microsoft.com/office/drawing/2014/main" id="{43758736-373F-EC48-551C-0178BF0903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1F1AEC-647B-2452-0131-B37677697B0C}"/>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4110696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B9A9-81CF-2DC7-16A3-9492AE78DA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B26730-4270-24FC-0253-C0E0E3AEE8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2974E6-3573-D72F-7407-C8CA427C78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164754-84FA-D0DD-2D10-D7D3383EFC6C}"/>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6" name="Footer Placeholder 5">
            <a:extLst>
              <a:ext uri="{FF2B5EF4-FFF2-40B4-BE49-F238E27FC236}">
                <a16:creationId xmlns:a16="http://schemas.microsoft.com/office/drawing/2014/main" id="{C3EC7822-5CD2-05D5-E191-78C8BE8E42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C6E782-5366-92A1-46FF-9BB6D42FAEF0}"/>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326391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E666-8575-8749-7698-015EDCF28C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EAC7D8-F50C-161A-A8D0-5794CAE55F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B413AD-E5DF-2166-EDE4-B86715E27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E99C540-9DC2-3391-7730-D614739328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369BE-C658-5BBA-0215-97CC481264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1641F9-F16B-F754-BEF3-5CDCD50D48BB}"/>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8" name="Footer Placeholder 7">
            <a:extLst>
              <a:ext uri="{FF2B5EF4-FFF2-40B4-BE49-F238E27FC236}">
                <a16:creationId xmlns:a16="http://schemas.microsoft.com/office/drawing/2014/main" id="{723364D7-301F-627D-669C-474205CAEB2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30B3ED-AABA-C265-CE26-77DAA6DA0E46}"/>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26565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22F1B-3057-EC27-4ABB-0CC9A5F9BB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746A0D-29E6-AFDD-790C-A2083557D8E1}"/>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4" name="Footer Placeholder 3">
            <a:extLst>
              <a:ext uri="{FF2B5EF4-FFF2-40B4-BE49-F238E27FC236}">
                <a16:creationId xmlns:a16="http://schemas.microsoft.com/office/drawing/2014/main" id="{F821B420-621D-24B2-7EAA-2589C20C43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945283-5E44-1D80-BD09-94C446C84107}"/>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316499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1CD749-93BF-0665-4AB0-60F5A5337644}"/>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3" name="Footer Placeholder 2">
            <a:extLst>
              <a:ext uri="{FF2B5EF4-FFF2-40B4-BE49-F238E27FC236}">
                <a16:creationId xmlns:a16="http://schemas.microsoft.com/office/drawing/2014/main" id="{C95B279A-BB6F-39F9-3534-B6D824715B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87AECAC-9798-1151-4CE4-046211CBC36F}"/>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2095320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78B39-8875-1056-F202-543BF47120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200F62B-E920-6009-BDB8-C3BAA0D3FC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2D2332-D6BD-AEF0-933F-86A7ACE4E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E1FED-91CA-1994-E692-BED792038821}"/>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6" name="Footer Placeholder 5">
            <a:extLst>
              <a:ext uri="{FF2B5EF4-FFF2-40B4-BE49-F238E27FC236}">
                <a16:creationId xmlns:a16="http://schemas.microsoft.com/office/drawing/2014/main" id="{85F888D0-4D1C-D05F-9AC3-D7114BA844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9C834A-48E6-1C42-5CC3-1872CF02ED20}"/>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61100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B913-56FC-BFBA-DD4E-4F7814B12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74489BB-8A00-577A-F38C-C6714A7929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C4A2C0-74FF-99D9-8546-A05ED4D30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B67401-2090-85A7-F288-CC4FF4DFBB18}"/>
              </a:ext>
            </a:extLst>
          </p:cNvPr>
          <p:cNvSpPr>
            <a:spLocks noGrp="1"/>
          </p:cNvSpPr>
          <p:nvPr>
            <p:ph type="dt" sz="half" idx="10"/>
          </p:nvPr>
        </p:nvSpPr>
        <p:spPr/>
        <p:txBody>
          <a:bodyPr/>
          <a:lstStyle/>
          <a:p>
            <a:fld id="{FD67B667-B99B-4EDA-8217-6C3A5978D7DE}" type="datetimeFigureOut">
              <a:rPr lang="en-IN" smtClean="0"/>
              <a:t>22-03-2024</a:t>
            </a:fld>
            <a:endParaRPr lang="en-IN"/>
          </a:p>
        </p:txBody>
      </p:sp>
      <p:sp>
        <p:nvSpPr>
          <p:cNvPr id="6" name="Footer Placeholder 5">
            <a:extLst>
              <a:ext uri="{FF2B5EF4-FFF2-40B4-BE49-F238E27FC236}">
                <a16:creationId xmlns:a16="http://schemas.microsoft.com/office/drawing/2014/main" id="{8FFA9C09-909F-E971-91A5-B863A1EC03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B978D4-3BC6-73A6-2CB6-861CABE3E03E}"/>
              </a:ext>
            </a:extLst>
          </p:cNvPr>
          <p:cNvSpPr>
            <a:spLocks noGrp="1"/>
          </p:cNvSpPr>
          <p:nvPr>
            <p:ph type="sldNum" sz="quarter" idx="12"/>
          </p:nvPr>
        </p:nvSpPr>
        <p:spPr/>
        <p:txBody>
          <a:bodyPr/>
          <a:lstStyle/>
          <a:p>
            <a:fld id="{68EE06F1-9333-4A73-BBDF-4FB27CB9550A}" type="slidenum">
              <a:rPr lang="en-IN" smtClean="0"/>
              <a:t>‹#›</a:t>
            </a:fld>
            <a:endParaRPr lang="en-IN"/>
          </a:p>
        </p:txBody>
      </p:sp>
    </p:spTree>
    <p:extLst>
      <p:ext uri="{BB962C8B-B14F-4D97-AF65-F5344CB8AC3E}">
        <p14:creationId xmlns:p14="http://schemas.microsoft.com/office/powerpoint/2010/main" val="1804064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BAA728-CE31-5948-A292-14FA07E5D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51433C-3EBE-2625-BEAC-A73B7E6DC8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A2B53A-BCF7-0CC3-8E6A-4AAF45E7B9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67B667-B99B-4EDA-8217-6C3A5978D7DE}" type="datetimeFigureOut">
              <a:rPr lang="en-IN" smtClean="0"/>
              <a:t>22-03-2024</a:t>
            </a:fld>
            <a:endParaRPr lang="en-IN"/>
          </a:p>
        </p:txBody>
      </p:sp>
      <p:sp>
        <p:nvSpPr>
          <p:cNvPr id="5" name="Footer Placeholder 4">
            <a:extLst>
              <a:ext uri="{FF2B5EF4-FFF2-40B4-BE49-F238E27FC236}">
                <a16:creationId xmlns:a16="http://schemas.microsoft.com/office/drawing/2014/main" id="{0CF65E92-5F04-3716-5A6E-D98240684F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28618A-4032-7CED-93D6-07AB9C9BE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EE06F1-9333-4A73-BBDF-4FB27CB9550A}" type="slidenum">
              <a:rPr lang="en-IN" smtClean="0"/>
              <a:t>‹#›</a:t>
            </a:fld>
            <a:endParaRPr lang="en-IN"/>
          </a:p>
        </p:txBody>
      </p:sp>
    </p:spTree>
    <p:extLst>
      <p:ext uri="{BB962C8B-B14F-4D97-AF65-F5344CB8AC3E}">
        <p14:creationId xmlns:p14="http://schemas.microsoft.com/office/powerpoint/2010/main" val="47298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F80921-5F7F-410D-BF06-CBA1FFE9C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E61825-80E5-449C-8807-5EDEEF29B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F520E-980D-445F-8394-9877CE4EE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AF20E9-EF2C-4403-9778-EC90424A790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3/22/2024</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a:extLst>
              <a:ext uri="{FF2B5EF4-FFF2-40B4-BE49-F238E27FC236}">
                <a16:creationId xmlns:a16="http://schemas.microsoft.com/office/drawing/2014/main" id="{3EA44312-F65C-4A2D-8CD2-FE8374F0E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a:extLst>
              <a:ext uri="{FF2B5EF4-FFF2-40B4-BE49-F238E27FC236}">
                <a16:creationId xmlns:a16="http://schemas.microsoft.com/office/drawing/2014/main" id="{0ACCE962-0ED4-4A85-B883-1B7C7E190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B6D1FFB-81B5-4B28-A4A9-8C32C476DA2A}"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3972192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100.xml.rels><?xml version="1.0" encoding="UTF-8" standalone="yes"?>
<Relationships xmlns="http://schemas.openxmlformats.org/package/2006/relationships"><Relationship Id="rId8" Type="http://schemas.microsoft.com/office/2007/relationships/diagramDrawing" Target="../diagrams/drawing26.xml"/><Relationship Id="rId13" Type="http://schemas.microsoft.com/office/2007/relationships/diagramDrawing" Target="../diagrams/drawing27.xml"/><Relationship Id="rId3" Type="http://schemas.openxmlformats.org/officeDocument/2006/relationships/image" Target="../media/image2.png"/><Relationship Id="rId7" Type="http://schemas.openxmlformats.org/officeDocument/2006/relationships/diagramColors" Target="../diagrams/colors26.xml"/><Relationship Id="rId12" Type="http://schemas.openxmlformats.org/officeDocument/2006/relationships/diagramColors" Target="../diagrams/colors27.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diagramQuickStyle" Target="../diagrams/quickStyle27.xml"/><Relationship Id="rId5" Type="http://schemas.openxmlformats.org/officeDocument/2006/relationships/diagramLayout" Target="../diagrams/layout26.xml"/><Relationship Id="rId10" Type="http://schemas.openxmlformats.org/officeDocument/2006/relationships/diagramLayout" Target="../diagrams/layout27.xml"/><Relationship Id="rId4" Type="http://schemas.openxmlformats.org/officeDocument/2006/relationships/diagramData" Target="../diagrams/data26.xml"/><Relationship Id="rId9" Type="http://schemas.openxmlformats.org/officeDocument/2006/relationships/diagramData" Target="../diagrams/data27.xml"/><Relationship Id="rId14" Type="http://schemas.openxmlformats.org/officeDocument/2006/relationships/slide" Target="slide96.xml"/></Relationships>
</file>

<file path=ppt/slides/_rels/slide101.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2.png"/><Relationship Id="rId7" Type="http://schemas.openxmlformats.org/officeDocument/2006/relationships/diagramColors" Target="../diagrams/colors28.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 Id="rId9" Type="http://schemas.openxmlformats.org/officeDocument/2006/relationships/slide" Target="slide96.xml"/></Relationships>
</file>

<file path=ppt/slides/_rels/slide102.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slide" Target="slide103.xml"/><Relationship Id="rId7" Type="http://schemas.openxmlformats.org/officeDocument/2006/relationships/slide" Target="slide107.xml"/><Relationship Id="rId12" Type="http://schemas.openxmlformats.org/officeDocument/2006/relationships/slide" Target="slide3.xml"/><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slide" Target="slide106.xml"/><Relationship Id="rId11" Type="http://schemas.openxmlformats.org/officeDocument/2006/relationships/image" Target="../media/image3.gif"/><Relationship Id="rId5" Type="http://schemas.openxmlformats.org/officeDocument/2006/relationships/slide" Target="slide105.xml"/><Relationship Id="rId10" Type="http://schemas.openxmlformats.org/officeDocument/2006/relationships/slide" Target="slide110.xml"/><Relationship Id="rId4" Type="http://schemas.openxmlformats.org/officeDocument/2006/relationships/slide" Target="slide104.xml"/><Relationship Id="rId9" Type="http://schemas.openxmlformats.org/officeDocument/2006/relationships/slide" Target="slide109.xml"/></Relationships>
</file>

<file path=ppt/slides/_rels/slide10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14.sv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 Id="rId9" Type="http://schemas.openxmlformats.org/officeDocument/2006/relationships/slide" Target="slide10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slide" Target="slide102.xml"/><Relationship Id="rId4" Type="http://schemas.openxmlformats.org/officeDocument/2006/relationships/image" Target="../media/image115.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slide" Target="slide102.xml"/><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2.png"/><Relationship Id="rId7" Type="http://schemas.openxmlformats.org/officeDocument/2006/relationships/diagramColors" Target="../diagrams/colors29.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 Id="rId9" Type="http://schemas.openxmlformats.org/officeDocument/2006/relationships/slide" Target="slide10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slide" Target="slide102.xml"/><Relationship Id="rId4" Type="http://schemas.openxmlformats.org/officeDocument/2006/relationships/image" Target="../media/image116.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02.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api.example.com/v2/resource" TargetMode="External"/></Relationships>
</file>

<file path=ppt/slides/_rels/slide109.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2.png"/><Relationship Id="rId7" Type="http://schemas.openxmlformats.org/officeDocument/2006/relationships/diagramColors" Target="../diagrams/colors30.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10" Type="http://schemas.openxmlformats.org/officeDocument/2006/relationships/slide" Target="slide102.xml"/><Relationship Id="rId4" Type="http://schemas.openxmlformats.org/officeDocument/2006/relationships/diagramData" Target="../diagrams/data30.xml"/><Relationship Id="rId9" Type="http://schemas.openxmlformats.org/officeDocument/2006/relationships/image" Target="../media/image117.png"/></Relationships>
</file>

<file path=ppt/slides/_rels/slide11.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12.xml"/><Relationship Id="rId7" Type="http://schemas.openxmlformats.org/officeDocument/2006/relationships/slide" Target="slide16.xml"/><Relationship Id="rId12"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slide" Target="slide15.xml"/><Relationship Id="rId11" Type="http://schemas.openxmlformats.org/officeDocument/2006/relationships/slide" Target="slide20.xml"/><Relationship Id="rId5" Type="http://schemas.openxmlformats.org/officeDocument/2006/relationships/slide" Target="slide14.xml"/><Relationship Id="rId10" Type="http://schemas.openxmlformats.org/officeDocument/2006/relationships/slide" Target="slide19.xml"/><Relationship Id="rId4" Type="http://schemas.openxmlformats.org/officeDocument/2006/relationships/slide" Target="slide13.xml"/><Relationship Id="rId9" Type="http://schemas.openxmlformats.org/officeDocument/2006/relationships/slide" Target="slide18.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slide" Target="slide102.xml"/></Relationships>
</file>

<file path=ppt/slides/_rels/slide111.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image" Target="../media/image3.gif"/><Relationship Id="rId3" Type="http://schemas.openxmlformats.org/officeDocument/2006/relationships/slide" Target="slide112.xml"/><Relationship Id="rId7" Type="http://schemas.openxmlformats.org/officeDocument/2006/relationships/slide" Target="slide116.xml"/><Relationship Id="rId12" Type="http://schemas.openxmlformats.org/officeDocument/2006/relationships/slide" Target="slide121.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slide" Target="slide115.xml"/><Relationship Id="rId11" Type="http://schemas.openxmlformats.org/officeDocument/2006/relationships/slide" Target="slide120.xml"/><Relationship Id="rId5" Type="http://schemas.openxmlformats.org/officeDocument/2006/relationships/slide" Target="slide114.xml"/><Relationship Id="rId10" Type="http://schemas.openxmlformats.org/officeDocument/2006/relationships/slide" Target="slide119.xml"/><Relationship Id="rId4" Type="http://schemas.openxmlformats.org/officeDocument/2006/relationships/slide" Target="slide113.xml"/><Relationship Id="rId9" Type="http://schemas.openxmlformats.org/officeDocument/2006/relationships/slide" Target="slide118.xml"/><Relationship Id="rId14" Type="http://schemas.openxmlformats.org/officeDocument/2006/relationships/slide" Target="slide3.xml"/></Relationships>
</file>

<file path=ppt/slides/_rels/slide112.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2.png"/><Relationship Id="rId7" Type="http://schemas.openxmlformats.org/officeDocument/2006/relationships/image" Target="../media/image121.png"/><Relationship Id="rId12" Type="http://schemas.openxmlformats.org/officeDocument/2006/relationships/slide" Target="slide111.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20.svg"/><Relationship Id="rId11" Type="http://schemas.openxmlformats.org/officeDocument/2006/relationships/image" Target="../media/image5.pn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jpeg"/><Relationship Id="rId9" Type="http://schemas.openxmlformats.org/officeDocument/2006/relationships/image" Target="../media/image123.png"/></Relationships>
</file>

<file path=ppt/slides/_rels/slide113.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2.png"/><Relationship Id="rId7" Type="http://schemas.openxmlformats.org/officeDocument/2006/relationships/diagramColors" Target="../diagrams/colors31.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 Id="rId9" Type="http://schemas.openxmlformats.org/officeDocument/2006/relationships/slide" Target="slide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11.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jpe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slide" Target="slide111.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slide" Target="slide111.xml"/></Relationships>
</file>

<file path=ppt/slides/_rels/slide117.xml.rels><?xml version="1.0" encoding="UTF-8" standalone="yes"?>
<Relationships xmlns="http://schemas.openxmlformats.org/package/2006/relationships"><Relationship Id="rId8" Type="http://schemas.openxmlformats.org/officeDocument/2006/relationships/diagramQuickStyle" Target="../diagrams/quickStyle32.xml"/><Relationship Id="rId3" Type="http://schemas.openxmlformats.org/officeDocument/2006/relationships/image" Target="../media/image2.png"/><Relationship Id="rId7" Type="http://schemas.openxmlformats.org/officeDocument/2006/relationships/diagramLayout" Target="../diagrams/layout32.xm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diagramData" Target="../diagrams/data32.xml"/><Relationship Id="rId5" Type="http://schemas.openxmlformats.org/officeDocument/2006/relationships/image" Target="../media/image125.png"/><Relationship Id="rId10" Type="http://schemas.microsoft.com/office/2007/relationships/diagramDrawing" Target="../diagrams/drawing32.xml"/><Relationship Id="rId4" Type="http://schemas.openxmlformats.org/officeDocument/2006/relationships/slide" Target="slide111.xml"/><Relationship Id="rId9" Type="http://schemas.openxmlformats.org/officeDocument/2006/relationships/diagramColors" Target="../diagrams/colors32.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slide" Target="slide111.xml"/><Relationship Id="rId4" Type="http://schemas.openxmlformats.org/officeDocument/2006/relationships/image" Target="../media/image126.png"/></Relationships>
</file>

<file path=ppt/slides/_rels/slide119.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slide" Target="slide11.xml"/><Relationship Id="rId4" Type="http://schemas.openxmlformats.org/officeDocument/2006/relationships/diagramData" Target="../diagrams/data3.xml"/><Relationship Id="rId9"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slide" Target="slide111.xml"/><Relationship Id="rId4" Type="http://schemas.openxmlformats.org/officeDocument/2006/relationships/image" Target="../media/image130.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slide" Target="slide111.xml"/><Relationship Id="rId4" Type="http://schemas.openxmlformats.org/officeDocument/2006/relationships/image" Target="../media/image131.png"/></Relationships>
</file>

<file path=ppt/slides/_rels/slide122.xml.rels><?xml version="1.0" encoding="UTF-8" standalone="yes"?>
<Relationships xmlns="http://schemas.openxmlformats.org/package/2006/relationships"><Relationship Id="rId8" Type="http://schemas.microsoft.com/office/2007/relationships/diagramDrawing" Target="../diagrams/drawing33.xml"/><Relationship Id="rId13" Type="http://schemas.microsoft.com/office/2007/relationships/diagramDrawing" Target="../diagrams/drawing34.xml"/><Relationship Id="rId3" Type="http://schemas.openxmlformats.org/officeDocument/2006/relationships/image" Target="../media/image3.gif"/><Relationship Id="rId7" Type="http://schemas.openxmlformats.org/officeDocument/2006/relationships/diagramColors" Target="../diagrams/colors33.xml"/><Relationship Id="rId12" Type="http://schemas.openxmlformats.org/officeDocument/2006/relationships/diagramColors" Target="../diagrams/colors34.xml"/><Relationship Id="rId2" Type="http://schemas.openxmlformats.org/officeDocument/2006/relationships/notesSlide" Target="../notesSlides/notesSlide120.xml"/><Relationship Id="rId1" Type="http://schemas.openxmlformats.org/officeDocument/2006/relationships/slideLayout" Target="../slideLayouts/slideLayout13.xml"/><Relationship Id="rId6" Type="http://schemas.openxmlformats.org/officeDocument/2006/relationships/diagramQuickStyle" Target="../diagrams/quickStyle33.xml"/><Relationship Id="rId11" Type="http://schemas.openxmlformats.org/officeDocument/2006/relationships/diagramQuickStyle" Target="../diagrams/quickStyle34.xml"/><Relationship Id="rId5" Type="http://schemas.openxmlformats.org/officeDocument/2006/relationships/diagramLayout" Target="../diagrams/layout33.xml"/><Relationship Id="rId10" Type="http://schemas.openxmlformats.org/officeDocument/2006/relationships/diagramLayout" Target="../diagrams/layout34.xml"/><Relationship Id="rId4" Type="http://schemas.openxmlformats.org/officeDocument/2006/relationships/diagramData" Target="../diagrams/data33.xml"/><Relationship Id="rId9" Type="http://schemas.openxmlformats.org/officeDocument/2006/relationships/diagramData" Target="../diagrams/data34.xml"/><Relationship Id="rId14" Type="http://schemas.openxmlformats.org/officeDocument/2006/relationships/image" Target="../media/image4.png"/></Relationships>
</file>

<file path=ppt/slides/_rels/slide123.xml.rels><?xml version="1.0" encoding="UTF-8" standalone="yes"?>
<Relationships xmlns="http://schemas.openxmlformats.org/package/2006/relationships"><Relationship Id="rId8" Type="http://schemas.openxmlformats.org/officeDocument/2006/relationships/slide" Target="slide129.xml"/><Relationship Id="rId3" Type="http://schemas.openxmlformats.org/officeDocument/2006/relationships/slide" Target="slide124.xml"/><Relationship Id="rId7" Type="http://schemas.openxmlformats.org/officeDocument/2006/relationships/slide" Target="slide128.xml"/><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slide" Target="slide127.xml"/><Relationship Id="rId5" Type="http://schemas.openxmlformats.org/officeDocument/2006/relationships/slide" Target="slide126.xml"/><Relationship Id="rId10" Type="http://schemas.openxmlformats.org/officeDocument/2006/relationships/slide" Target="slide3.xml"/><Relationship Id="rId4" Type="http://schemas.openxmlformats.org/officeDocument/2006/relationships/slide" Target="slide125.xml"/><Relationship Id="rId9" Type="http://schemas.openxmlformats.org/officeDocument/2006/relationships/image" Target="../media/image3.gif"/></Relationships>
</file>

<file path=ppt/slides/_rels/slide124.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2.png"/><Relationship Id="rId7" Type="http://schemas.openxmlformats.org/officeDocument/2006/relationships/diagramColors" Target="../diagrams/colors35.xml"/><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 Id="rId9" Type="http://schemas.openxmlformats.org/officeDocument/2006/relationships/slide" Target="slide123.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132.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slide" Target="slide123.xml"/><Relationship Id="rId5" Type="http://schemas.openxmlformats.org/officeDocument/2006/relationships/image" Target="../media/image133.png"/><Relationship Id="rId4" Type="http://schemas.openxmlformats.org/officeDocument/2006/relationships/image" Target="../media/image5.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134.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2.png"/><Relationship Id="rId7" Type="http://schemas.openxmlformats.org/officeDocument/2006/relationships/diagramColors" Target="../diagrams/colors36.xml"/><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 Id="rId9" Type="http://schemas.openxmlformats.org/officeDocument/2006/relationships/slide" Target="slide123.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2.png"/><Relationship Id="rId9" Type="http://schemas.openxmlformats.org/officeDocument/2006/relationships/slide" Target="slide11.xml"/></Relationships>
</file>

<file path=ppt/slides/_rels/slide130.xml.rels><?xml version="1.0" encoding="UTF-8" standalone="yes"?>
<Relationships xmlns="http://schemas.openxmlformats.org/package/2006/relationships"><Relationship Id="rId8" Type="http://schemas.openxmlformats.org/officeDocument/2006/relationships/slide" Target="slide136.xml"/><Relationship Id="rId3" Type="http://schemas.openxmlformats.org/officeDocument/2006/relationships/slide" Target="slide131.xml"/><Relationship Id="rId7" Type="http://schemas.openxmlformats.org/officeDocument/2006/relationships/slide" Target="slide135.xml"/><Relationship Id="rId2" Type="http://schemas.openxmlformats.org/officeDocument/2006/relationships/notesSlide" Target="../notesSlides/notesSlide128.xml"/><Relationship Id="rId1" Type="http://schemas.openxmlformats.org/officeDocument/2006/relationships/slideLayout" Target="../slideLayouts/slideLayout6.xml"/><Relationship Id="rId6" Type="http://schemas.openxmlformats.org/officeDocument/2006/relationships/slide" Target="slide134.xml"/><Relationship Id="rId5" Type="http://schemas.openxmlformats.org/officeDocument/2006/relationships/slide" Target="slide133.xml"/><Relationship Id="rId10" Type="http://schemas.openxmlformats.org/officeDocument/2006/relationships/slide" Target="slide3.xml"/><Relationship Id="rId4" Type="http://schemas.openxmlformats.org/officeDocument/2006/relationships/slide" Target="slide132.xml"/><Relationship Id="rId9" Type="http://schemas.openxmlformats.org/officeDocument/2006/relationships/image" Target="../media/image3.gif"/></Relationships>
</file>

<file path=ppt/slides/_rels/slide13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slide" Target="slide130.xml"/><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37.png"/></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slide" Target="slide130.xml"/><Relationship Id="rId4"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slide" Target="slide130.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39.png"/></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slide" Target="slide130.xml"/><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5.png"/><Relationship Id="rId7" Type="http://schemas.openxmlformats.org/officeDocument/2006/relationships/diagramColors" Target="../diagrams/colors37.xm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diagramQuickStyle" Target="../diagrams/quickStyle37.xml"/><Relationship Id="rId5" Type="http://schemas.openxmlformats.org/officeDocument/2006/relationships/diagramLayout" Target="../diagrams/layout37.xml"/><Relationship Id="rId10" Type="http://schemas.openxmlformats.org/officeDocument/2006/relationships/slide" Target="slide130.xml"/><Relationship Id="rId4" Type="http://schemas.openxmlformats.org/officeDocument/2006/relationships/diagramData" Target="../diagrams/data37.xml"/><Relationship Id="rId9" Type="http://schemas.openxmlformats.org/officeDocument/2006/relationships/image" Target="../media/image2.png"/></Relationships>
</file>

<file path=ppt/slides/_rels/slide136.xml.rels><?xml version="1.0" encoding="UTF-8" standalone="yes"?>
<Relationships xmlns="http://schemas.openxmlformats.org/package/2006/relationships"><Relationship Id="rId8" Type="http://schemas.openxmlformats.org/officeDocument/2006/relationships/diagramData" Target="../diagrams/data39.xml"/><Relationship Id="rId13" Type="http://schemas.openxmlformats.org/officeDocument/2006/relationships/image" Target="../media/image2.png"/><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0" Type="http://schemas.openxmlformats.org/officeDocument/2006/relationships/diagramQuickStyle" Target="../diagrams/quickStyle39.xml"/><Relationship Id="rId4" Type="http://schemas.openxmlformats.org/officeDocument/2006/relationships/diagramLayout" Target="../diagrams/layout38.xml"/><Relationship Id="rId9" Type="http://schemas.openxmlformats.org/officeDocument/2006/relationships/diagramLayout" Target="../diagrams/layout39.xml"/><Relationship Id="rId14" Type="http://schemas.openxmlformats.org/officeDocument/2006/relationships/slide" Target="slide130.xml"/></Relationships>
</file>

<file path=ppt/slides/_rels/slide137.xml.rels><?xml version="1.0" encoding="UTF-8" standalone="yes"?>
<Relationships xmlns="http://schemas.openxmlformats.org/package/2006/relationships"><Relationship Id="rId8" Type="http://schemas.openxmlformats.org/officeDocument/2006/relationships/slide" Target="slide143.xml"/><Relationship Id="rId3" Type="http://schemas.openxmlformats.org/officeDocument/2006/relationships/slide" Target="slide138.xml"/><Relationship Id="rId7" Type="http://schemas.openxmlformats.org/officeDocument/2006/relationships/slide" Target="slide142.xml"/><Relationship Id="rId2" Type="http://schemas.openxmlformats.org/officeDocument/2006/relationships/notesSlide" Target="../notesSlides/notesSlide135.xml"/><Relationship Id="rId1" Type="http://schemas.openxmlformats.org/officeDocument/2006/relationships/slideLayout" Target="../slideLayouts/slideLayout6.xml"/><Relationship Id="rId6" Type="http://schemas.openxmlformats.org/officeDocument/2006/relationships/slide" Target="slide141.xml"/><Relationship Id="rId5" Type="http://schemas.openxmlformats.org/officeDocument/2006/relationships/slide" Target="slide140.xml"/><Relationship Id="rId10" Type="http://schemas.openxmlformats.org/officeDocument/2006/relationships/slide" Target="slide3.xml"/><Relationship Id="rId4" Type="http://schemas.openxmlformats.org/officeDocument/2006/relationships/slide" Target="slide139.xml"/><Relationship Id="rId9" Type="http://schemas.openxmlformats.org/officeDocument/2006/relationships/image" Target="../media/image3.gif"/></Relationships>
</file>

<file path=ppt/slides/_rels/slide138.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2.png"/><Relationship Id="rId7" Type="http://schemas.openxmlformats.org/officeDocument/2006/relationships/diagramColors" Target="../diagrams/colors40.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10" Type="http://schemas.openxmlformats.org/officeDocument/2006/relationships/slide" Target="slide137.xml"/><Relationship Id="rId4" Type="http://schemas.openxmlformats.org/officeDocument/2006/relationships/diagramData" Target="../diagrams/data40.xml"/><Relationship Id="rId9" Type="http://schemas.openxmlformats.org/officeDocument/2006/relationships/image" Target="../media/image5.png"/></Relationships>
</file>

<file path=ppt/slides/_rels/slide139.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2.png"/><Relationship Id="rId7" Type="http://schemas.openxmlformats.org/officeDocument/2006/relationships/diagramColors" Target="../diagrams/colors41.xml"/><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 Id="rId9" Type="http://schemas.openxmlformats.org/officeDocument/2006/relationships/slide" Target="slide13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image" Target="../media/image20.png"/><Relationship Id="rId4" Type="http://schemas.openxmlformats.org/officeDocument/2006/relationships/image" Target="../media/image26.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37.xml"/><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41.xml.rels><?xml version="1.0" encoding="UTF-8" standalone="yes"?>
<Relationships xmlns="http://schemas.openxmlformats.org/package/2006/relationships"><Relationship Id="rId8" Type="http://schemas.openxmlformats.org/officeDocument/2006/relationships/diagramColors" Target="../diagrams/colors42.xml"/><Relationship Id="rId3" Type="http://schemas.openxmlformats.org/officeDocument/2006/relationships/image" Target="../media/image2.png"/><Relationship Id="rId7" Type="http://schemas.openxmlformats.org/officeDocument/2006/relationships/diagramQuickStyle" Target="../diagrams/quickStyle42.xml"/><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diagramLayout" Target="../diagrams/layout42.xml"/><Relationship Id="rId11" Type="http://schemas.openxmlformats.org/officeDocument/2006/relationships/slide" Target="slide137.xml"/><Relationship Id="rId5" Type="http://schemas.openxmlformats.org/officeDocument/2006/relationships/diagramData" Target="../diagrams/data42.xml"/><Relationship Id="rId10" Type="http://schemas.openxmlformats.org/officeDocument/2006/relationships/image" Target="../media/image5.png"/><Relationship Id="rId4" Type="http://schemas.openxmlformats.org/officeDocument/2006/relationships/image" Target="../media/image142.png"/><Relationship Id="rId9" Type="http://schemas.microsoft.com/office/2007/relationships/diagramDrawing" Target="../diagrams/drawing42.xml"/></Relationships>
</file>

<file path=ppt/slides/_rels/slide142.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2.png"/><Relationship Id="rId7" Type="http://schemas.openxmlformats.org/officeDocument/2006/relationships/diagramColors" Target="../diagrams/colors43.xml"/><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 Id="rId9" Type="http://schemas.openxmlformats.org/officeDocument/2006/relationships/slide" Target="slide137.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image" Target="../media/image145.png"/><Relationship Id="rId4" Type="http://schemas.openxmlformats.org/officeDocument/2006/relationships/image" Target="../media/image144.jpeg"/></Relationships>
</file>

<file path=ppt/slides/_rels/slide144.xml.rels><?xml version="1.0" encoding="UTF-8" standalone="yes"?>
<Relationships xmlns="http://schemas.openxmlformats.org/package/2006/relationships"><Relationship Id="rId8" Type="http://schemas.microsoft.com/office/2007/relationships/diagramDrawing" Target="../diagrams/drawing44.xml"/><Relationship Id="rId13" Type="http://schemas.microsoft.com/office/2007/relationships/diagramDrawing" Target="../diagrams/drawing45.xml"/><Relationship Id="rId3" Type="http://schemas.openxmlformats.org/officeDocument/2006/relationships/image" Target="../media/image3.gif"/><Relationship Id="rId7" Type="http://schemas.openxmlformats.org/officeDocument/2006/relationships/diagramColors" Target="../diagrams/colors44.xml"/><Relationship Id="rId12" Type="http://schemas.openxmlformats.org/officeDocument/2006/relationships/diagramColors" Target="../diagrams/colors45.xml"/><Relationship Id="rId2" Type="http://schemas.openxmlformats.org/officeDocument/2006/relationships/notesSlide" Target="../notesSlides/notesSlide142.xml"/><Relationship Id="rId1" Type="http://schemas.openxmlformats.org/officeDocument/2006/relationships/slideLayout" Target="../slideLayouts/slideLayout13.xml"/><Relationship Id="rId6" Type="http://schemas.openxmlformats.org/officeDocument/2006/relationships/diagramQuickStyle" Target="../diagrams/quickStyle44.xml"/><Relationship Id="rId11" Type="http://schemas.openxmlformats.org/officeDocument/2006/relationships/diagramQuickStyle" Target="../diagrams/quickStyle45.xml"/><Relationship Id="rId5" Type="http://schemas.openxmlformats.org/officeDocument/2006/relationships/diagramLayout" Target="../diagrams/layout44.xml"/><Relationship Id="rId10" Type="http://schemas.openxmlformats.org/officeDocument/2006/relationships/diagramLayout" Target="../diagrams/layout45.xml"/><Relationship Id="rId4" Type="http://schemas.openxmlformats.org/officeDocument/2006/relationships/diagramData" Target="../diagrams/data44.xml"/><Relationship Id="rId9" Type="http://schemas.openxmlformats.org/officeDocument/2006/relationships/diagramData" Target="../diagrams/data45.xml"/><Relationship Id="rId14" Type="http://schemas.openxmlformats.org/officeDocument/2006/relationships/image" Target="../media/image4.png"/></Relationships>
</file>

<file path=ppt/slides/_rels/slide145.xml.rels><?xml version="1.0" encoding="UTF-8" standalone="yes"?>
<Relationships xmlns="http://schemas.openxmlformats.org/package/2006/relationships"><Relationship Id="rId8" Type="http://schemas.openxmlformats.org/officeDocument/2006/relationships/slide" Target="slide151.xml"/><Relationship Id="rId3" Type="http://schemas.openxmlformats.org/officeDocument/2006/relationships/slide" Target="slide146.xml"/><Relationship Id="rId7" Type="http://schemas.openxmlformats.org/officeDocument/2006/relationships/slide" Target="slide150.xml"/><Relationship Id="rId2" Type="http://schemas.openxmlformats.org/officeDocument/2006/relationships/notesSlide" Target="../notesSlides/notesSlide143.xml"/><Relationship Id="rId1" Type="http://schemas.openxmlformats.org/officeDocument/2006/relationships/slideLayout" Target="../slideLayouts/slideLayout6.xml"/><Relationship Id="rId6" Type="http://schemas.openxmlformats.org/officeDocument/2006/relationships/slide" Target="slide149.xml"/><Relationship Id="rId11" Type="http://schemas.openxmlformats.org/officeDocument/2006/relationships/slide" Target="slide3.xml"/><Relationship Id="rId5" Type="http://schemas.openxmlformats.org/officeDocument/2006/relationships/slide" Target="slide148.xml"/><Relationship Id="rId10" Type="http://schemas.openxmlformats.org/officeDocument/2006/relationships/image" Target="../media/image3.gif"/><Relationship Id="rId4" Type="http://schemas.openxmlformats.org/officeDocument/2006/relationships/slide" Target="slide147.xml"/><Relationship Id="rId9" Type="http://schemas.openxmlformats.org/officeDocument/2006/relationships/slide" Target="slide153.xml"/></Relationships>
</file>

<file path=ppt/slides/_rels/slide14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21.jpeg"/><Relationship Id="rId12" Type="http://schemas.openxmlformats.org/officeDocument/2006/relationships/image" Target="../media/image146.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slide" Target="slide145.xml"/></Relationships>
</file>

<file path=ppt/slides/_rels/slide147.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2.png"/><Relationship Id="rId7" Type="http://schemas.openxmlformats.org/officeDocument/2006/relationships/diagramColors" Target="../diagrams/colors46.xml"/><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 Id="rId9" Type="http://schemas.openxmlformats.org/officeDocument/2006/relationships/slide" Target="slide145.xml"/></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slide" Target="slide145.xml"/><Relationship Id="rId4" Type="http://schemas.openxmlformats.org/officeDocument/2006/relationships/image" Target="../media/image5.png"/></Relationships>
</file>

<file path=ppt/slides/_rels/slide149.xml.rels><?xml version="1.0" encoding="UTF-8" standalone="yes"?>
<Relationships xmlns="http://schemas.openxmlformats.org/package/2006/relationships"><Relationship Id="rId8" Type="http://schemas.openxmlformats.org/officeDocument/2006/relationships/slide" Target="slide145.xml"/><Relationship Id="rId3" Type="http://schemas.openxmlformats.org/officeDocument/2006/relationships/image" Target="../media/image2.png"/><Relationship Id="rId7" Type="http://schemas.openxmlformats.org/officeDocument/2006/relationships/image" Target="../media/image148.jpe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147.jpeg"/><Relationship Id="rId5" Type="http://schemas.openxmlformats.org/officeDocument/2006/relationships/image" Target="../media/image40.sv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7.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slide" Target="slide11.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slide" Target="slide1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2.png"/><Relationship Id="rId7" Type="http://schemas.openxmlformats.org/officeDocument/2006/relationships/diagramColors" Target="../diagrams/colors47.xml"/><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diagramQuickStyle" Target="../diagrams/quickStyle47.xml"/><Relationship Id="rId5" Type="http://schemas.openxmlformats.org/officeDocument/2006/relationships/diagramLayout" Target="../diagrams/layout47.xml"/><Relationship Id="rId10" Type="http://schemas.openxmlformats.org/officeDocument/2006/relationships/slide" Target="slide145.xml"/><Relationship Id="rId4" Type="http://schemas.openxmlformats.org/officeDocument/2006/relationships/diagramData" Target="../diagrams/data47.xml"/><Relationship Id="rId9" Type="http://schemas.openxmlformats.org/officeDocument/2006/relationships/image" Target="../media/image5.png"/></Relationships>
</file>

<file path=ppt/slides/_rels/slide153.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2.png"/><Relationship Id="rId7" Type="http://schemas.openxmlformats.org/officeDocument/2006/relationships/diagramColors" Target="../diagrams/colors48.xm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 Id="rId9" Type="http://schemas.openxmlformats.org/officeDocument/2006/relationships/slide" Target="slide145.xml"/></Relationships>
</file>

<file path=ppt/slides/_rels/slide154.xml.rels><?xml version="1.0" encoding="UTF-8" standalone="yes"?>
<Relationships xmlns="http://schemas.openxmlformats.org/package/2006/relationships"><Relationship Id="rId8" Type="http://schemas.openxmlformats.org/officeDocument/2006/relationships/slide" Target="slide163.xml"/><Relationship Id="rId13" Type="http://schemas.openxmlformats.org/officeDocument/2006/relationships/image" Target="../media/image3.gif"/><Relationship Id="rId3" Type="http://schemas.openxmlformats.org/officeDocument/2006/relationships/slide" Target="slide155.xml"/><Relationship Id="rId7" Type="http://schemas.openxmlformats.org/officeDocument/2006/relationships/slide" Target="slide162.xml"/><Relationship Id="rId12" Type="http://schemas.openxmlformats.org/officeDocument/2006/relationships/slide" Target="slide167.xml"/><Relationship Id="rId2" Type="http://schemas.openxmlformats.org/officeDocument/2006/relationships/notesSlide" Target="../notesSlides/notesSlide152.xml"/><Relationship Id="rId1" Type="http://schemas.openxmlformats.org/officeDocument/2006/relationships/slideLayout" Target="../slideLayouts/slideLayout6.xml"/><Relationship Id="rId6" Type="http://schemas.openxmlformats.org/officeDocument/2006/relationships/slide" Target="slide161.xml"/><Relationship Id="rId11" Type="http://schemas.openxmlformats.org/officeDocument/2006/relationships/slide" Target="slide166.xml"/><Relationship Id="rId5" Type="http://schemas.openxmlformats.org/officeDocument/2006/relationships/slide" Target="slide159.xml"/><Relationship Id="rId10" Type="http://schemas.openxmlformats.org/officeDocument/2006/relationships/slide" Target="slide165.xml"/><Relationship Id="rId4" Type="http://schemas.openxmlformats.org/officeDocument/2006/relationships/slide" Target="slide156.xml"/><Relationship Id="rId9" Type="http://schemas.openxmlformats.org/officeDocument/2006/relationships/slide" Target="slide164.xml"/><Relationship Id="rId14" Type="http://schemas.openxmlformats.org/officeDocument/2006/relationships/slide" Target="slide3.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slide" Target="slide154.xml"/><Relationship Id="rId5" Type="http://schemas.openxmlformats.org/officeDocument/2006/relationships/image" Target="../media/image21.jpeg"/><Relationship Id="rId4" Type="http://schemas.openxmlformats.org/officeDocument/2006/relationships/image" Target="../media/image19.png"/></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slide" Target="slide154.xml"/><Relationship Id="rId5" Type="http://schemas.openxmlformats.org/officeDocument/2006/relationships/image" Target="../media/image150.png"/><Relationship Id="rId4" Type="http://schemas.openxmlformats.org/officeDocument/2006/relationships/image" Target="../media/image149.png"/></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slide" Target="slide154.xml"/><Relationship Id="rId4" Type="http://schemas.openxmlformats.org/officeDocument/2006/relationships/image" Target="../media/image151.png"/></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slide" Target="slide154.xml"/><Relationship Id="rId4" Type="http://schemas.openxmlformats.org/officeDocument/2006/relationships/image" Target="../media/image152.png"/></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slide" Target="slide154.xml"/><Relationship Id="rId4" Type="http://schemas.openxmlformats.org/officeDocument/2006/relationships/image" Target="../media/image15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slide" Target="slide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slide" Target="slide154.xml"/><Relationship Id="rId4" Type="http://schemas.openxmlformats.org/officeDocument/2006/relationships/image" Target="../media/image2.png"/></Relationships>
</file>

<file path=ppt/slides/_rels/slide161.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2.png"/><Relationship Id="rId7" Type="http://schemas.openxmlformats.org/officeDocument/2006/relationships/diagramColors" Target="../diagrams/colors49.xml"/><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 Id="rId9" Type="http://schemas.openxmlformats.org/officeDocument/2006/relationships/slide" Target="slide154.xm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slide" Target="slide154.xml"/><Relationship Id="rId4" Type="http://schemas.openxmlformats.org/officeDocument/2006/relationships/image" Target="../media/image155.png"/></Relationships>
</file>

<file path=ppt/slides/_rels/slide163.xml.rels><?xml version="1.0" encoding="UTF-8" standalone="yes"?>
<Relationships xmlns="http://schemas.openxmlformats.org/package/2006/relationships"><Relationship Id="rId8" Type="http://schemas.openxmlformats.org/officeDocument/2006/relationships/diagramQuickStyle" Target="../diagrams/quickStyle50.xml"/><Relationship Id="rId3" Type="http://schemas.openxmlformats.org/officeDocument/2006/relationships/image" Target="../media/image2.png"/><Relationship Id="rId7" Type="http://schemas.openxmlformats.org/officeDocument/2006/relationships/diagramLayout" Target="../diagrams/layout50.xml"/><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diagramData" Target="../diagrams/data50.xml"/><Relationship Id="rId11" Type="http://schemas.openxmlformats.org/officeDocument/2006/relationships/slide" Target="slide154.xml"/><Relationship Id="rId5" Type="http://schemas.openxmlformats.org/officeDocument/2006/relationships/image" Target="../media/image157.png"/><Relationship Id="rId10" Type="http://schemas.microsoft.com/office/2007/relationships/diagramDrawing" Target="../diagrams/drawing50.xml"/><Relationship Id="rId4" Type="http://schemas.openxmlformats.org/officeDocument/2006/relationships/image" Target="../media/image156.png"/><Relationship Id="rId9" Type="http://schemas.openxmlformats.org/officeDocument/2006/relationships/diagramColors" Target="../diagrams/colors50.xml"/></Relationships>
</file>

<file path=ppt/slides/_rels/slide164.xml.rels><?xml version="1.0" encoding="UTF-8" standalone="yes"?>
<Relationships xmlns="http://schemas.openxmlformats.org/package/2006/relationships"><Relationship Id="rId8" Type="http://schemas.openxmlformats.org/officeDocument/2006/relationships/diagramQuickStyle" Target="../diagrams/quickStyle51.xml"/><Relationship Id="rId3" Type="http://schemas.openxmlformats.org/officeDocument/2006/relationships/image" Target="../media/image2.png"/><Relationship Id="rId7" Type="http://schemas.openxmlformats.org/officeDocument/2006/relationships/diagramLayout" Target="../diagrams/layout51.xml"/><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diagramData" Target="../diagrams/data51.xml"/><Relationship Id="rId11" Type="http://schemas.openxmlformats.org/officeDocument/2006/relationships/slide" Target="slide154.xml"/><Relationship Id="rId5" Type="http://schemas.openxmlformats.org/officeDocument/2006/relationships/image" Target="../media/image159.png"/><Relationship Id="rId10" Type="http://schemas.microsoft.com/office/2007/relationships/diagramDrawing" Target="../diagrams/drawing51.xml"/><Relationship Id="rId4" Type="http://schemas.openxmlformats.org/officeDocument/2006/relationships/image" Target="../media/image158.png"/><Relationship Id="rId9" Type="http://schemas.openxmlformats.org/officeDocument/2006/relationships/diagramColors" Target="../diagrams/colors51.xml"/></Relationships>
</file>

<file path=ppt/slides/_rels/slide165.xml.rels><?xml version="1.0" encoding="UTF-8" standalone="yes"?>
<Relationships xmlns="http://schemas.openxmlformats.org/package/2006/relationships"><Relationship Id="rId8" Type="http://schemas.openxmlformats.org/officeDocument/2006/relationships/diagramQuickStyle" Target="../diagrams/quickStyle52.xml"/><Relationship Id="rId3" Type="http://schemas.openxmlformats.org/officeDocument/2006/relationships/image" Target="../media/image2.png"/><Relationship Id="rId7" Type="http://schemas.openxmlformats.org/officeDocument/2006/relationships/diagramLayout" Target="../diagrams/layout52.xml"/><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diagramData" Target="../diagrams/data52.xml"/><Relationship Id="rId11" Type="http://schemas.openxmlformats.org/officeDocument/2006/relationships/slide" Target="slide154.xml"/><Relationship Id="rId5" Type="http://schemas.openxmlformats.org/officeDocument/2006/relationships/image" Target="../media/image161.png"/><Relationship Id="rId10" Type="http://schemas.microsoft.com/office/2007/relationships/diagramDrawing" Target="../diagrams/drawing52.xml"/><Relationship Id="rId4" Type="http://schemas.openxmlformats.org/officeDocument/2006/relationships/image" Target="../media/image160.png"/><Relationship Id="rId9" Type="http://schemas.openxmlformats.org/officeDocument/2006/relationships/diagramColors" Target="../diagrams/colors52.xml"/></Relationships>
</file>

<file path=ppt/slides/_rels/slide166.xml.rels><?xml version="1.0" encoding="UTF-8" standalone="yes"?>
<Relationships xmlns="http://schemas.openxmlformats.org/package/2006/relationships"><Relationship Id="rId8" Type="http://schemas.openxmlformats.org/officeDocument/2006/relationships/diagramColors" Target="../diagrams/colors53.xml"/><Relationship Id="rId3" Type="http://schemas.openxmlformats.org/officeDocument/2006/relationships/image" Target="../media/image2.png"/><Relationship Id="rId7" Type="http://schemas.openxmlformats.org/officeDocument/2006/relationships/diagramQuickStyle" Target="../diagrams/quickStyle53.xml"/><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diagramLayout" Target="../diagrams/layout53.xml"/><Relationship Id="rId11" Type="http://schemas.openxmlformats.org/officeDocument/2006/relationships/slide" Target="slide154.xml"/><Relationship Id="rId5" Type="http://schemas.openxmlformats.org/officeDocument/2006/relationships/diagramData" Target="../diagrams/data53.xml"/><Relationship Id="rId10" Type="http://schemas.openxmlformats.org/officeDocument/2006/relationships/image" Target="../media/image163.png"/><Relationship Id="rId4" Type="http://schemas.openxmlformats.org/officeDocument/2006/relationships/image" Target="../media/image162.png"/><Relationship Id="rId9" Type="http://schemas.microsoft.com/office/2007/relationships/diagramDrawing" Target="../diagrams/drawing53.xml"/></Relationships>
</file>

<file path=ppt/slides/_rels/slide167.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2.png"/><Relationship Id="rId7" Type="http://schemas.openxmlformats.org/officeDocument/2006/relationships/diagramColors" Target="../diagrams/colors54.xml"/><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diagramQuickStyle" Target="../diagrams/quickStyle54.xml"/><Relationship Id="rId5" Type="http://schemas.openxmlformats.org/officeDocument/2006/relationships/diagramLayout" Target="../diagrams/layout54.xml"/><Relationship Id="rId10" Type="http://schemas.openxmlformats.org/officeDocument/2006/relationships/slide" Target="slide154.xml"/><Relationship Id="rId4" Type="http://schemas.openxmlformats.org/officeDocument/2006/relationships/diagramData" Target="../diagrams/data54.xml"/><Relationship Id="rId9" Type="http://schemas.openxmlformats.org/officeDocument/2006/relationships/image" Target="../media/image5.png"/></Relationships>
</file>

<file path=ppt/slides/_rels/slide1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slide" Target="slide154.xml"/><Relationship Id="rId5" Type="http://schemas.openxmlformats.org/officeDocument/2006/relationships/image" Target="../media/image5.png"/><Relationship Id="rId4" Type="http://schemas.openxmlformats.org/officeDocument/2006/relationships/image" Target="../media/image2.png"/></Relationships>
</file>

<file path=ppt/slides/_rels/slide1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slide" Target="slide154.xml"/><Relationship Id="rId5" Type="http://schemas.openxmlformats.org/officeDocument/2006/relationships/image" Target="../media/image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0.xml.rels><?xml version="1.0" encoding="UTF-8" standalone="yes"?>
<Relationships xmlns="http://schemas.openxmlformats.org/package/2006/relationships"><Relationship Id="rId8" Type="http://schemas.openxmlformats.org/officeDocument/2006/relationships/slide" Target="slide179.xml"/><Relationship Id="rId3" Type="http://schemas.openxmlformats.org/officeDocument/2006/relationships/slide" Target="slide171.xml"/><Relationship Id="rId7" Type="http://schemas.openxmlformats.org/officeDocument/2006/relationships/slide" Target="slide178.xml"/><Relationship Id="rId2" Type="http://schemas.openxmlformats.org/officeDocument/2006/relationships/notesSlide" Target="../notesSlides/notesSlide168.xml"/><Relationship Id="rId1" Type="http://schemas.openxmlformats.org/officeDocument/2006/relationships/slideLayout" Target="../slideLayouts/slideLayout6.xml"/><Relationship Id="rId6" Type="http://schemas.openxmlformats.org/officeDocument/2006/relationships/slide" Target="slide176.xml"/><Relationship Id="rId11" Type="http://schemas.openxmlformats.org/officeDocument/2006/relationships/slide" Target="slide3.xml"/><Relationship Id="rId5" Type="http://schemas.openxmlformats.org/officeDocument/2006/relationships/slide" Target="slide175.xml"/><Relationship Id="rId10" Type="http://schemas.openxmlformats.org/officeDocument/2006/relationships/image" Target="../media/image3.gif"/><Relationship Id="rId4" Type="http://schemas.openxmlformats.org/officeDocument/2006/relationships/slide" Target="slide172.xml"/><Relationship Id="rId9" Type="http://schemas.openxmlformats.org/officeDocument/2006/relationships/slide" Target="slide180.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slide" Target="slide170.xml"/><Relationship Id="rId5" Type="http://schemas.openxmlformats.org/officeDocument/2006/relationships/image" Target="../media/image166.png"/><Relationship Id="rId4" Type="http://schemas.openxmlformats.org/officeDocument/2006/relationships/image" Target="../media/image5.png"/></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0.xml"/><Relationship Id="rId1" Type="http://schemas.openxmlformats.org/officeDocument/2006/relationships/slideLayout" Target="../slideLayouts/slideLayout2.xml"/><Relationship Id="rId5" Type="http://schemas.openxmlformats.org/officeDocument/2006/relationships/slide" Target="slide170.xml"/><Relationship Id="rId4" Type="http://schemas.openxmlformats.org/officeDocument/2006/relationships/image" Target="../media/image5.png"/></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1.xml"/><Relationship Id="rId1" Type="http://schemas.openxmlformats.org/officeDocument/2006/relationships/slideLayout" Target="../slideLayouts/slideLayout2.xml"/><Relationship Id="rId5" Type="http://schemas.openxmlformats.org/officeDocument/2006/relationships/slide" Target="slide170.xml"/><Relationship Id="rId4" Type="http://schemas.openxmlformats.org/officeDocument/2006/relationships/image" Target="../media/image5.png"/></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slide" Target="slide170.xml"/><Relationship Id="rId4" Type="http://schemas.openxmlformats.org/officeDocument/2006/relationships/image" Target="../media/image5.png"/></Relationships>
</file>

<file path=ppt/slides/_rels/slide175.xml.rels><?xml version="1.0" encoding="UTF-8" standalone="yes"?>
<Relationships xmlns="http://schemas.openxmlformats.org/package/2006/relationships"><Relationship Id="rId8" Type="http://schemas.openxmlformats.org/officeDocument/2006/relationships/diagramColors" Target="../diagrams/colors55.xml"/><Relationship Id="rId3" Type="http://schemas.openxmlformats.org/officeDocument/2006/relationships/image" Target="../media/image2.png"/><Relationship Id="rId7" Type="http://schemas.openxmlformats.org/officeDocument/2006/relationships/diagramQuickStyle" Target="../diagrams/quickStyle55.xml"/><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diagramLayout" Target="../diagrams/layout55.xml"/><Relationship Id="rId5" Type="http://schemas.openxmlformats.org/officeDocument/2006/relationships/diagramData" Target="../diagrams/data55.xml"/><Relationship Id="rId10" Type="http://schemas.openxmlformats.org/officeDocument/2006/relationships/slide" Target="slide170.xml"/><Relationship Id="rId4" Type="http://schemas.openxmlformats.org/officeDocument/2006/relationships/image" Target="../media/image167.png"/><Relationship Id="rId9" Type="http://schemas.microsoft.com/office/2007/relationships/diagramDrawing" Target="../diagrams/drawing55.xml"/></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4.xml"/><Relationship Id="rId1" Type="http://schemas.openxmlformats.org/officeDocument/2006/relationships/slideLayout" Target="../slideLayouts/slideLayout2.xml"/><Relationship Id="rId5" Type="http://schemas.openxmlformats.org/officeDocument/2006/relationships/slide" Target="slide170.xml"/><Relationship Id="rId4" Type="http://schemas.openxmlformats.org/officeDocument/2006/relationships/image" Target="../media/image168.png"/></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slide" Target="slide170.xml"/><Relationship Id="rId5" Type="http://schemas.openxmlformats.org/officeDocument/2006/relationships/image" Target="../media/image170.png"/><Relationship Id="rId4" Type="http://schemas.openxmlformats.org/officeDocument/2006/relationships/image" Target="../media/image169.png"/></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70.xml"/><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5.png"/></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70.xml"/><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7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8.xml"/><Relationship Id="rId1" Type="http://schemas.openxmlformats.org/officeDocument/2006/relationships/slideLayout" Target="../slideLayouts/slideLayout2.xml"/><Relationship Id="rId5" Type="http://schemas.openxmlformats.org/officeDocument/2006/relationships/slide" Target="slide170.xml"/><Relationship Id="rId4" Type="http://schemas.openxmlformats.org/officeDocument/2006/relationships/image" Target="../media/image173.png"/></Relationships>
</file>

<file path=ppt/slides/_rels/slide181.xml.rels><?xml version="1.0" encoding="UTF-8" standalone="yes"?>
<Relationships xmlns="http://schemas.openxmlformats.org/package/2006/relationships"><Relationship Id="rId8" Type="http://schemas.openxmlformats.org/officeDocument/2006/relationships/slide" Target="slide187.xml"/><Relationship Id="rId3" Type="http://schemas.openxmlformats.org/officeDocument/2006/relationships/slide" Target="slide182.xml"/><Relationship Id="rId7" Type="http://schemas.openxmlformats.org/officeDocument/2006/relationships/slide" Target="slide186.xml"/><Relationship Id="rId2" Type="http://schemas.openxmlformats.org/officeDocument/2006/relationships/notesSlide" Target="../notesSlides/notesSlide179.xml"/><Relationship Id="rId1" Type="http://schemas.openxmlformats.org/officeDocument/2006/relationships/slideLayout" Target="../slideLayouts/slideLayout6.xml"/><Relationship Id="rId6" Type="http://schemas.openxmlformats.org/officeDocument/2006/relationships/slide" Target="slide185.xml"/><Relationship Id="rId5" Type="http://schemas.openxmlformats.org/officeDocument/2006/relationships/slide" Target="slide184.xml"/><Relationship Id="rId10" Type="http://schemas.openxmlformats.org/officeDocument/2006/relationships/slide" Target="slide3.xml"/><Relationship Id="rId4" Type="http://schemas.openxmlformats.org/officeDocument/2006/relationships/slide" Target="slide183.xml"/><Relationship Id="rId9" Type="http://schemas.openxmlformats.org/officeDocument/2006/relationships/image" Target="../media/image3.gif"/></Relationships>
</file>

<file path=ppt/slides/_rels/slide18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2.png"/><Relationship Id="rId7" Type="http://schemas.openxmlformats.org/officeDocument/2006/relationships/image" Target="../media/image175.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174.jpeg"/><Relationship Id="rId5" Type="http://schemas.openxmlformats.org/officeDocument/2006/relationships/slide" Target="slide181.xml"/><Relationship Id="rId4" Type="http://schemas.openxmlformats.org/officeDocument/2006/relationships/image" Target="../media/image5.png"/></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1.xml"/><Relationship Id="rId1" Type="http://schemas.openxmlformats.org/officeDocument/2006/relationships/slideLayout" Target="../slideLayouts/slideLayout2.xml"/><Relationship Id="rId5" Type="http://schemas.openxmlformats.org/officeDocument/2006/relationships/slide" Target="slide181.xml"/><Relationship Id="rId4" Type="http://schemas.openxmlformats.org/officeDocument/2006/relationships/image" Target="../media/image5.png"/></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slide" Target="slide181.xml"/><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81.xml"/><Relationship Id="rId2" Type="http://schemas.openxmlformats.org/officeDocument/2006/relationships/notesSlide" Target="../notesSlides/notesSlide183.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78.png"/></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slide" Target="slide181.xml"/><Relationship Id="rId5" Type="http://schemas.openxmlformats.org/officeDocument/2006/relationships/image" Target="../media/image40.svg"/><Relationship Id="rId4" Type="http://schemas.openxmlformats.org/officeDocument/2006/relationships/image" Target="../media/image39.png"/></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slide" Target="slide181.xml"/><Relationship Id="rId4" Type="http://schemas.openxmlformats.org/officeDocument/2006/relationships/image" Target="../media/image179.png"/></Relationships>
</file>

<file path=ppt/slides/_rels/slide188.xml.rels><?xml version="1.0" encoding="UTF-8" standalone="yes"?>
<Relationships xmlns="http://schemas.openxmlformats.org/package/2006/relationships"><Relationship Id="rId8" Type="http://schemas.openxmlformats.org/officeDocument/2006/relationships/slide" Target="slide195.xml"/><Relationship Id="rId13" Type="http://schemas.openxmlformats.org/officeDocument/2006/relationships/slide" Target="slide3.xml"/><Relationship Id="rId3" Type="http://schemas.openxmlformats.org/officeDocument/2006/relationships/slide" Target="slide189.xml"/><Relationship Id="rId7" Type="http://schemas.openxmlformats.org/officeDocument/2006/relationships/slide" Target="slide194.xml"/><Relationship Id="rId12" Type="http://schemas.openxmlformats.org/officeDocument/2006/relationships/image" Target="../media/image3.gif"/><Relationship Id="rId2" Type="http://schemas.openxmlformats.org/officeDocument/2006/relationships/notesSlide" Target="../notesSlides/notesSlide186.xml"/><Relationship Id="rId1" Type="http://schemas.openxmlformats.org/officeDocument/2006/relationships/slideLayout" Target="../slideLayouts/slideLayout6.xml"/><Relationship Id="rId6" Type="http://schemas.openxmlformats.org/officeDocument/2006/relationships/slide" Target="slide192.xml"/><Relationship Id="rId11" Type="http://schemas.openxmlformats.org/officeDocument/2006/relationships/slide" Target="slide199.xml"/><Relationship Id="rId5" Type="http://schemas.openxmlformats.org/officeDocument/2006/relationships/slide" Target="slide191.xml"/><Relationship Id="rId10" Type="http://schemas.openxmlformats.org/officeDocument/2006/relationships/slide" Target="slide198.xml"/><Relationship Id="rId4" Type="http://schemas.openxmlformats.org/officeDocument/2006/relationships/slide" Target="slide190.xml"/><Relationship Id="rId9" Type="http://schemas.openxmlformats.org/officeDocument/2006/relationships/slide" Target="slide197.xml"/></Relationships>
</file>

<file path=ppt/slides/_rels/slide18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diagramColors" Target="../diagrams/colors56.xml"/><Relationship Id="rId3" Type="http://schemas.openxmlformats.org/officeDocument/2006/relationships/image" Target="../media/image5.png"/><Relationship Id="rId7" Type="http://schemas.openxmlformats.org/officeDocument/2006/relationships/image" Target="../media/image24.png"/><Relationship Id="rId12" Type="http://schemas.openxmlformats.org/officeDocument/2006/relationships/diagramQuickStyle" Target="../diagrams/quickStyle56.xml"/><Relationship Id="rId2" Type="http://schemas.openxmlformats.org/officeDocument/2006/relationships/notesSlide" Target="../notesSlides/notesSlide187.xml"/><Relationship Id="rId16" Type="http://schemas.openxmlformats.org/officeDocument/2006/relationships/slide" Target="slide188.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diagramLayout" Target="../diagrams/layout56.xml"/><Relationship Id="rId5" Type="http://schemas.openxmlformats.org/officeDocument/2006/relationships/image" Target="../media/image20.png"/><Relationship Id="rId15" Type="http://schemas.openxmlformats.org/officeDocument/2006/relationships/image" Target="../media/image181.jpeg"/><Relationship Id="rId10" Type="http://schemas.openxmlformats.org/officeDocument/2006/relationships/diagramData" Target="../diagrams/data56.xml"/><Relationship Id="rId4" Type="http://schemas.openxmlformats.org/officeDocument/2006/relationships/image" Target="../media/image2.png"/><Relationship Id="rId9" Type="http://schemas.openxmlformats.org/officeDocument/2006/relationships/image" Target="../media/image180.png"/><Relationship Id="rId14" Type="http://schemas.microsoft.com/office/2007/relationships/diagramDrawing" Target="../diagrams/drawing56.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slide" Target="slide11.xml"/></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8.xml"/><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image" Target="../media/image182.png"/></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slide" Target="slide188.xml"/><Relationship Id="rId5" Type="http://schemas.openxmlformats.org/officeDocument/2006/relationships/image" Target="../media/image183.png"/><Relationship Id="rId4" Type="http://schemas.openxmlformats.org/officeDocument/2006/relationships/image" Target="../media/image5.png"/></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88.xml"/><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93.xml.rels><?xml version="1.0" encoding="UTF-8" standalone="yes"?>
<Relationships xmlns="http://schemas.openxmlformats.org/package/2006/relationships"><Relationship Id="rId8" Type="http://schemas.microsoft.com/office/2007/relationships/diagramDrawing" Target="../diagrams/drawing57.xml"/><Relationship Id="rId3" Type="http://schemas.openxmlformats.org/officeDocument/2006/relationships/image" Target="../media/image2.png"/><Relationship Id="rId7" Type="http://schemas.openxmlformats.org/officeDocument/2006/relationships/diagramColors" Target="../diagrams/colors57.xml"/><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diagramQuickStyle" Target="../diagrams/quickStyle57.xml"/><Relationship Id="rId5" Type="http://schemas.openxmlformats.org/officeDocument/2006/relationships/diagramLayout" Target="../diagrams/layout57.xml"/><Relationship Id="rId4" Type="http://schemas.openxmlformats.org/officeDocument/2006/relationships/diagramData" Target="../diagrams/data57.xml"/><Relationship Id="rId9" Type="http://schemas.openxmlformats.org/officeDocument/2006/relationships/slide" Target="slide188.xml"/></Relationships>
</file>

<file path=ppt/slides/_rels/slide19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slide" Target="slide188.xml"/><Relationship Id="rId5" Type="http://schemas.openxmlformats.org/officeDocument/2006/relationships/image" Target="../media/image188.png"/><Relationship Id="rId4" Type="http://schemas.openxmlformats.org/officeDocument/2006/relationships/image" Target="../media/image2.png"/></Relationships>
</file>

<file path=ppt/slides/_rels/slide195.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image" Target="../media/image2.png"/><Relationship Id="rId7" Type="http://schemas.openxmlformats.org/officeDocument/2006/relationships/diagramColors" Target="../diagrams/colors58.xml"/><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diagramQuickStyle" Target="../diagrams/quickStyle58.xml"/><Relationship Id="rId5" Type="http://schemas.openxmlformats.org/officeDocument/2006/relationships/diagramLayout" Target="../diagrams/layout58.xml"/><Relationship Id="rId10" Type="http://schemas.openxmlformats.org/officeDocument/2006/relationships/slide" Target="slide188.xml"/><Relationship Id="rId4" Type="http://schemas.openxmlformats.org/officeDocument/2006/relationships/diagramData" Target="../diagrams/data58.xml"/><Relationship Id="rId9" Type="http://schemas.openxmlformats.org/officeDocument/2006/relationships/image" Target="../media/image189.png"/></Relationships>
</file>

<file path=ppt/slides/_rels/slide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slide" Target="slide188.xml"/><Relationship Id="rId5" Type="http://schemas.openxmlformats.org/officeDocument/2006/relationships/image" Target="../media/image191.png"/><Relationship Id="rId4" Type="http://schemas.openxmlformats.org/officeDocument/2006/relationships/image" Target="../media/image190.png"/></Relationships>
</file>

<file path=ppt/slides/_rels/slide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image" Target="../media/image192.png"/></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88.xml"/><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40.svg"/><Relationship Id="rId4" Type="http://schemas.openxmlformats.org/officeDocument/2006/relationships/image" Target="../media/image39.png"/></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slide" Target="slide188.xml"/><Relationship Id="rId5" Type="http://schemas.openxmlformats.org/officeDocument/2006/relationships/image" Target="../media/image5.png"/><Relationship Id="rId4" Type="http://schemas.openxmlformats.org/officeDocument/2006/relationships/image" Target="../media/image19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slide" Target="slide11.xml"/></Relationships>
</file>

<file path=ppt/slides/_rels/slide200.xml.rels><?xml version="1.0" encoding="UTF-8" standalone="yes"?>
<Relationships xmlns="http://schemas.openxmlformats.org/package/2006/relationships"><Relationship Id="rId8" Type="http://schemas.microsoft.com/office/2007/relationships/diagramDrawing" Target="../diagrams/drawing59.xml"/><Relationship Id="rId13" Type="http://schemas.microsoft.com/office/2007/relationships/diagramDrawing" Target="../diagrams/drawing60.xml"/><Relationship Id="rId3" Type="http://schemas.openxmlformats.org/officeDocument/2006/relationships/image" Target="../media/image3.gif"/><Relationship Id="rId7" Type="http://schemas.openxmlformats.org/officeDocument/2006/relationships/diagramColors" Target="../diagrams/colors59.xml"/><Relationship Id="rId12" Type="http://schemas.openxmlformats.org/officeDocument/2006/relationships/diagramColors" Target="../diagrams/colors60.xml"/><Relationship Id="rId2" Type="http://schemas.openxmlformats.org/officeDocument/2006/relationships/notesSlide" Target="../notesSlides/notesSlide198.xml"/><Relationship Id="rId1" Type="http://schemas.openxmlformats.org/officeDocument/2006/relationships/slideLayout" Target="../slideLayouts/slideLayout13.xml"/><Relationship Id="rId6" Type="http://schemas.openxmlformats.org/officeDocument/2006/relationships/diagramQuickStyle" Target="../diagrams/quickStyle59.xml"/><Relationship Id="rId11" Type="http://schemas.openxmlformats.org/officeDocument/2006/relationships/diagramQuickStyle" Target="../diagrams/quickStyle60.xml"/><Relationship Id="rId5" Type="http://schemas.openxmlformats.org/officeDocument/2006/relationships/diagramLayout" Target="../diagrams/layout59.xml"/><Relationship Id="rId10" Type="http://schemas.openxmlformats.org/officeDocument/2006/relationships/diagramLayout" Target="../diagrams/layout60.xml"/><Relationship Id="rId4" Type="http://schemas.openxmlformats.org/officeDocument/2006/relationships/diagramData" Target="../diagrams/data59.xml"/><Relationship Id="rId9" Type="http://schemas.openxmlformats.org/officeDocument/2006/relationships/diagramData" Target="../diagrams/data60.xml"/><Relationship Id="rId14" Type="http://schemas.openxmlformats.org/officeDocument/2006/relationships/image" Target="../media/image4.png"/></Relationships>
</file>

<file path=ppt/slides/_rels/slide201.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slide" Target="slide202.xml"/><Relationship Id="rId7" Type="http://schemas.openxmlformats.org/officeDocument/2006/relationships/slide" Target="slide206.xml"/><Relationship Id="rId2" Type="http://schemas.openxmlformats.org/officeDocument/2006/relationships/notesSlide" Target="../notesSlides/notesSlide199.xml"/><Relationship Id="rId1" Type="http://schemas.openxmlformats.org/officeDocument/2006/relationships/slideLayout" Target="../slideLayouts/slideLayout6.xml"/><Relationship Id="rId6" Type="http://schemas.openxmlformats.org/officeDocument/2006/relationships/slide" Target="slide205.xml"/><Relationship Id="rId11" Type="http://schemas.openxmlformats.org/officeDocument/2006/relationships/slide" Target="slide3.xml"/><Relationship Id="rId5" Type="http://schemas.openxmlformats.org/officeDocument/2006/relationships/slide" Target="slide204.xml"/><Relationship Id="rId10" Type="http://schemas.openxmlformats.org/officeDocument/2006/relationships/image" Target="../media/image195.svg"/><Relationship Id="rId4" Type="http://schemas.openxmlformats.org/officeDocument/2006/relationships/slide" Target="slide203.xml"/><Relationship Id="rId9" Type="http://schemas.openxmlformats.org/officeDocument/2006/relationships/image" Target="../media/image194.png"/></Relationships>
</file>

<file path=ppt/slides/_rels/slide20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diagramColors" Target="../diagrams/colors61.xml"/><Relationship Id="rId11" Type="http://schemas.openxmlformats.org/officeDocument/2006/relationships/slide" Target="slide201.xml"/><Relationship Id="rId5" Type="http://schemas.openxmlformats.org/officeDocument/2006/relationships/diagramQuickStyle" Target="../diagrams/quickStyle61.xml"/><Relationship Id="rId10" Type="http://schemas.openxmlformats.org/officeDocument/2006/relationships/image" Target="../media/image195.svg"/><Relationship Id="rId4" Type="http://schemas.openxmlformats.org/officeDocument/2006/relationships/diagramLayout" Target="../diagrams/layout61.xml"/><Relationship Id="rId9" Type="http://schemas.openxmlformats.org/officeDocument/2006/relationships/image" Target="../media/image194.png"/></Relationships>
</file>

<file path=ppt/slides/_rels/slide203.xml.rels><?xml version="1.0" encoding="UTF-8" standalone="yes"?>
<Relationships xmlns="http://schemas.openxmlformats.org/package/2006/relationships"><Relationship Id="rId8" Type="http://schemas.openxmlformats.org/officeDocument/2006/relationships/diagramLayout" Target="../diagrams/layout62.xml"/><Relationship Id="rId3" Type="http://schemas.openxmlformats.org/officeDocument/2006/relationships/image" Target="../media/image2.png"/><Relationship Id="rId7" Type="http://schemas.openxmlformats.org/officeDocument/2006/relationships/diagramData" Target="../diagrams/data62.xml"/><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slide" Target="slide201.xml"/><Relationship Id="rId11" Type="http://schemas.microsoft.com/office/2007/relationships/diagramDrawing" Target="../diagrams/drawing62.xml"/><Relationship Id="rId5" Type="http://schemas.openxmlformats.org/officeDocument/2006/relationships/image" Target="../media/image195.svg"/><Relationship Id="rId10" Type="http://schemas.openxmlformats.org/officeDocument/2006/relationships/diagramColors" Target="../diagrams/colors62.xml"/><Relationship Id="rId4" Type="http://schemas.openxmlformats.org/officeDocument/2006/relationships/image" Target="../media/image194.png"/><Relationship Id="rId9" Type="http://schemas.openxmlformats.org/officeDocument/2006/relationships/diagramQuickStyle" Target="../diagrams/quickStyle62.xml"/></Relationships>
</file>

<file path=ppt/slides/_rels/slide204.xml.rels><?xml version="1.0" encoding="UTF-8" standalone="yes"?>
<Relationships xmlns="http://schemas.openxmlformats.org/package/2006/relationships"><Relationship Id="rId8" Type="http://schemas.openxmlformats.org/officeDocument/2006/relationships/diagramQuickStyle" Target="../diagrams/quickStyle63.xml"/><Relationship Id="rId3" Type="http://schemas.openxmlformats.org/officeDocument/2006/relationships/image" Target="../media/image2.png"/><Relationship Id="rId7" Type="http://schemas.openxmlformats.org/officeDocument/2006/relationships/diagramLayout" Target="../diagrams/layout63.xml"/><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diagramData" Target="../diagrams/data63.xml"/><Relationship Id="rId11" Type="http://schemas.openxmlformats.org/officeDocument/2006/relationships/slide" Target="slide201.xml"/><Relationship Id="rId5" Type="http://schemas.openxmlformats.org/officeDocument/2006/relationships/image" Target="../media/image195.svg"/><Relationship Id="rId10" Type="http://schemas.microsoft.com/office/2007/relationships/diagramDrawing" Target="../diagrams/drawing63.xml"/><Relationship Id="rId4" Type="http://schemas.openxmlformats.org/officeDocument/2006/relationships/image" Target="../media/image194.png"/><Relationship Id="rId9" Type="http://schemas.openxmlformats.org/officeDocument/2006/relationships/diagramColors" Target="../diagrams/colors63.xml"/></Relationships>
</file>

<file path=ppt/slides/_rels/slide205.xml.rels><?xml version="1.0" encoding="UTF-8" standalone="yes"?>
<Relationships xmlns="http://schemas.openxmlformats.org/package/2006/relationships"><Relationship Id="rId8" Type="http://schemas.openxmlformats.org/officeDocument/2006/relationships/diagramQuickStyle" Target="../diagrams/quickStyle64.xml"/><Relationship Id="rId3" Type="http://schemas.openxmlformats.org/officeDocument/2006/relationships/image" Target="../media/image2.png"/><Relationship Id="rId7" Type="http://schemas.openxmlformats.org/officeDocument/2006/relationships/diagramLayout" Target="../diagrams/layout64.xml"/><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diagramData" Target="../diagrams/data64.xml"/><Relationship Id="rId11" Type="http://schemas.openxmlformats.org/officeDocument/2006/relationships/slide" Target="slide201.xml"/><Relationship Id="rId5" Type="http://schemas.openxmlformats.org/officeDocument/2006/relationships/image" Target="../media/image195.svg"/><Relationship Id="rId10" Type="http://schemas.microsoft.com/office/2007/relationships/diagramDrawing" Target="../diagrams/drawing64.xml"/><Relationship Id="rId4" Type="http://schemas.openxmlformats.org/officeDocument/2006/relationships/image" Target="../media/image194.png"/><Relationship Id="rId9" Type="http://schemas.openxmlformats.org/officeDocument/2006/relationships/diagramColors" Target="../diagrams/colors64.xml"/></Relationships>
</file>

<file path=ppt/slides/_rels/slide206.xml.rels><?xml version="1.0" encoding="UTF-8" standalone="yes"?>
<Relationships xmlns="http://schemas.openxmlformats.org/package/2006/relationships"><Relationship Id="rId8" Type="http://schemas.openxmlformats.org/officeDocument/2006/relationships/diagramQuickStyle" Target="../diagrams/quickStyle65.xml"/><Relationship Id="rId3" Type="http://schemas.openxmlformats.org/officeDocument/2006/relationships/image" Target="../media/image2.png"/><Relationship Id="rId7" Type="http://schemas.openxmlformats.org/officeDocument/2006/relationships/diagramLayout" Target="../diagrams/layout65.xml"/><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diagramData" Target="../diagrams/data65.xml"/><Relationship Id="rId11" Type="http://schemas.openxmlformats.org/officeDocument/2006/relationships/slide" Target="slide201.xml"/><Relationship Id="rId5" Type="http://schemas.openxmlformats.org/officeDocument/2006/relationships/image" Target="../media/image195.svg"/><Relationship Id="rId10" Type="http://schemas.microsoft.com/office/2007/relationships/diagramDrawing" Target="../diagrams/drawing65.xml"/><Relationship Id="rId4" Type="http://schemas.openxmlformats.org/officeDocument/2006/relationships/image" Target="../media/image194.png"/><Relationship Id="rId9" Type="http://schemas.openxmlformats.org/officeDocument/2006/relationships/diagramColors" Target="../diagrams/colors65.xml"/></Relationships>
</file>

<file path=ppt/slides/_rels/slide207.xml.rels><?xml version="1.0" encoding="UTF-8" standalone="yes"?>
<Relationships xmlns="http://schemas.openxmlformats.org/package/2006/relationships"><Relationship Id="rId8" Type="http://schemas.openxmlformats.org/officeDocument/2006/relationships/slide" Target="slide214.xml"/><Relationship Id="rId13" Type="http://schemas.openxmlformats.org/officeDocument/2006/relationships/image" Target="../media/image196.png"/><Relationship Id="rId3" Type="http://schemas.openxmlformats.org/officeDocument/2006/relationships/slide" Target="slide209.xml"/><Relationship Id="rId7" Type="http://schemas.openxmlformats.org/officeDocument/2006/relationships/slide" Target="slide213.xml"/><Relationship Id="rId12" Type="http://schemas.openxmlformats.org/officeDocument/2006/relationships/image" Target="../media/image3.gif"/><Relationship Id="rId2" Type="http://schemas.openxmlformats.org/officeDocument/2006/relationships/notesSlide" Target="../notesSlides/notesSlide205.xml"/><Relationship Id="rId1" Type="http://schemas.openxmlformats.org/officeDocument/2006/relationships/slideLayout" Target="../slideLayouts/slideLayout6.xml"/><Relationship Id="rId6" Type="http://schemas.openxmlformats.org/officeDocument/2006/relationships/slide" Target="slide212.xml"/><Relationship Id="rId11" Type="http://schemas.openxmlformats.org/officeDocument/2006/relationships/slide" Target="slide217.xml"/><Relationship Id="rId5" Type="http://schemas.openxmlformats.org/officeDocument/2006/relationships/slide" Target="slide211.xml"/><Relationship Id="rId15" Type="http://schemas.openxmlformats.org/officeDocument/2006/relationships/slide" Target="slide3.xml"/><Relationship Id="rId10" Type="http://schemas.openxmlformats.org/officeDocument/2006/relationships/slide" Target="slide216.xml"/><Relationship Id="rId4" Type="http://schemas.openxmlformats.org/officeDocument/2006/relationships/slide" Target="slide210.xml"/><Relationship Id="rId9" Type="http://schemas.openxmlformats.org/officeDocument/2006/relationships/slide" Target="slide215.xml"/><Relationship Id="rId14" Type="http://schemas.openxmlformats.org/officeDocument/2006/relationships/image" Target="../media/image197.svg"/></Relationships>
</file>

<file path=ppt/slides/_rels/slide208.xml.rels><?xml version="1.0" encoding="UTF-8" standalone="yes"?>
<Relationships xmlns="http://schemas.openxmlformats.org/package/2006/relationships"><Relationship Id="rId8" Type="http://schemas.openxmlformats.org/officeDocument/2006/relationships/slide" Target="slide223.xml"/><Relationship Id="rId3" Type="http://schemas.openxmlformats.org/officeDocument/2006/relationships/slide" Target="slide218.xml"/><Relationship Id="rId7" Type="http://schemas.openxmlformats.org/officeDocument/2006/relationships/slide" Target="slide222.xml"/><Relationship Id="rId12" Type="http://schemas.openxmlformats.org/officeDocument/2006/relationships/slide" Target="slide3.xml"/><Relationship Id="rId2" Type="http://schemas.openxmlformats.org/officeDocument/2006/relationships/notesSlide" Target="../notesSlides/notesSlide206.xml"/><Relationship Id="rId1" Type="http://schemas.openxmlformats.org/officeDocument/2006/relationships/slideLayout" Target="../slideLayouts/slideLayout6.xml"/><Relationship Id="rId6" Type="http://schemas.openxmlformats.org/officeDocument/2006/relationships/slide" Target="slide221.xml"/><Relationship Id="rId11" Type="http://schemas.openxmlformats.org/officeDocument/2006/relationships/image" Target="../media/image197.svg"/><Relationship Id="rId5" Type="http://schemas.openxmlformats.org/officeDocument/2006/relationships/slide" Target="slide220.xml"/><Relationship Id="rId10" Type="http://schemas.openxmlformats.org/officeDocument/2006/relationships/image" Target="../media/image196.png"/><Relationship Id="rId4" Type="http://schemas.openxmlformats.org/officeDocument/2006/relationships/slide" Target="slide219.xml"/><Relationship Id="rId9" Type="http://schemas.openxmlformats.org/officeDocument/2006/relationships/image" Target="../media/image3.gif"/></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slide" Target="slide207.xml"/><Relationship Id="rId5" Type="http://schemas.openxmlformats.org/officeDocument/2006/relationships/image" Target="../media/image197.svg"/><Relationship Id="rId4" Type="http://schemas.openxmlformats.org/officeDocument/2006/relationships/image" Target="../media/image196.png"/></Relationships>
</file>

<file path=ppt/slides/_rels/slide2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3.xml"/><Relationship Id="rId3" Type="http://schemas.openxmlformats.org/officeDocument/2006/relationships/slide" Target="slide22.xml"/><Relationship Id="rId7" Type="http://schemas.openxmlformats.org/officeDocument/2006/relationships/slide" Target="slide27.xml"/><Relationship Id="rId12" Type="http://schemas.openxmlformats.org/officeDocument/2006/relationships/image" Target="../media/image3.gi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slide" Target="slide26.xml"/><Relationship Id="rId11" Type="http://schemas.openxmlformats.org/officeDocument/2006/relationships/slide" Target="slide31.xml"/><Relationship Id="rId5" Type="http://schemas.openxmlformats.org/officeDocument/2006/relationships/slide" Target="slide25.xml"/><Relationship Id="rId10" Type="http://schemas.openxmlformats.org/officeDocument/2006/relationships/slide" Target="slide30.xml"/><Relationship Id="rId4" Type="http://schemas.openxmlformats.org/officeDocument/2006/relationships/slide" Target="slide24.xml"/><Relationship Id="rId9" Type="http://schemas.openxmlformats.org/officeDocument/2006/relationships/slide" Target="slide29.xml"/></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slide" Target="slide207.xml"/><Relationship Id="rId5" Type="http://schemas.openxmlformats.org/officeDocument/2006/relationships/image" Target="../media/image197.svg"/><Relationship Id="rId4" Type="http://schemas.openxmlformats.org/officeDocument/2006/relationships/image" Target="../media/image196.png"/></Relationships>
</file>

<file path=ppt/slides/_rels/slide2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slide" Target="slide207.xml"/><Relationship Id="rId5" Type="http://schemas.openxmlformats.org/officeDocument/2006/relationships/image" Target="../media/image197.svg"/><Relationship Id="rId4" Type="http://schemas.openxmlformats.org/officeDocument/2006/relationships/image" Target="../media/image196.png"/></Relationships>
</file>

<file path=ppt/slides/_rels/slide2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slide" Target="slide207.xml"/><Relationship Id="rId5" Type="http://schemas.openxmlformats.org/officeDocument/2006/relationships/image" Target="../media/image197.svg"/><Relationship Id="rId4" Type="http://schemas.openxmlformats.org/officeDocument/2006/relationships/image" Target="../media/image196.png"/></Relationships>
</file>

<file path=ppt/slides/_rels/slide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slide" Target="slide207.xml"/><Relationship Id="rId5" Type="http://schemas.openxmlformats.org/officeDocument/2006/relationships/image" Target="../media/image197.svg"/><Relationship Id="rId4" Type="http://schemas.openxmlformats.org/officeDocument/2006/relationships/image" Target="../media/image196.png"/></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slide" Target="slide207.xml"/><Relationship Id="rId5" Type="http://schemas.openxmlformats.org/officeDocument/2006/relationships/image" Target="../media/image197.svg"/><Relationship Id="rId4" Type="http://schemas.openxmlformats.org/officeDocument/2006/relationships/image" Target="../media/image196.png"/></Relationships>
</file>

<file path=ppt/slides/_rels/slide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slide" Target="slide207.xml"/><Relationship Id="rId5" Type="http://schemas.openxmlformats.org/officeDocument/2006/relationships/image" Target="../media/image197.svg"/><Relationship Id="rId4" Type="http://schemas.openxmlformats.org/officeDocument/2006/relationships/image" Target="../media/image196.png"/></Relationships>
</file>

<file path=ppt/slides/_rels/slide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slide" Target="slide207.xml"/><Relationship Id="rId5" Type="http://schemas.openxmlformats.org/officeDocument/2006/relationships/image" Target="../media/image197.svg"/><Relationship Id="rId4" Type="http://schemas.openxmlformats.org/officeDocument/2006/relationships/image" Target="../media/image196.png"/></Relationships>
</file>

<file path=ppt/slides/_rels/slide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slide" Target="slide207.xml"/><Relationship Id="rId5" Type="http://schemas.openxmlformats.org/officeDocument/2006/relationships/image" Target="../media/image197.svg"/><Relationship Id="rId4" Type="http://schemas.openxmlformats.org/officeDocument/2006/relationships/image" Target="../media/image196.png"/></Relationships>
</file>

<file path=ppt/slides/_rels/slide2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slide" Target="slide208.xml"/><Relationship Id="rId5" Type="http://schemas.openxmlformats.org/officeDocument/2006/relationships/image" Target="../media/image197.svg"/><Relationship Id="rId4" Type="http://schemas.openxmlformats.org/officeDocument/2006/relationships/image" Target="../media/image196.png"/></Relationships>
</file>

<file path=ppt/slides/_rels/slide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7.xml"/><Relationship Id="rId1" Type="http://schemas.openxmlformats.org/officeDocument/2006/relationships/slideLayout" Target="../slideLayouts/slideLayout2.xml"/><Relationship Id="rId6" Type="http://schemas.openxmlformats.org/officeDocument/2006/relationships/slide" Target="slide208.xml"/><Relationship Id="rId5" Type="http://schemas.openxmlformats.org/officeDocument/2006/relationships/image" Target="../media/image197.svg"/><Relationship Id="rId4" Type="http://schemas.openxmlformats.org/officeDocument/2006/relationships/image" Target="../media/image19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21.xml"/></Relationships>
</file>

<file path=ppt/slides/_rels/slide2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8.xml"/><Relationship Id="rId1" Type="http://schemas.openxmlformats.org/officeDocument/2006/relationships/slideLayout" Target="../slideLayouts/slideLayout2.xml"/><Relationship Id="rId6" Type="http://schemas.openxmlformats.org/officeDocument/2006/relationships/slide" Target="slide208.xml"/><Relationship Id="rId5" Type="http://schemas.openxmlformats.org/officeDocument/2006/relationships/image" Target="../media/image197.svg"/><Relationship Id="rId4" Type="http://schemas.openxmlformats.org/officeDocument/2006/relationships/image" Target="../media/image196.png"/></Relationships>
</file>

<file path=ppt/slides/_rels/slide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9.xml"/><Relationship Id="rId1" Type="http://schemas.openxmlformats.org/officeDocument/2006/relationships/slideLayout" Target="../slideLayouts/slideLayout2.xml"/><Relationship Id="rId6" Type="http://schemas.openxmlformats.org/officeDocument/2006/relationships/slide" Target="slide208.xml"/><Relationship Id="rId5" Type="http://schemas.openxmlformats.org/officeDocument/2006/relationships/image" Target="../media/image197.svg"/><Relationship Id="rId4" Type="http://schemas.openxmlformats.org/officeDocument/2006/relationships/image" Target="../media/image196.png"/></Relationships>
</file>

<file path=ppt/slides/_rels/slide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slide" Target="slide208.xml"/><Relationship Id="rId5" Type="http://schemas.openxmlformats.org/officeDocument/2006/relationships/image" Target="../media/image197.svg"/><Relationship Id="rId4" Type="http://schemas.openxmlformats.org/officeDocument/2006/relationships/image" Target="../media/image196.png"/></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slide" Target="slide208.xml"/><Relationship Id="rId5" Type="http://schemas.openxmlformats.org/officeDocument/2006/relationships/image" Target="../media/image197.svg"/><Relationship Id="rId4" Type="http://schemas.openxmlformats.org/officeDocument/2006/relationships/image" Target="../media/image196.png"/></Relationships>
</file>

<file path=ppt/slides/_rels/slide224.xml.rels><?xml version="1.0" encoding="UTF-8" standalone="yes"?>
<Relationships xmlns="http://schemas.openxmlformats.org/package/2006/relationships"><Relationship Id="rId8" Type="http://schemas.openxmlformats.org/officeDocument/2006/relationships/slide" Target="slide236.xml"/><Relationship Id="rId13" Type="http://schemas.openxmlformats.org/officeDocument/2006/relationships/slide" Target="slide243.xml"/><Relationship Id="rId18" Type="http://schemas.openxmlformats.org/officeDocument/2006/relationships/image" Target="../media/image3.gif"/><Relationship Id="rId3" Type="http://schemas.openxmlformats.org/officeDocument/2006/relationships/slide" Target="slide226.xml"/><Relationship Id="rId7" Type="http://schemas.openxmlformats.org/officeDocument/2006/relationships/slide" Target="slide233.xml"/><Relationship Id="rId12" Type="http://schemas.openxmlformats.org/officeDocument/2006/relationships/slide" Target="slide242.xml"/><Relationship Id="rId17" Type="http://schemas.openxmlformats.org/officeDocument/2006/relationships/image" Target="../media/image198.gif"/><Relationship Id="rId2" Type="http://schemas.openxmlformats.org/officeDocument/2006/relationships/notesSlide" Target="../notesSlides/notesSlide222.xml"/><Relationship Id="rId16" Type="http://schemas.openxmlformats.org/officeDocument/2006/relationships/slide" Target="slide246.xml"/><Relationship Id="rId1" Type="http://schemas.openxmlformats.org/officeDocument/2006/relationships/slideLayout" Target="../slideLayouts/slideLayout6.xml"/><Relationship Id="rId6" Type="http://schemas.openxmlformats.org/officeDocument/2006/relationships/slide" Target="slide231.xml"/><Relationship Id="rId11" Type="http://schemas.openxmlformats.org/officeDocument/2006/relationships/slide" Target="slide241.xml"/><Relationship Id="rId5" Type="http://schemas.openxmlformats.org/officeDocument/2006/relationships/slide" Target="slide230.xml"/><Relationship Id="rId15" Type="http://schemas.openxmlformats.org/officeDocument/2006/relationships/slide" Target="slide245.xml"/><Relationship Id="rId10" Type="http://schemas.openxmlformats.org/officeDocument/2006/relationships/slide" Target="slide240.xml"/><Relationship Id="rId19" Type="http://schemas.openxmlformats.org/officeDocument/2006/relationships/slide" Target="slide3.xml"/><Relationship Id="rId4" Type="http://schemas.openxmlformats.org/officeDocument/2006/relationships/slide" Target="slide228.xml"/><Relationship Id="rId9" Type="http://schemas.openxmlformats.org/officeDocument/2006/relationships/slide" Target="slide238.xml"/><Relationship Id="rId14" Type="http://schemas.openxmlformats.org/officeDocument/2006/relationships/slide" Target="slide244.xml"/></Relationships>
</file>

<file path=ppt/slides/_rels/slide225.xml.rels><?xml version="1.0" encoding="UTF-8" standalone="yes"?>
<Relationships xmlns="http://schemas.openxmlformats.org/package/2006/relationships"><Relationship Id="rId8" Type="http://schemas.openxmlformats.org/officeDocument/2006/relationships/slide" Target="slide253.xml"/><Relationship Id="rId13" Type="http://schemas.openxmlformats.org/officeDocument/2006/relationships/slide" Target="slide258.xml"/><Relationship Id="rId18" Type="http://schemas.openxmlformats.org/officeDocument/2006/relationships/slide" Target="slide265.xml"/><Relationship Id="rId3" Type="http://schemas.openxmlformats.org/officeDocument/2006/relationships/slide" Target="slide247.xml"/><Relationship Id="rId21" Type="http://schemas.openxmlformats.org/officeDocument/2006/relationships/slide" Target="slide3.xml"/><Relationship Id="rId7" Type="http://schemas.openxmlformats.org/officeDocument/2006/relationships/slide" Target="slide252.xml"/><Relationship Id="rId12" Type="http://schemas.openxmlformats.org/officeDocument/2006/relationships/slide" Target="slide257.xml"/><Relationship Id="rId17" Type="http://schemas.openxmlformats.org/officeDocument/2006/relationships/slide" Target="slide264.xml"/><Relationship Id="rId2" Type="http://schemas.openxmlformats.org/officeDocument/2006/relationships/notesSlide" Target="../notesSlides/notesSlide223.xml"/><Relationship Id="rId16" Type="http://schemas.openxmlformats.org/officeDocument/2006/relationships/slide" Target="slide263.xml"/><Relationship Id="rId20" Type="http://schemas.openxmlformats.org/officeDocument/2006/relationships/image" Target="../media/image3.gif"/><Relationship Id="rId1" Type="http://schemas.openxmlformats.org/officeDocument/2006/relationships/slideLayout" Target="../slideLayouts/slideLayout6.xml"/><Relationship Id="rId6" Type="http://schemas.openxmlformats.org/officeDocument/2006/relationships/slide" Target="slide251.xml"/><Relationship Id="rId11" Type="http://schemas.openxmlformats.org/officeDocument/2006/relationships/slide" Target="slide256.xml"/><Relationship Id="rId5" Type="http://schemas.openxmlformats.org/officeDocument/2006/relationships/slide" Target="slide250.xml"/><Relationship Id="rId15" Type="http://schemas.openxmlformats.org/officeDocument/2006/relationships/slide" Target="slide261.xml"/><Relationship Id="rId10" Type="http://schemas.openxmlformats.org/officeDocument/2006/relationships/slide" Target="slide255.xml"/><Relationship Id="rId19" Type="http://schemas.openxmlformats.org/officeDocument/2006/relationships/image" Target="../media/image198.gif"/><Relationship Id="rId4" Type="http://schemas.openxmlformats.org/officeDocument/2006/relationships/slide" Target="slide249.xml"/><Relationship Id="rId9" Type="http://schemas.openxmlformats.org/officeDocument/2006/relationships/slide" Target="slide254.xml"/><Relationship Id="rId14" Type="http://schemas.openxmlformats.org/officeDocument/2006/relationships/slide" Target="slide260.xml"/></Relationships>
</file>

<file path=ppt/slides/_rels/slide2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24.xml"/><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5.png"/><Relationship Id="rId4" Type="http://schemas.openxmlformats.org/officeDocument/2006/relationships/image" Target="../media/image199.png"/></Relationships>
</file>

<file path=ppt/slides/_rels/slide2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10" Type="http://schemas.openxmlformats.org/officeDocument/2006/relationships/slide" Target="slide224.xml"/><Relationship Id="rId4" Type="http://schemas.openxmlformats.org/officeDocument/2006/relationships/image" Target="../media/image202.png"/><Relationship Id="rId9" Type="http://schemas.openxmlformats.org/officeDocument/2006/relationships/image" Target="../media/image5.png"/></Relationships>
</file>

<file path=ppt/slides/_rels/slide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06.png"/><Relationship Id="rId4" Type="http://schemas.openxmlformats.org/officeDocument/2006/relationships/image" Target="../media/image5.png"/></Relationships>
</file>

<file path=ppt/slides/_rels/slide229.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slide" Target="slide224.xml"/><Relationship Id="rId3" Type="http://schemas.openxmlformats.org/officeDocument/2006/relationships/diagramData" Target="../diagrams/data66.xml"/><Relationship Id="rId7" Type="http://schemas.microsoft.com/office/2007/relationships/diagramDrawing" Target="../diagrams/drawing66.xml"/><Relationship Id="rId12" Type="http://schemas.openxmlformats.org/officeDocument/2006/relationships/image" Target="../media/image5.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diagramColors" Target="../diagrams/colors66.xml"/><Relationship Id="rId11" Type="http://schemas.openxmlformats.org/officeDocument/2006/relationships/image" Target="../media/image209.png"/><Relationship Id="rId5" Type="http://schemas.openxmlformats.org/officeDocument/2006/relationships/diagramQuickStyle" Target="../diagrams/quickStyle66.xml"/><Relationship Id="rId10" Type="http://schemas.openxmlformats.org/officeDocument/2006/relationships/image" Target="../media/image2.png"/><Relationship Id="rId4" Type="http://schemas.openxmlformats.org/officeDocument/2006/relationships/diagramLayout" Target="../diagrams/layout66.xml"/><Relationship Id="rId9" Type="http://schemas.openxmlformats.org/officeDocument/2006/relationships/image" Target="../media/image20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32.png"/><Relationship Id="rId4" Type="http://schemas.openxmlformats.org/officeDocument/2006/relationships/image" Target="../media/image31.png"/></Relationships>
</file>

<file path=ppt/slides/_rels/slide230.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slide" Target="slide224.xml"/><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5.png"/><Relationship Id="rId4" Type="http://schemas.openxmlformats.org/officeDocument/2006/relationships/image" Target="../media/image2.png"/></Relationships>
</file>

<file path=ppt/slides/_rels/slide231.xml.rels><?xml version="1.0" encoding="UTF-8" standalone="yes"?>
<Relationships xmlns="http://schemas.openxmlformats.org/package/2006/relationships"><Relationship Id="rId8" Type="http://schemas.microsoft.com/office/2007/relationships/diagramDrawing" Target="../diagrams/drawing67.xml"/><Relationship Id="rId3" Type="http://schemas.openxmlformats.org/officeDocument/2006/relationships/image" Target="../media/image2.png"/><Relationship Id="rId7" Type="http://schemas.openxmlformats.org/officeDocument/2006/relationships/diagramColors" Target="../diagrams/colors67.xml"/><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diagramQuickStyle" Target="../diagrams/quickStyle67.xml"/><Relationship Id="rId11" Type="http://schemas.openxmlformats.org/officeDocument/2006/relationships/slide" Target="slide224.xml"/><Relationship Id="rId5" Type="http://schemas.openxmlformats.org/officeDocument/2006/relationships/diagramLayout" Target="../diagrams/layout67.xml"/><Relationship Id="rId10" Type="http://schemas.openxmlformats.org/officeDocument/2006/relationships/image" Target="../media/image213.png"/><Relationship Id="rId4" Type="http://schemas.openxmlformats.org/officeDocument/2006/relationships/diagramData" Target="../diagrams/data67.xml"/><Relationship Id="rId9" Type="http://schemas.openxmlformats.org/officeDocument/2006/relationships/image" Target="../media/image212.png"/></Relationships>
</file>

<file path=ppt/slides/_rels/slide2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214.png"/></Relationships>
</file>

<file path=ppt/slides/_rels/slide233.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215.png"/><Relationship Id="rId7" Type="http://schemas.openxmlformats.org/officeDocument/2006/relationships/image" Target="../media/image217.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5.png"/><Relationship Id="rId4" Type="http://schemas.openxmlformats.org/officeDocument/2006/relationships/image" Target="../media/image2.png"/></Relationships>
</file>

<file path=ppt/slides/_rels/slide2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10" Type="http://schemas.openxmlformats.org/officeDocument/2006/relationships/slide" Target="slide224.xml"/><Relationship Id="rId4" Type="http://schemas.openxmlformats.org/officeDocument/2006/relationships/diagramLayout" Target="../diagrams/layout68.xml"/><Relationship Id="rId9" Type="http://schemas.openxmlformats.org/officeDocument/2006/relationships/image" Target="../media/image5.png"/></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18.png"/><Relationship Id="rId4" Type="http://schemas.openxmlformats.org/officeDocument/2006/relationships/image" Target="../media/image5.png"/></Relationships>
</file>

<file path=ppt/slides/_rels/slide23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34.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5.png"/></Relationships>
</file>

<file path=ppt/slides/_rels/slide2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35.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5.png"/></Relationships>
</file>

<file path=ppt/slides/_rels/slide2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20.png"/><Relationship Id="rId4" Type="http://schemas.openxmlformats.org/officeDocument/2006/relationships/image" Target="../media/image5.png"/></Relationships>
</file>

<file path=ppt/slides/_rels/slide2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10" Type="http://schemas.openxmlformats.org/officeDocument/2006/relationships/slide" Target="slide224.xml"/><Relationship Id="rId4" Type="http://schemas.openxmlformats.org/officeDocument/2006/relationships/diagramLayout" Target="../diagrams/layout69.xml"/><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image" Target="../media/image33.png"/></Relationships>
</file>

<file path=ppt/slides/_rels/slide24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png"/><Relationship Id="rId4" Type="http://schemas.openxmlformats.org/officeDocument/2006/relationships/image" Target="../media/image222.png"/></Relationships>
</file>

<file path=ppt/slides/_rels/slide24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png"/><Relationship Id="rId4" Type="http://schemas.openxmlformats.org/officeDocument/2006/relationships/image" Target="../media/image224.png"/></Relationships>
</file>

<file path=ppt/slides/_rels/slide242.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225.png"/><Relationship Id="rId7" Type="http://schemas.openxmlformats.org/officeDocument/2006/relationships/image" Target="../media/image227.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226.png"/></Relationships>
</file>

<file path=ppt/slides/_rels/slide24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10" Type="http://schemas.openxmlformats.org/officeDocument/2006/relationships/slide" Target="slide224.xml"/><Relationship Id="rId4" Type="http://schemas.openxmlformats.org/officeDocument/2006/relationships/image" Target="../media/image229.png"/><Relationship Id="rId9" Type="http://schemas.openxmlformats.org/officeDocument/2006/relationships/image" Target="../media/image5.png"/></Relationships>
</file>

<file path=ppt/slides/_rels/slide244.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10" Type="http://schemas.openxmlformats.org/officeDocument/2006/relationships/slide" Target="slide224.xml"/><Relationship Id="rId4" Type="http://schemas.openxmlformats.org/officeDocument/2006/relationships/image" Target="../media/image234.png"/><Relationship Id="rId9" Type="http://schemas.openxmlformats.org/officeDocument/2006/relationships/image" Target="../media/image2.png"/></Relationships>
</file>

<file path=ppt/slides/_rels/slide2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3.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40.png"/><Relationship Id="rId4" Type="http://schemas.openxmlformats.org/officeDocument/2006/relationships/image" Target="../media/image239.png"/></Relationships>
</file>

<file path=ppt/slides/_rels/slide246.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241.png"/><Relationship Id="rId7" Type="http://schemas.openxmlformats.org/officeDocument/2006/relationships/image" Target="../media/image243.jpeg"/><Relationship Id="rId2" Type="http://schemas.openxmlformats.org/officeDocument/2006/relationships/notesSlide" Target="../notesSlides/notesSlide24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42.png"/><Relationship Id="rId4" Type="http://schemas.openxmlformats.org/officeDocument/2006/relationships/image" Target="../media/image2.png"/></Relationships>
</file>

<file path=ppt/slides/_rels/slide2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slide" Target="slide225.xml"/><Relationship Id="rId5" Type="http://schemas.openxmlformats.org/officeDocument/2006/relationships/image" Target="../media/image244.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246.xml"/><Relationship Id="rId1" Type="http://schemas.openxmlformats.org/officeDocument/2006/relationships/slideLayout" Target="../slideLayouts/slideLayout2.xml"/><Relationship Id="rId6" Type="http://schemas.openxmlformats.org/officeDocument/2006/relationships/diagramColors" Target="../diagrams/colors70.xml"/><Relationship Id="rId11" Type="http://schemas.openxmlformats.org/officeDocument/2006/relationships/slide" Target="slide225.xml"/><Relationship Id="rId5" Type="http://schemas.openxmlformats.org/officeDocument/2006/relationships/diagramQuickStyle" Target="../diagrams/quickStyle70.xml"/><Relationship Id="rId10" Type="http://schemas.openxmlformats.org/officeDocument/2006/relationships/image" Target="../media/image5.png"/><Relationship Id="rId4" Type="http://schemas.openxmlformats.org/officeDocument/2006/relationships/diagramLayout" Target="../diagrams/layout70.xml"/><Relationship Id="rId9" Type="http://schemas.openxmlformats.org/officeDocument/2006/relationships/image" Target="../media/image2.png"/></Relationships>
</file>

<file path=ppt/slides/_rels/slide249.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slide" Target="slide225.xml"/><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48.png"/><Relationship Id="rId4" Type="http://schemas.openxmlformats.org/officeDocument/2006/relationships/image" Target="../media/image247.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image" Target="../media/image2.png"/></Relationships>
</file>

<file path=ppt/slides/_rels/slide25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48.xml"/><Relationship Id="rId1" Type="http://schemas.openxmlformats.org/officeDocument/2006/relationships/slideLayout" Target="../slideLayouts/slideLayout2.xml"/><Relationship Id="rId5" Type="http://schemas.openxmlformats.org/officeDocument/2006/relationships/slide" Target="slide225.xml"/><Relationship Id="rId4" Type="http://schemas.openxmlformats.org/officeDocument/2006/relationships/image" Target="../media/image2.png"/></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49.xml"/><Relationship Id="rId1" Type="http://schemas.openxmlformats.org/officeDocument/2006/relationships/slideLayout" Target="../slideLayouts/slideLayout2.xml"/><Relationship Id="rId5" Type="http://schemas.openxmlformats.org/officeDocument/2006/relationships/slide" Target="slide225.xml"/><Relationship Id="rId4" Type="http://schemas.openxmlformats.org/officeDocument/2006/relationships/image" Target="../media/image2.png"/></Relationships>
</file>

<file path=ppt/slides/_rels/slide2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0.xml"/><Relationship Id="rId1" Type="http://schemas.openxmlformats.org/officeDocument/2006/relationships/slideLayout" Target="../slideLayouts/slideLayout2.xml"/><Relationship Id="rId5" Type="http://schemas.openxmlformats.org/officeDocument/2006/relationships/slide" Target="slide225.xml"/><Relationship Id="rId4" Type="http://schemas.openxmlformats.org/officeDocument/2006/relationships/image" Target="../media/image2.png"/></Relationships>
</file>

<file path=ppt/slides/_rels/slide25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51.xml"/><Relationship Id="rId1" Type="http://schemas.openxmlformats.org/officeDocument/2006/relationships/slideLayout" Target="../slideLayouts/slideLayout2.xml"/><Relationship Id="rId6" Type="http://schemas.openxmlformats.org/officeDocument/2006/relationships/slide" Target="slide225.xml"/><Relationship Id="rId5" Type="http://schemas.openxmlformats.org/officeDocument/2006/relationships/image" Target="../media/image2.png"/><Relationship Id="rId4" Type="http://schemas.openxmlformats.org/officeDocument/2006/relationships/image" Target="../media/image252.png"/></Relationships>
</file>

<file path=ppt/slides/_rels/slide254.xml.rels><?xml version="1.0" encoding="UTF-8" standalone="yes"?>
<Relationships xmlns="http://schemas.openxmlformats.org/package/2006/relationships"><Relationship Id="rId8" Type="http://schemas.openxmlformats.org/officeDocument/2006/relationships/slide" Target="slide163.xml"/><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252.xml"/><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255.xml.rels><?xml version="1.0" encoding="UTF-8" standalone="yes"?>
<Relationships xmlns="http://schemas.openxmlformats.org/package/2006/relationships"><Relationship Id="rId8" Type="http://schemas.openxmlformats.org/officeDocument/2006/relationships/slide" Target="slide163.xml"/><Relationship Id="rId3" Type="http://schemas.openxmlformats.org/officeDocument/2006/relationships/image" Target="../media/image253.png"/><Relationship Id="rId7" Type="http://schemas.openxmlformats.org/officeDocument/2006/relationships/image" Target="../media/image256.jpeg"/><Relationship Id="rId2" Type="http://schemas.openxmlformats.org/officeDocument/2006/relationships/notesSlide" Target="../notesSlides/notesSlide25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55.png"/><Relationship Id="rId4" Type="http://schemas.openxmlformats.org/officeDocument/2006/relationships/image" Target="../media/image254.png"/></Relationships>
</file>

<file path=ppt/slides/_rels/slide25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54.xml"/><Relationship Id="rId1" Type="http://schemas.openxmlformats.org/officeDocument/2006/relationships/slideLayout" Target="../slideLayouts/slideLayout2.xml"/><Relationship Id="rId4" Type="http://schemas.openxmlformats.org/officeDocument/2006/relationships/slide" Target="slide163.xml"/></Relationships>
</file>

<file path=ppt/slides/_rels/slide25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225.xml"/><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259.jpeg"/><Relationship Id="rId5" Type="http://schemas.openxmlformats.org/officeDocument/2006/relationships/image" Target="../media/image258.png"/><Relationship Id="rId4" Type="http://schemas.openxmlformats.org/officeDocument/2006/relationships/image" Target="../media/image2.png"/></Relationships>
</file>

<file path=ppt/slides/_rels/slide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6.xml"/><Relationship Id="rId1" Type="http://schemas.openxmlformats.org/officeDocument/2006/relationships/slideLayout" Target="../slideLayouts/slideLayout2.xml"/><Relationship Id="rId6" Type="http://schemas.openxmlformats.org/officeDocument/2006/relationships/slide" Target="slide225.xml"/><Relationship Id="rId5" Type="http://schemas.openxmlformats.org/officeDocument/2006/relationships/image" Target="../media/image5.png"/><Relationship Id="rId4" Type="http://schemas.openxmlformats.org/officeDocument/2006/relationships/image" Target="../media/image260.png"/></Relationships>
</file>

<file path=ppt/slides/_rels/slide259.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notesSlide" Target="../notesSlides/notesSlide257.xml"/><Relationship Id="rId1" Type="http://schemas.openxmlformats.org/officeDocument/2006/relationships/slideLayout" Target="../slideLayouts/slideLayout2.xml"/><Relationship Id="rId6" Type="http://schemas.openxmlformats.org/officeDocument/2006/relationships/image" Target="../media/image264.png"/><Relationship Id="rId11" Type="http://schemas.openxmlformats.org/officeDocument/2006/relationships/slide" Target="slide225.xml"/><Relationship Id="rId5" Type="http://schemas.openxmlformats.org/officeDocument/2006/relationships/image" Target="../media/image263.png"/><Relationship Id="rId10" Type="http://schemas.openxmlformats.org/officeDocument/2006/relationships/image" Target="../media/image5.png"/><Relationship Id="rId4" Type="http://schemas.openxmlformats.org/officeDocument/2006/relationships/image" Target="../media/image262.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258.xml"/><Relationship Id="rId1" Type="http://schemas.openxmlformats.org/officeDocument/2006/relationships/slideLayout" Target="../slideLayouts/slideLayout2.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 Id="rId9" Type="http://schemas.openxmlformats.org/officeDocument/2006/relationships/slide" Target="slide225.xml"/></Relationships>
</file>

<file path=ppt/slides/_rels/slide2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slide" Target="slide225.xml"/></Relationships>
</file>

<file path=ppt/slides/_rels/slide2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slide" Target="slide225.xml"/><Relationship Id="rId5" Type="http://schemas.openxmlformats.org/officeDocument/2006/relationships/image" Target="../media/image268.png"/><Relationship Id="rId4" Type="http://schemas.openxmlformats.org/officeDocument/2006/relationships/image" Target="../media/image267.png"/></Relationships>
</file>

<file path=ppt/slides/_rels/slide263.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slide" Target="slide225.xml"/><Relationship Id="rId2" Type="http://schemas.openxmlformats.org/officeDocument/2006/relationships/notesSlide" Target="../notesSlides/notesSlide261.xml"/><Relationship Id="rId1" Type="http://schemas.openxmlformats.org/officeDocument/2006/relationships/slideLayout" Target="../slideLayouts/slideLayout2.xml"/><Relationship Id="rId6" Type="http://schemas.openxmlformats.org/officeDocument/2006/relationships/slide" Target="slide230.xml"/><Relationship Id="rId5" Type="http://schemas.openxmlformats.org/officeDocument/2006/relationships/image" Target="../media/image5.png"/><Relationship Id="rId4" Type="http://schemas.openxmlformats.org/officeDocument/2006/relationships/image" Target="../media/image270.png"/></Relationships>
</file>

<file path=ppt/slides/_rels/slide26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62.xml"/><Relationship Id="rId1" Type="http://schemas.openxmlformats.org/officeDocument/2006/relationships/slideLayout" Target="../slideLayouts/slideLayout2.xml"/><Relationship Id="rId5" Type="http://schemas.openxmlformats.org/officeDocument/2006/relationships/slide" Target="slide225.xml"/><Relationship Id="rId4" Type="http://schemas.openxmlformats.org/officeDocument/2006/relationships/image" Target="../media/image272.png"/></Relationships>
</file>

<file path=ppt/slides/_rels/slide26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63.xml"/><Relationship Id="rId1" Type="http://schemas.openxmlformats.org/officeDocument/2006/relationships/slideLayout" Target="../slideLayouts/slideLayout2.xml"/><Relationship Id="rId4" Type="http://schemas.openxmlformats.org/officeDocument/2006/relationships/slide" Target="slide225.xml"/></Relationships>
</file>

<file path=ppt/slides/_rels/slide266.xml.rels><?xml version="1.0" encoding="UTF-8" standalone="yes"?>
<Relationships xmlns="http://schemas.openxmlformats.org/package/2006/relationships"><Relationship Id="rId8" Type="http://schemas.microsoft.com/office/2007/relationships/diagramDrawing" Target="../diagrams/drawing73.xml"/><Relationship Id="rId13" Type="http://schemas.microsoft.com/office/2007/relationships/diagramDrawing" Target="../diagrams/drawing74.xml"/><Relationship Id="rId3" Type="http://schemas.openxmlformats.org/officeDocument/2006/relationships/image" Target="../media/image3.gif"/><Relationship Id="rId7" Type="http://schemas.openxmlformats.org/officeDocument/2006/relationships/diagramColors" Target="../diagrams/colors73.xml"/><Relationship Id="rId12" Type="http://schemas.openxmlformats.org/officeDocument/2006/relationships/diagramColors" Target="../diagrams/colors74.xml"/><Relationship Id="rId2" Type="http://schemas.openxmlformats.org/officeDocument/2006/relationships/notesSlide" Target="../notesSlides/notesSlide264.xml"/><Relationship Id="rId1" Type="http://schemas.openxmlformats.org/officeDocument/2006/relationships/slideLayout" Target="../slideLayouts/slideLayout13.xml"/><Relationship Id="rId6" Type="http://schemas.openxmlformats.org/officeDocument/2006/relationships/diagramQuickStyle" Target="../diagrams/quickStyle73.xml"/><Relationship Id="rId11" Type="http://schemas.openxmlformats.org/officeDocument/2006/relationships/diagramQuickStyle" Target="../diagrams/quickStyle74.xml"/><Relationship Id="rId5" Type="http://schemas.openxmlformats.org/officeDocument/2006/relationships/diagramLayout" Target="../diagrams/layout73.xml"/><Relationship Id="rId10" Type="http://schemas.openxmlformats.org/officeDocument/2006/relationships/diagramLayout" Target="../diagrams/layout74.xml"/><Relationship Id="rId4" Type="http://schemas.openxmlformats.org/officeDocument/2006/relationships/diagramData" Target="../diagrams/data73.xml"/><Relationship Id="rId9" Type="http://schemas.openxmlformats.org/officeDocument/2006/relationships/diagramData" Target="../diagrams/data74.xml"/><Relationship Id="rId14" Type="http://schemas.openxmlformats.org/officeDocument/2006/relationships/image" Target="../media/image4.png"/></Relationships>
</file>

<file path=ppt/slides/_rels/slide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40.sv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gif"/><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diagramColors" Target="../diagrams/colors7.xml"/><Relationship Id="rId12" Type="http://schemas.openxmlformats.org/officeDocument/2006/relationships/image" Target="../media/image48.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47.png"/><Relationship Id="rId5" Type="http://schemas.openxmlformats.org/officeDocument/2006/relationships/diagramLayout" Target="../diagrams/layout7.xml"/><Relationship Id="rId15" Type="http://schemas.openxmlformats.org/officeDocument/2006/relationships/slide" Target="slide21.xml"/><Relationship Id="rId10" Type="http://schemas.openxmlformats.org/officeDocument/2006/relationships/image" Target="../media/image46.svg"/><Relationship Id="rId4" Type="http://schemas.openxmlformats.org/officeDocument/2006/relationships/diagramData" Target="../diagrams/data7.xml"/><Relationship Id="rId9" Type="http://schemas.openxmlformats.org/officeDocument/2006/relationships/image" Target="../media/image45.png"/><Relationship Id="rId14" Type="http://schemas.openxmlformats.org/officeDocument/2006/relationships/image" Target="../media/image50.svg"/></Relationships>
</file>

<file path=ppt/slides/_rels/slide32.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image" Target="../media/image3.gif"/><Relationship Id="rId3" Type="http://schemas.openxmlformats.org/officeDocument/2006/relationships/slide" Target="slide33.xml"/><Relationship Id="rId7" Type="http://schemas.openxmlformats.org/officeDocument/2006/relationships/slide" Target="slide38.xml"/><Relationship Id="rId12" Type="http://schemas.openxmlformats.org/officeDocument/2006/relationships/slide" Target="slide44.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slide" Target="slide36.xml"/><Relationship Id="rId11" Type="http://schemas.openxmlformats.org/officeDocument/2006/relationships/slide" Target="slide43.xml"/><Relationship Id="rId5" Type="http://schemas.openxmlformats.org/officeDocument/2006/relationships/slide" Target="slide34.xml"/><Relationship Id="rId10" Type="http://schemas.openxmlformats.org/officeDocument/2006/relationships/slide" Target="slide42.xml"/><Relationship Id="rId4" Type="http://schemas.openxmlformats.org/officeDocument/2006/relationships/hyperlink" Target="Top-200-Node-Interview-Questions.pptx" TargetMode="External"/><Relationship Id="rId9" Type="http://schemas.openxmlformats.org/officeDocument/2006/relationships/slide" Target="slide41.xml"/><Relationship Id="rId14" Type="http://schemas.openxmlformats.org/officeDocument/2006/relationships/slide" Target="slide3.xml"/></Relationships>
</file>

<file path=ppt/slides/_rels/slide3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slide" Target="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png"/><Relationship Id="rId7" Type="http://schemas.openxmlformats.org/officeDocument/2006/relationships/diagramColors" Target="../diagrams/colors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32.xml"/></Relationships>
</file>

<file path=ppt/slides/_rels/slide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slide" Target="slide32.xml"/></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12" Type="http://schemas.openxmlformats.org/officeDocument/2006/relationships/slide" Target="slide3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jpeg"/><Relationship Id="rId9"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image" Target="../media/image59.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image" Target="../media/image3.gif"/><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47.xml"/><Relationship Id="rId7" Type="http://schemas.openxmlformats.org/officeDocument/2006/relationships/image" Target="../media/image3.gif"/><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8.xml"/></Relationships>
</file>

<file path=ppt/slides/_rels/slide4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slide" Target="slide46.xml"/><Relationship Id="rId4" Type="http://schemas.openxmlformats.org/officeDocument/2006/relationships/diagramData" Target="../diagrams/data12.xml"/><Relationship Id="rId9"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slide" Target="slide46.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4.xml"/><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slide" Target="slide46.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52.xml"/><Relationship Id="rId7" Type="http://schemas.openxmlformats.org/officeDocument/2006/relationships/slide" Target="slide56.xm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slide" Target="slide55.xml"/><Relationship Id="rId5" Type="http://schemas.openxmlformats.org/officeDocument/2006/relationships/slide" Target="slide54.xml"/><Relationship Id="rId10" Type="http://schemas.openxmlformats.org/officeDocument/2006/relationships/slide" Target="slide3.xml"/><Relationship Id="rId4" Type="http://schemas.openxmlformats.org/officeDocument/2006/relationships/slide" Target="slide53.xml"/><Relationship Id="rId9" Type="http://schemas.openxmlformats.org/officeDocument/2006/relationships/image" Target="../media/image3.gif"/></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slide" Target="slide51.xml"/></Relationships>
</file>

<file path=ppt/slides/_rels/slide5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65.png"/><Relationship Id="rId7"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2.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slide" Target="slide51.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slide" Target="slide51.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image" Target="../media/image71.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slide" Target="slide59.xml"/><Relationship Id="rId7" Type="http://schemas.openxmlformats.org/officeDocument/2006/relationships/slide" Target="slide63.xml"/><Relationship Id="rId12" Type="http://schemas.openxmlformats.org/officeDocument/2006/relationships/slide" Target="slide3.xml"/><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slide" Target="slide62.xml"/><Relationship Id="rId11" Type="http://schemas.openxmlformats.org/officeDocument/2006/relationships/image" Target="../media/image3.gif"/><Relationship Id="rId5" Type="http://schemas.openxmlformats.org/officeDocument/2006/relationships/slide" Target="slide61.xml"/><Relationship Id="rId10" Type="http://schemas.openxmlformats.org/officeDocument/2006/relationships/slide" Target="slide66.xml"/><Relationship Id="rId4" Type="http://schemas.openxmlformats.org/officeDocument/2006/relationships/slide" Target="slide60.xml"/><Relationship Id="rId9" Type="http://schemas.openxmlformats.org/officeDocument/2006/relationships/slide" Target="slide65.xml"/></Relationships>
</file>

<file path=ppt/slides/_rels/slide5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10" Type="http://schemas.openxmlformats.org/officeDocument/2006/relationships/slide" Target="slide58.xml"/><Relationship Id="rId4" Type="http://schemas.openxmlformats.org/officeDocument/2006/relationships/diagramData" Target="../diagrams/data13.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2.png"/><Relationship Id="rId7" Type="http://schemas.openxmlformats.org/officeDocument/2006/relationships/image" Target="../media/image40.sv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70.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58.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58.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40.sv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image" Target="../media/image78.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png"/><Relationship Id="rId7" Type="http://schemas.openxmlformats.org/officeDocument/2006/relationships/diagramColors" Target="../diagrams/colors14.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slide" Target="slide58.xml"/></Relationships>
</file>

<file path=ppt/slides/_rels/slide6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png"/><Relationship Id="rId7" Type="http://schemas.openxmlformats.org/officeDocument/2006/relationships/diagramColors" Target="../diagrams/colors15.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slide" Target="slide58.xml"/><Relationship Id="rId4" Type="http://schemas.openxmlformats.org/officeDocument/2006/relationships/diagramData" Target="../diagrams/data15.xml"/><Relationship Id="rId9"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slide" Target="slide68.xml"/><Relationship Id="rId7" Type="http://schemas.openxmlformats.org/officeDocument/2006/relationships/slide" Target="slide72.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slide" Target="slide71.xml"/><Relationship Id="rId5" Type="http://schemas.openxmlformats.org/officeDocument/2006/relationships/slide" Target="slide70.xml"/><Relationship Id="rId10" Type="http://schemas.openxmlformats.org/officeDocument/2006/relationships/slide" Target="slide3.xml"/><Relationship Id="rId4" Type="http://schemas.openxmlformats.org/officeDocument/2006/relationships/slide" Target="slide69.xml"/><Relationship Id="rId9" Type="http://schemas.openxmlformats.org/officeDocument/2006/relationships/image" Target="../media/image3.gif"/></Relationships>
</file>

<file path=ppt/slides/_rels/slide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slide" Target="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slide" Target="slide6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image" Target="../media/image81.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png"/><Relationship Id="rId7" Type="http://schemas.openxmlformats.org/officeDocument/2006/relationships/diagramQuickStyle" Target="../diagrams/quickStyle16.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Layout" Target="../diagrams/layout16.xml"/><Relationship Id="rId5" Type="http://schemas.openxmlformats.org/officeDocument/2006/relationships/diagramData" Target="../diagrams/data16.xml"/><Relationship Id="rId10" Type="http://schemas.openxmlformats.org/officeDocument/2006/relationships/slide" Target="slide67.xml"/><Relationship Id="rId4" Type="http://schemas.openxmlformats.org/officeDocument/2006/relationships/image" Target="../media/image82.png"/><Relationship Id="rId9" Type="http://schemas.microsoft.com/office/2007/relationships/diagramDrawing" Target="../diagrams/drawing16.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image" Target="../media/image5.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8" Type="http://schemas.openxmlformats.org/officeDocument/2006/relationships/slide" Target="slide80.xml"/><Relationship Id="rId3" Type="http://schemas.openxmlformats.org/officeDocument/2006/relationships/slide" Target="slide75.xml"/><Relationship Id="rId7" Type="http://schemas.openxmlformats.org/officeDocument/2006/relationships/slide" Target="slide79.xm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slide" Target="slide78.xml"/><Relationship Id="rId11" Type="http://schemas.openxmlformats.org/officeDocument/2006/relationships/image" Target="../media/image3.gif"/><Relationship Id="rId5" Type="http://schemas.openxmlformats.org/officeDocument/2006/relationships/slide" Target="slide77.xml"/><Relationship Id="rId10" Type="http://schemas.openxmlformats.org/officeDocument/2006/relationships/slide" Target="slide82.xml"/><Relationship Id="rId4" Type="http://schemas.openxmlformats.org/officeDocument/2006/relationships/slide" Target="slide76.xml"/><Relationship Id="rId9" Type="http://schemas.openxmlformats.org/officeDocument/2006/relationships/slide" Target="slide81.xml"/></Relationships>
</file>

<file path=ppt/slides/_rels/slide75.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2.png"/><Relationship Id="rId7" Type="http://schemas.openxmlformats.org/officeDocument/2006/relationships/diagramColors" Target="../diagrams/colors17.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slide" Target="slide74.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image" Target="../media/image88.png"/><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74.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0.png"/><Relationship Id="rId7" Type="http://schemas.openxmlformats.org/officeDocument/2006/relationships/image" Target="../media/image40.sv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3.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74.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png"/><Relationship Id="rId7" Type="http://schemas.openxmlformats.org/officeDocument/2006/relationships/diagramColors" Target="../diagrams/colors18.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slide" Target="slide74.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74.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slide" Target="slide84.xml"/><Relationship Id="rId7" Type="http://schemas.openxmlformats.org/officeDocument/2006/relationships/slide" Target="slide3.xm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3.gif"/><Relationship Id="rId5" Type="http://schemas.openxmlformats.org/officeDocument/2006/relationships/slide" Target="slide86.xml"/><Relationship Id="rId4" Type="http://schemas.openxmlformats.org/officeDocument/2006/relationships/slide" Target="slide85.xml"/></Relationships>
</file>

<file path=ppt/slides/_rels/slide84.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png"/><Relationship Id="rId7" Type="http://schemas.openxmlformats.org/officeDocument/2006/relationships/image" Target="../media/image100.png"/><Relationship Id="rId12" Type="http://schemas.openxmlformats.org/officeDocument/2006/relationships/slide" Target="slide83.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5.png"/><Relationship Id="rId5" Type="http://schemas.openxmlformats.org/officeDocument/2006/relationships/image" Target="../media/image98.svg"/><Relationship Id="rId10" Type="http://schemas.openxmlformats.org/officeDocument/2006/relationships/image" Target="../media/image103.svg"/><Relationship Id="rId4" Type="http://schemas.openxmlformats.org/officeDocument/2006/relationships/image" Target="../media/image97.png"/><Relationship Id="rId9" Type="http://schemas.openxmlformats.org/officeDocument/2006/relationships/image" Target="../media/image102.png"/></Relationships>
</file>

<file path=ppt/slides/_rels/slide85.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png"/><Relationship Id="rId7" Type="http://schemas.openxmlformats.org/officeDocument/2006/relationships/diagramColors" Target="../diagrams/colors19.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slide" Target="slide83.xml"/></Relationships>
</file>

<file path=ppt/slides/_rels/slide8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2.png"/><Relationship Id="rId7"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slide" Target="slide83.xml"/></Relationships>
</file>

<file path=ppt/slides/_rels/slide87.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png"/><Relationship Id="rId7" Type="http://schemas.openxmlformats.org/officeDocument/2006/relationships/diagramColors" Target="../diagrams/colors20.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slide" Target="slide83.xml"/></Relationships>
</file>

<file path=ppt/slides/_rels/slide88.xml.rels><?xml version="1.0" encoding="UTF-8" standalone="yes"?>
<Relationships xmlns="http://schemas.openxmlformats.org/package/2006/relationships"><Relationship Id="rId8" Type="http://schemas.microsoft.com/office/2007/relationships/diagramDrawing" Target="../diagrams/drawing21.xml"/><Relationship Id="rId13" Type="http://schemas.microsoft.com/office/2007/relationships/diagramDrawing" Target="../diagrams/drawing22.xml"/><Relationship Id="rId3" Type="http://schemas.openxmlformats.org/officeDocument/2006/relationships/image" Target="../media/image3.gif"/><Relationship Id="rId7" Type="http://schemas.openxmlformats.org/officeDocument/2006/relationships/diagramColors" Target="../diagrams/colors21.xml"/><Relationship Id="rId12" Type="http://schemas.openxmlformats.org/officeDocument/2006/relationships/diagramColors" Target="../diagrams/colors22.xml"/><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diagramQuickStyle" Target="../diagrams/quickStyle21.xml"/><Relationship Id="rId11" Type="http://schemas.openxmlformats.org/officeDocument/2006/relationships/diagramQuickStyle" Target="../diagrams/quickStyle22.xml"/><Relationship Id="rId5" Type="http://schemas.openxmlformats.org/officeDocument/2006/relationships/diagramLayout" Target="../diagrams/layout21.xml"/><Relationship Id="rId10" Type="http://schemas.openxmlformats.org/officeDocument/2006/relationships/diagramLayout" Target="../diagrams/layout22.xml"/><Relationship Id="rId4" Type="http://schemas.openxmlformats.org/officeDocument/2006/relationships/diagramData" Target="../diagrams/data21.xml"/><Relationship Id="rId9" Type="http://schemas.openxmlformats.org/officeDocument/2006/relationships/diagramData" Target="../diagrams/data22.xml"/><Relationship Id="rId14" Type="http://schemas.openxmlformats.org/officeDocument/2006/relationships/image" Target="../media/image4.png"/></Relationships>
</file>

<file path=ppt/slides/_rels/slide8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90.xml"/><Relationship Id="rId7" Type="http://schemas.openxmlformats.org/officeDocument/2006/relationships/image" Target="../media/image3.gif"/><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slide" Target="slide95.xml"/><Relationship Id="rId5" Type="http://schemas.openxmlformats.org/officeDocument/2006/relationships/slide" Target="slide93.xml"/><Relationship Id="rId4" Type="http://schemas.openxmlformats.org/officeDocument/2006/relationships/slide" Target="slide9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png"/><Relationship Id="rId12"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5.jpe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9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89.xml"/><Relationship Id="rId3" Type="http://schemas.openxmlformats.org/officeDocument/2006/relationships/image" Target="../media/image2.png"/><Relationship Id="rId7" Type="http://schemas.openxmlformats.org/officeDocument/2006/relationships/image" Target="../media/image21.jpeg"/><Relationship Id="rId12"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91.xml.rels><?xml version="1.0" encoding="UTF-8" standalone="yes"?>
<Relationships xmlns="http://schemas.openxmlformats.org/package/2006/relationships"><Relationship Id="rId8" Type="http://schemas.openxmlformats.org/officeDocument/2006/relationships/slide" Target="slide89.xml"/><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19.png"/><Relationship Id="rId4" Type="http://schemas.openxmlformats.org/officeDocument/2006/relationships/image" Target="../media/image18.jpeg"/></Relationships>
</file>

<file path=ppt/slides/_rels/slide92.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png"/><Relationship Id="rId7" Type="http://schemas.openxmlformats.org/officeDocument/2006/relationships/diagramColors" Target="../diagrams/colors23.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slide" Target="slide89.xml"/></Relationships>
</file>

<file path=ppt/slides/_rels/slide93.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2.png"/><Relationship Id="rId7" Type="http://schemas.openxmlformats.org/officeDocument/2006/relationships/diagramColors" Target="../diagrams/colors24.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10" Type="http://schemas.openxmlformats.org/officeDocument/2006/relationships/slide" Target="slide89.xml"/><Relationship Id="rId4" Type="http://schemas.openxmlformats.org/officeDocument/2006/relationships/diagramData" Target="../diagrams/data24.xml"/><Relationship Id="rId9" Type="http://schemas.openxmlformats.org/officeDocument/2006/relationships/image" Target="../media/image5.png"/></Relationships>
</file>

<file path=ppt/slides/_rels/slide94.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png"/><Relationship Id="rId7" Type="http://schemas.openxmlformats.org/officeDocument/2006/relationships/diagramColors" Target="../diagrams/colors25.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10" Type="http://schemas.openxmlformats.org/officeDocument/2006/relationships/slide" Target="slide89.xml"/><Relationship Id="rId4" Type="http://schemas.openxmlformats.org/officeDocument/2006/relationships/diagramData" Target="../diagrams/data25.xml"/><Relationship Id="rId9"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image" Target="../media/image30.svg"/><Relationship Id="rId4" Type="http://schemas.openxmlformats.org/officeDocument/2006/relationships/image" Target="../media/image29.png"/></Relationships>
</file>

<file path=ppt/slides/_rels/slide96.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slide" Target="slide97.xml"/><Relationship Id="rId7" Type="http://schemas.openxmlformats.org/officeDocument/2006/relationships/slide" Target="slide101.xm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slide" Target="slide100.xml"/><Relationship Id="rId5" Type="http://schemas.openxmlformats.org/officeDocument/2006/relationships/slide" Target="slide99.xml"/><Relationship Id="rId4" Type="http://schemas.openxmlformats.org/officeDocument/2006/relationships/slide" Target="slide98.xml"/><Relationship Id="rId9" Type="http://schemas.openxmlformats.org/officeDocument/2006/relationships/slide" Target="slide3.xml"/></Relationships>
</file>

<file path=ppt/slides/_rels/slide9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slide" Target="slide96.xml"/><Relationship Id="rId4" Type="http://schemas.openxmlformats.org/officeDocument/2006/relationships/image" Target="../media/image18.jpeg"/><Relationship Id="rId9"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slide" Target="slide96.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image" Target="../media/image110.png"/><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2925-E7BB-C935-B30D-D24F206F13DF}"/>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90D70045-3045-90A0-3965-F6DBEA19A02F}"/>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0C43C9F6-E528-5B9A-545F-4B81C9A2B0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769682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0E52-6BCE-F805-3B66-C49DB75579D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F9D457E-8267-DB1D-B3A7-1FDC8BE6EC35}"/>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8271B1-AACF-F26F-AFA2-F4C553550A9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differences between</a:t>
            </a:r>
            <a:r>
              <a:rPr lang="en-US" sz="2400" b="1" dirty="0">
                <a:solidFill>
                  <a:schemeClr val="bg1"/>
                </a:solidFill>
                <a:ea typeface="+mn-ea"/>
                <a:cs typeface="+mn-cs"/>
              </a:rPr>
              <a:t> </a:t>
            </a:r>
            <a:r>
              <a:rPr lang="en-US" sz="2400" b="1" dirty="0">
                <a:solidFill>
                  <a:srgbClr val="FFFF00"/>
                </a:solidFill>
                <a:ea typeface="+mn-ea"/>
                <a:cs typeface="+mn-cs"/>
              </a:rPr>
              <a:t>Client Side(Browser)</a:t>
            </a:r>
            <a:r>
              <a:rPr lang="en-US" sz="2400" b="1" dirty="0">
                <a:solidFill>
                  <a:schemeClr val="bg1"/>
                </a:solidFill>
                <a:ea typeface="+mn-ea"/>
                <a:cs typeface="+mn-cs"/>
              </a:rPr>
              <a:t> &amp; </a:t>
            </a:r>
            <a:r>
              <a:rPr lang="en-US" sz="2400" b="1" dirty="0">
                <a:solidFill>
                  <a:srgbClr val="FFFF00"/>
                </a:solidFill>
                <a:ea typeface="+mn-ea"/>
                <a:cs typeface="+mn-cs"/>
              </a:rPr>
              <a:t>Server-Side(Node.js)</a:t>
            </a:r>
            <a:r>
              <a:rPr lang="en-US" sz="2400" b="1" dirty="0">
                <a:solidFill>
                  <a:schemeClr val="bg1"/>
                </a:solidFill>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E23A6B68-181C-9083-E138-E427F9E2E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13" name="Table 4">
            <a:extLst>
              <a:ext uri="{FF2B5EF4-FFF2-40B4-BE49-F238E27FC236}">
                <a16:creationId xmlns:a16="http://schemas.microsoft.com/office/drawing/2014/main" id="{6EE1C0D1-34D2-E1BD-8D13-4F21A8A33DB1}"/>
              </a:ext>
            </a:extLst>
          </p:cNvPr>
          <p:cNvGraphicFramePr>
            <a:graphicFrameLocks noGrp="1"/>
          </p:cNvGraphicFramePr>
          <p:nvPr>
            <p:ph idx="1"/>
          </p:nvPr>
        </p:nvGraphicFramePr>
        <p:xfrm>
          <a:off x="455092" y="1376483"/>
          <a:ext cx="10773345" cy="4408854"/>
        </p:xfrm>
        <a:graphic>
          <a:graphicData uri="http://schemas.openxmlformats.org/drawingml/2006/table">
            <a:tbl>
              <a:tblPr firstRow="1" bandRow="1">
                <a:tableStyleId>{E8B1032C-EA38-4F05-BA0D-38AFFFC7BED3}</a:tableStyleId>
              </a:tblPr>
              <a:tblGrid>
                <a:gridCol w="2907540">
                  <a:extLst>
                    <a:ext uri="{9D8B030D-6E8A-4147-A177-3AD203B41FA5}">
                      <a16:colId xmlns:a16="http://schemas.microsoft.com/office/drawing/2014/main" val="225366749"/>
                    </a:ext>
                  </a:extLst>
                </a:gridCol>
                <a:gridCol w="3500284">
                  <a:extLst>
                    <a:ext uri="{9D8B030D-6E8A-4147-A177-3AD203B41FA5}">
                      <a16:colId xmlns:a16="http://schemas.microsoft.com/office/drawing/2014/main" val="312534454"/>
                    </a:ext>
                  </a:extLst>
                </a:gridCol>
                <a:gridCol w="4365521">
                  <a:extLst>
                    <a:ext uri="{9D8B030D-6E8A-4147-A177-3AD203B41FA5}">
                      <a16:colId xmlns:a16="http://schemas.microsoft.com/office/drawing/2014/main" val="3786215524"/>
                    </a:ext>
                  </a:extLst>
                </a:gridCol>
              </a:tblGrid>
              <a:tr h="688805">
                <a:tc>
                  <a:txBody>
                    <a:bodyPr/>
                    <a:lstStyle/>
                    <a:p>
                      <a:pPr algn="ctr"/>
                      <a:endParaRPr lang="en-IN" sz="1600" dirty="0">
                        <a:latin typeface="+mn-lt"/>
                      </a:endParaRPr>
                    </a:p>
                  </a:txBody>
                  <a:tcPr marL="180000" marR="540000" marT="108000" marB="108000" anchor="ctr"/>
                </a:tc>
                <a:tc>
                  <a:txBody>
                    <a:bodyPr/>
                    <a:lstStyle/>
                    <a:p>
                      <a:pPr fontAlgn="b"/>
                      <a:r>
                        <a:rPr lang="en-IN" sz="1600" b="1" dirty="0">
                          <a:effectLst/>
                        </a:rPr>
                        <a:t>Client-Side (Browser)</a:t>
                      </a:r>
                    </a:p>
                  </a:txBody>
                  <a:tcPr marL="180000" marR="540000" marT="108000" marB="108000" anchor="ctr"/>
                </a:tc>
                <a:tc>
                  <a:txBody>
                    <a:bodyPr/>
                    <a:lstStyle/>
                    <a:p>
                      <a:pPr fontAlgn="b"/>
                      <a:r>
                        <a:rPr lang="en-IN" sz="1600" b="1" dirty="0">
                          <a:effectLst/>
                        </a:rPr>
                        <a:t>Server-Side (Node.js/Server)</a:t>
                      </a:r>
                    </a:p>
                  </a:txBody>
                  <a:tcPr marL="180000" marR="540000" marT="108000" marB="108000" anchor="ctr"/>
                </a:tc>
                <a:extLst>
                  <a:ext uri="{0D108BD9-81ED-4DB2-BD59-A6C34878D82A}">
                    <a16:rowId xmlns:a16="http://schemas.microsoft.com/office/drawing/2014/main" val="2733934505"/>
                  </a:ext>
                </a:extLst>
              </a:tr>
              <a:tr h="537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effectLst/>
                        </a:rPr>
                        <a:t>Environment Location</a:t>
                      </a:r>
                      <a:endParaRPr lang="en-IN" sz="1600" dirty="0">
                        <a:effectLst/>
                      </a:endParaRPr>
                    </a:p>
                  </a:txBody>
                  <a:tcPr marL="180000" marR="540000" marT="108000" marB="108000"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600" dirty="0">
                          <a:effectLst/>
                        </a:rPr>
                        <a:t>Runs on the user's web browser.</a:t>
                      </a:r>
                    </a:p>
                  </a:txBody>
                  <a:tcPr marL="180000" marR="540000" marT="108000" marB="108000"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600" dirty="0">
                          <a:effectLst/>
                        </a:rPr>
                        <a:t>Runs on the server.</a:t>
                      </a:r>
                    </a:p>
                  </a:txBody>
                  <a:tcPr marL="180000" marR="540000" marT="108000" marB="108000" anchor="ctr"/>
                </a:tc>
                <a:extLst>
                  <a:ext uri="{0D108BD9-81ED-4DB2-BD59-A6C34878D82A}">
                    <a16:rowId xmlns:a16="http://schemas.microsoft.com/office/drawing/2014/main" val="3722023969"/>
                  </a:ext>
                </a:extLst>
              </a:tr>
              <a:tr h="537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effectLst/>
                        </a:rPr>
                        <a:t>Primary Languages</a:t>
                      </a:r>
                      <a:endParaRPr lang="en-IN" sz="1600" dirty="0">
                        <a:effectLst/>
                      </a:endParaRPr>
                    </a:p>
                  </a:txBody>
                  <a:tcPr marL="180000" marR="540000" marT="108000" marB="108000" anchor="ctr"/>
                </a:tc>
                <a:tc>
                  <a:txBody>
                    <a:bodyPr/>
                    <a:lstStyle/>
                    <a:p>
                      <a:pPr fontAlgn="base"/>
                      <a:r>
                        <a:rPr lang="en-IN" sz="1600" dirty="0">
                          <a:effectLst/>
                        </a:rPr>
                        <a:t>HTML, CSS, JavaScript.</a:t>
                      </a:r>
                    </a:p>
                  </a:txBody>
                  <a:tcPr marL="180000" marR="540000" marT="108000" marB="108000" anchor="ctr"/>
                </a:tc>
                <a:tc>
                  <a:txBody>
                    <a:bodyPr/>
                    <a:lstStyle/>
                    <a:p>
                      <a:pPr fontAlgn="base"/>
                      <a:r>
                        <a:rPr lang="en-IN" sz="1600" dirty="0">
                          <a:effectLst/>
                        </a:rPr>
                        <a:t>JavaScript</a:t>
                      </a:r>
                    </a:p>
                  </a:txBody>
                  <a:tcPr marL="180000" marR="540000" marT="108000" marB="108000" anchor="ctr"/>
                </a:tc>
                <a:extLst>
                  <a:ext uri="{0D108BD9-81ED-4DB2-BD59-A6C34878D82A}">
                    <a16:rowId xmlns:a16="http://schemas.microsoft.com/office/drawing/2014/main" val="1957617374"/>
                  </a:ext>
                </a:extLst>
              </a:tr>
              <a:tr h="872173">
                <a:tc>
                  <a:txBody>
                    <a:bodyPr/>
                    <a:lstStyle/>
                    <a:p>
                      <a:r>
                        <a:rPr lang="en-US" sz="1600" b="1" dirty="0">
                          <a:latin typeface="+mn-lt"/>
                        </a:rPr>
                        <a:t>Document/ Window/ Navigator/ Event Objects</a:t>
                      </a:r>
                      <a:endParaRPr lang="en-IN" sz="1600" b="1" dirty="0">
                        <a:latin typeface="+mn-lt"/>
                      </a:endParaRPr>
                    </a:p>
                  </a:txBody>
                  <a:tcPr marL="180000" marR="540000" marT="108000" marB="108000" anchor="ctr"/>
                </a:tc>
                <a:tc>
                  <a:txBody>
                    <a:bodyPr/>
                    <a:lstStyle/>
                    <a:p>
                      <a:r>
                        <a:rPr lang="en-US" sz="1600" b="0" dirty="0">
                          <a:latin typeface="+mn-lt"/>
                        </a:rPr>
                        <a:t>Yes</a:t>
                      </a:r>
                      <a:endParaRPr lang="en-IN" sz="1600" b="0" dirty="0">
                        <a:latin typeface="+mn-lt"/>
                      </a:endParaRPr>
                    </a:p>
                  </a:txBody>
                  <a:tcPr marL="180000" marR="540000" marT="108000" marB="108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No</a:t>
                      </a:r>
                      <a:endParaRPr lang="en-IN" sz="1600" dirty="0">
                        <a:latin typeface="+mn-lt"/>
                      </a:endParaRPr>
                    </a:p>
                  </a:txBody>
                  <a:tcPr marL="180000" marR="540000" marT="108000" marB="108000" anchor="ctr"/>
                </a:tc>
                <a:extLst>
                  <a:ext uri="{0D108BD9-81ED-4DB2-BD59-A6C34878D82A}">
                    <a16:rowId xmlns:a16="http://schemas.microsoft.com/office/drawing/2014/main" val="3730177224"/>
                  </a:ext>
                </a:extLst>
              </a:tr>
              <a:tr h="822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effectLst/>
                        </a:rPr>
                        <a:t>Request/ Response/ Server/ Database Object</a:t>
                      </a:r>
                      <a:endParaRPr lang="en-IN" sz="1600" b="0" dirty="0">
                        <a:latin typeface="+mn-lt"/>
                      </a:endParaRPr>
                    </a:p>
                  </a:txBody>
                  <a:tcPr marL="180000" marR="540000" marT="108000" marB="108000" anchor="ctr"/>
                </a:tc>
                <a:tc>
                  <a:txBody>
                    <a:bodyPr/>
                    <a:lstStyle/>
                    <a:p>
                      <a:r>
                        <a:rPr lang="en-US" sz="1600" dirty="0">
                          <a:latin typeface="+mn-lt"/>
                        </a:rPr>
                        <a:t>No</a:t>
                      </a:r>
                      <a:endParaRPr lang="en-IN" sz="1600" b="0" dirty="0">
                        <a:latin typeface="+mn-lt"/>
                      </a:endParaRPr>
                    </a:p>
                  </a:txBody>
                  <a:tcPr marL="180000" marR="540000" marT="108000" marB="108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Yes</a:t>
                      </a:r>
                      <a:endParaRPr lang="en-IN" sz="1600" dirty="0">
                        <a:latin typeface="+mn-lt"/>
                      </a:endParaRPr>
                    </a:p>
                  </a:txBody>
                  <a:tcPr marL="180000" marR="540000" marT="108000" marB="108000" anchor="ctr"/>
                </a:tc>
                <a:extLst>
                  <a:ext uri="{0D108BD9-81ED-4DB2-BD59-A6C34878D82A}">
                    <a16:rowId xmlns:a16="http://schemas.microsoft.com/office/drawing/2014/main" val="2749167246"/>
                  </a:ext>
                </a:extLst>
              </a:tr>
              <a:tr h="9502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effectLst/>
                        </a:rPr>
                        <a:t>Responsibilities</a:t>
                      </a:r>
                      <a:endParaRPr lang="en-IN" sz="1600" dirty="0">
                        <a:effectLst/>
                      </a:endParaRPr>
                    </a:p>
                  </a:txBody>
                  <a:tcPr marL="180000" marR="540000" marT="108000" marB="108000" anchor="ctr"/>
                </a:tc>
                <a:tc>
                  <a:txBody>
                    <a:bodyPr/>
                    <a:lstStyle/>
                    <a:p>
                      <a:r>
                        <a:rPr lang="en-US" sz="1600" dirty="0">
                          <a:latin typeface="+mn-lt"/>
                        </a:rPr>
                        <a:t>Handles UI display, interactions, and client-side logic.</a:t>
                      </a:r>
                      <a:endParaRPr lang="en-IN" sz="1600" b="0" dirty="0">
                        <a:latin typeface="+mn-lt"/>
                      </a:endParaRPr>
                    </a:p>
                  </a:txBody>
                  <a:tcPr marL="180000" marR="540000" marT="108000" marB="108000" anchor="ctr"/>
                </a:tc>
                <a:tc>
                  <a:txBody>
                    <a:bodyPr/>
                    <a:lstStyle/>
                    <a:p>
                      <a:pPr marL="0" indent="0">
                        <a:buClr>
                          <a:schemeClr val="accent4"/>
                        </a:buClr>
                        <a:buFont typeface="Wingdings" panose="05000000000000000000" pitchFamily="2" charset="2"/>
                        <a:buNone/>
                      </a:pPr>
                      <a:r>
                        <a:rPr lang="en-US" sz="1600" b="0" i="0" kern="1200" dirty="0">
                          <a:solidFill>
                            <a:schemeClr val="tx1"/>
                          </a:solidFill>
                          <a:effectLst/>
                          <a:latin typeface="+mn-lt"/>
                          <a:ea typeface="+mn-ea"/>
                          <a:cs typeface="+mn-cs"/>
                        </a:rPr>
                        <a:t>Handles business logic, data storage/ access, authentication, authorization etc.</a:t>
                      </a:r>
                      <a:endParaRPr lang="en-IN" sz="1600" dirty="0">
                        <a:latin typeface="+mn-lt"/>
                      </a:endParaRPr>
                    </a:p>
                  </a:txBody>
                  <a:tcPr marL="180000" marR="540000" marT="108000" marB="108000" anchor="ctr"/>
                </a:tc>
                <a:extLst>
                  <a:ext uri="{0D108BD9-81ED-4DB2-BD59-A6C34878D82A}">
                    <a16:rowId xmlns:a16="http://schemas.microsoft.com/office/drawing/2014/main" val="2040826760"/>
                  </a:ext>
                </a:extLst>
              </a:tr>
            </a:tbl>
          </a:graphicData>
        </a:graphic>
      </p:graphicFrame>
      <p:sp>
        <p:nvSpPr>
          <p:cNvPr id="4" name="TextBox 3">
            <a:extLst>
              <a:ext uri="{FF2B5EF4-FFF2-40B4-BE49-F238E27FC236}">
                <a16:creationId xmlns:a16="http://schemas.microsoft.com/office/drawing/2014/main" id="{2AD7051D-E0E2-C434-90D9-B7F40BA42524}"/>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1410488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A041-10A5-F8DC-9638-2561D6B7DE7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352726B-87F2-B9C9-E03F-CADF0B3D002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3D2657-9D35-873A-C212-AD53A6430F17}"/>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Explain the concept of </a:t>
            </a:r>
            <a:r>
              <a:rPr kumimoji="0" lang="en-US" sz="2400" b="1" i="0" u="none" strike="noStrike" kern="1200" cap="none" spc="0" normalizeH="0" baseline="0" noProof="0" dirty="0">
                <a:ln>
                  <a:noFill/>
                </a:ln>
                <a:solidFill>
                  <a:srgbClr val="FFFF00"/>
                </a:solidFill>
                <a:effectLst/>
                <a:uLnTx/>
                <a:uFillTx/>
                <a:ea typeface="+mn-ea"/>
                <a:cs typeface="+mn-cs"/>
              </a:rPr>
              <a:t>Idempotence</a:t>
            </a:r>
            <a:r>
              <a:rPr kumimoji="0" lang="en-US" sz="2400" b="1" i="0" u="none" strike="noStrike" kern="1200" cap="none" spc="0" normalizeH="0" baseline="0" noProof="0" dirty="0">
                <a:ln>
                  <a:noFill/>
                </a:ln>
                <a:solidFill>
                  <a:schemeClr val="bg1"/>
                </a:solidFill>
                <a:effectLst/>
                <a:uLnTx/>
                <a:uFillTx/>
                <a:ea typeface="+mn-ea"/>
                <a:cs typeface="+mn-cs"/>
              </a:rPr>
              <a:t> in RESTful APIs.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902E6D9-58F5-EB05-336D-A0DE272B5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TextBox 5">
            <a:extLst>
              <a:ext uri="{FF2B5EF4-FFF2-40B4-BE49-F238E27FC236}">
                <a16:creationId xmlns:a16="http://schemas.microsoft.com/office/drawing/2014/main" id="{129F5C50-6690-377D-5A1D-0C56046DEB74}"/>
              </a:ext>
            </a:extLst>
          </p:cNvPr>
          <p:cNvSpPr txBox="1"/>
          <p:nvPr/>
        </p:nvSpPr>
        <p:spPr>
          <a:xfrm>
            <a:off x="355693" y="1156502"/>
            <a:ext cx="6066373"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Idempotence meaning performing an operation multiple times should have the same outcome as performing it once. For example, Sending multiple identical GET requests will always return the same response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Diagram 7">
            <a:extLst>
              <a:ext uri="{FF2B5EF4-FFF2-40B4-BE49-F238E27FC236}">
                <a16:creationId xmlns:a16="http://schemas.microsoft.com/office/drawing/2014/main" id="{3F00059E-1B02-FAD2-8FB9-B3E6BF25255E}"/>
              </a:ext>
            </a:extLst>
          </p:cNvPr>
          <p:cNvGraphicFramePr/>
          <p:nvPr/>
        </p:nvGraphicFramePr>
        <p:xfrm>
          <a:off x="543339" y="2754846"/>
          <a:ext cx="5462011" cy="31606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ABF76FC5-A819-9262-1AD1-E21892DC3B4B}"/>
              </a:ext>
            </a:extLst>
          </p:cNvPr>
          <p:cNvGraphicFramePr/>
          <p:nvPr/>
        </p:nvGraphicFramePr>
        <p:xfrm>
          <a:off x="7518742" y="1241103"/>
          <a:ext cx="3971235" cy="43757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TextBox 3">
            <a:extLst>
              <a:ext uri="{FF2B5EF4-FFF2-40B4-BE49-F238E27FC236}">
                <a16:creationId xmlns:a16="http://schemas.microsoft.com/office/drawing/2014/main" id="{B877632B-9713-23BB-5E70-728DC70B09BD}"/>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13857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0A9BA-2C29-4F5B-F869-863A2CA58F4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0DCB167-5EC5-21AD-0D29-BF6026780A3D}"/>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6B98F4-7CA6-C4DB-E849-BC91C82B7544}"/>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role of </a:t>
            </a:r>
            <a:r>
              <a:rPr kumimoji="0" lang="en-US" sz="2400" b="1" i="0" u="none" strike="noStrike" kern="1200" cap="none" spc="0" normalizeH="0" baseline="0" noProof="0" dirty="0">
                <a:ln>
                  <a:noFill/>
                </a:ln>
                <a:solidFill>
                  <a:srgbClr val="FFFF00"/>
                </a:solidFill>
                <a:effectLst/>
                <a:uLnTx/>
                <a:uFillTx/>
                <a:ea typeface="+mn-ea"/>
                <a:cs typeface="+mn-cs"/>
              </a:rPr>
              <a:t>status codes</a:t>
            </a:r>
            <a:r>
              <a:rPr kumimoji="0" lang="en-US" sz="2400" b="1" i="0" u="none" strike="noStrike" kern="1200" cap="none" spc="0" normalizeH="0" baseline="0" noProof="0" dirty="0">
                <a:ln>
                  <a:noFill/>
                </a:ln>
                <a:solidFill>
                  <a:schemeClr val="bg1"/>
                </a:solidFill>
                <a:effectLst/>
                <a:uLnTx/>
                <a:uFillTx/>
                <a:ea typeface="+mn-ea"/>
                <a:cs typeface="+mn-cs"/>
              </a:rPr>
              <a:t> in RESTful APIs?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77C5A6A-C8DF-4EF0-DC26-74988E0F1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Diagram 3">
            <a:extLst>
              <a:ext uri="{FF2B5EF4-FFF2-40B4-BE49-F238E27FC236}">
                <a16:creationId xmlns:a16="http://schemas.microsoft.com/office/drawing/2014/main" id="{430E8DA2-E67F-61A8-ED98-BDE09709EA60}"/>
              </a:ext>
            </a:extLst>
          </p:cNvPr>
          <p:cNvGraphicFramePr/>
          <p:nvPr/>
        </p:nvGraphicFramePr>
        <p:xfrm>
          <a:off x="474192" y="2293816"/>
          <a:ext cx="10910277" cy="3532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49277420-9AB3-BAFC-D455-1CE333491EA7}"/>
              </a:ext>
            </a:extLst>
          </p:cNvPr>
          <p:cNvSpPr txBox="1"/>
          <p:nvPr/>
        </p:nvSpPr>
        <p:spPr>
          <a:xfrm>
            <a:off x="355693" y="1207301"/>
            <a:ext cx="679538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Status codes are used to convey the results of a client’s request.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E819E54-DF33-896A-94DF-4F4CA6C4050B}"/>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8085282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163943"/>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CORS</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in RESTful APIs?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remove CORS restrictions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RESTful APIs?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Serialization</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Deserialization</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types</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of serialization?</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Serialize</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Deserialize</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in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Explain the concept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versioning</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in RESTful APIs.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What is an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API</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document</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What are the popular documentation formats?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What is the typical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structure</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of a REST API project in Node?</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normAutofit/>
          </a:bodyPr>
          <a:lstStyle/>
          <a:p>
            <a:r>
              <a:rPr lang="en-US" sz="3600" b="1" dirty="0">
                <a:solidFill>
                  <a:srgbClr val="FFFF00"/>
                </a:solidFill>
              </a:rPr>
              <a:t>13. REST API - CORS, Serialization, Deserialization, Others</a:t>
            </a:r>
            <a:endParaRPr lang="en-IN" sz="3600"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F6E385-120B-F619-E167-840FF47FFBBF}"/>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2470004511"/>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6B506-FF49-9951-C881-C0E9F07DD363}"/>
            </a:ext>
          </a:extLst>
        </p:cNvPr>
        <p:cNvGrpSpPr/>
        <p:nvPr/>
      </p:nvGrpSpPr>
      <p:grpSpPr>
        <a:xfrm>
          <a:off x="0" y="0"/>
          <a:ext cx="0" cy="0"/>
          <a:chOff x="0" y="0"/>
          <a:chExt cx="0" cy="0"/>
        </a:xfrm>
      </p:grpSpPr>
      <p:sp>
        <p:nvSpPr>
          <p:cNvPr id="57" name="Oval 56">
            <a:extLst>
              <a:ext uri="{FF2B5EF4-FFF2-40B4-BE49-F238E27FC236}">
                <a16:creationId xmlns:a16="http://schemas.microsoft.com/office/drawing/2014/main" id="{BE4B5682-E5AB-6CD0-C08D-D96161B08C44}"/>
              </a:ext>
            </a:extLst>
          </p:cNvPr>
          <p:cNvSpPr/>
          <p:nvPr/>
        </p:nvSpPr>
        <p:spPr>
          <a:xfrm>
            <a:off x="5352536" y="2697456"/>
            <a:ext cx="422038" cy="374296"/>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E86A584-21AE-D7C9-3B42-51167E66AE48}"/>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DC25A-AD54-8733-CF57-EC70513EF8CD}"/>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CORS</a:t>
            </a:r>
            <a:r>
              <a:rPr kumimoji="0" lang="en-US" sz="2400" b="1" i="0" u="none" strike="noStrike" kern="1200" cap="none" spc="0" normalizeH="0" baseline="0" noProof="0" dirty="0">
                <a:ln>
                  <a:noFill/>
                </a:ln>
                <a:solidFill>
                  <a:schemeClr val="bg1"/>
                </a:solidFill>
                <a:effectLst/>
                <a:uLnTx/>
                <a:uFillTx/>
                <a:ea typeface="+mn-ea"/>
                <a:cs typeface="+mn-cs"/>
              </a:rPr>
              <a:t> in RESTful APIs?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A4EB354-8A49-AFCD-C993-AAD1B95E9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Rectangle: Rounded Corners 4">
            <a:extLst>
              <a:ext uri="{FF2B5EF4-FFF2-40B4-BE49-F238E27FC236}">
                <a16:creationId xmlns:a16="http://schemas.microsoft.com/office/drawing/2014/main" id="{1BCA1C81-44BD-00D7-5C2C-A086B40FC0F4}"/>
              </a:ext>
            </a:extLst>
          </p:cNvPr>
          <p:cNvSpPr/>
          <p:nvPr/>
        </p:nvSpPr>
        <p:spPr>
          <a:xfrm>
            <a:off x="634404" y="3896521"/>
            <a:ext cx="3528509" cy="56625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http://interviewhappy.com/index.html</a:t>
            </a:r>
          </a:p>
        </p:txBody>
      </p:sp>
      <p:sp>
        <p:nvSpPr>
          <p:cNvPr id="7" name="Rectangle: Rounded Corners 6">
            <a:extLst>
              <a:ext uri="{FF2B5EF4-FFF2-40B4-BE49-F238E27FC236}">
                <a16:creationId xmlns:a16="http://schemas.microsoft.com/office/drawing/2014/main" id="{B258EDB4-D12E-7924-7522-A7896CA6DD8C}"/>
              </a:ext>
            </a:extLst>
          </p:cNvPr>
          <p:cNvSpPr/>
          <p:nvPr/>
        </p:nvSpPr>
        <p:spPr>
          <a:xfrm>
            <a:off x="6872181" y="1837647"/>
            <a:ext cx="3727406" cy="75418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http://interviewhappy.com/getdata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(same domain not restricted)</a:t>
            </a:r>
          </a:p>
        </p:txBody>
      </p:sp>
      <p:sp>
        <p:nvSpPr>
          <p:cNvPr id="10" name="Rectangle: Rounded Corners 9">
            <a:extLst>
              <a:ext uri="{FF2B5EF4-FFF2-40B4-BE49-F238E27FC236}">
                <a16:creationId xmlns:a16="http://schemas.microsoft.com/office/drawing/2014/main" id="{E525608D-B5F6-987B-4290-1153A95FF569}"/>
              </a:ext>
            </a:extLst>
          </p:cNvPr>
          <p:cNvSpPr/>
          <p:nvPr/>
        </p:nvSpPr>
        <p:spPr>
          <a:xfrm>
            <a:off x="6930238" y="2819974"/>
            <a:ext cx="3727406" cy="7541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http://xyz.com/</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getdata</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(different domain restricted)</a:t>
            </a:r>
          </a:p>
        </p:txBody>
      </p:sp>
      <p:sp>
        <p:nvSpPr>
          <p:cNvPr id="11" name="Rectangle: Rounded Corners 10">
            <a:extLst>
              <a:ext uri="{FF2B5EF4-FFF2-40B4-BE49-F238E27FC236}">
                <a16:creationId xmlns:a16="http://schemas.microsoft.com/office/drawing/2014/main" id="{59A3C00F-6CDF-803B-99D4-A70448C5B3E0}"/>
              </a:ext>
            </a:extLst>
          </p:cNvPr>
          <p:cNvSpPr/>
          <p:nvPr/>
        </p:nvSpPr>
        <p:spPr>
          <a:xfrm>
            <a:off x="6930238" y="3839741"/>
            <a:ext cx="3727406" cy="75418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http://api.interviewhappy.com/</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getdata</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(different sub-domain restricted)</a:t>
            </a:r>
          </a:p>
        </p:txBody>
      </p:sp>
      <p:cxnSp>
        <p:nvCxnSpPr>
          <p:cNvPr id="12" name="Straight Arrow Connector 11">
            <a:extLst>
              <a:ext uri="{FF2B5EF4-FFF2-40B4-BE49-F238E27FC236}">
                <a16:creationId xmlns:a16="http://schemas.microsoft.com/office/drawing/2014/main" id="{5E1044B1-2BA0-637F-5974-606A743E7E36}"/>
              </a:ext>
            </a:extLst>
          </p:cNvPr>
          <p:cNvCxnSpPr>
            <a:cxnSpLocks/>
            <a:stCxn id="5" idx="0"/>
          </p:cNvCxnSpPr>
          <p:nvPr/>
        </p:nvCxnSpPr>
        <p:spPr>
          <a:xfrm flipV="1">
            <a:off x="2398659" y="2084634"/>
            <a:ext cx="4409215" cy="1811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043448-F525-AB25-86D6-8D1FA0B68194}"/>
              </a:ext>
            </a:extLst>
          </p:cNvPr>
          <p:cNvCxnSpPr>
            <a:cxnSpLocks/>
          </p:cNvCxnSpPr>
          <p:nvPr/>
        </p:nvCxnSpPr>
        <p:spPr>
          <a:xfrm flipV="1">
            <a:off x="3774835" y="3062858"/>
            <a:ext cx="3155402" cy="73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3B53AF-3014-CCC1-264E-330A4F38B462}"/>
              </a:ext>
            </a:extLst>
          </p:cNvPr>
          <p:cNvCxnSpPr>
            <a:cxnSpLocks/>
          </p:cNvCxnSpPr>
          <p:nvPr/>
        </p:nvCxnSpPr>
        <p:spPr>
          <a:xfrm>
            <a:off x="4291528" y="4066072"/>
            <a:ext cx="2511047" cy="7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8CACC3-85D8-80D8-AB64-7ABC52B20E2D}"/>
              </a:ext>
            </a:extLst>
          </p:cNvPr>
          <p:cNvCxnSpPr>
            <a:cxnSpLocks/>
            <a:endCxn id="27" idx="1"/>
          </p:cNvCxnSpPr>
          <p:nvPr/>
        </p:nvCxnSpPr>
        <p:spPr>
          <a:xfrm>
            <a:off x="4176635" y="4465158"/>
            <a:ext cx="2695545" cy="70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8FDB76-CCDF-584D-802C-D47BE53697B1}"/>
              </a:ext>
            </a:extLst>
          </p:cNvPr>
          <p:cNvCxnSpPr>
            <a:cxnSpLocks/>
          </p:cNvCxnSpPr>
          <p:nvPr/>
        </p:nvCxnSpPr>
        <p:spPr>
          <a:xfrm>
            <a:off x="2775565" y="4506280"/>
            <a:ext cx="4027010" cy="1569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F8C9EF-B172-A275-753A-FCA33628EC00}"/>
              </a:ext>
            </a:extLst>
          </p:cNvPr>
          <p:cNvCxnSpPr>
            <a:cxnSpLocks/>
          </p:cNvCxnSpPr>
          <p:nvPr/>
        </p:nvCxnSpPr>
        <p:spPr>
          <a:xfrm flipH="1">
            <a:off x="2775565" y="2336928"/>
            <a:ext cx="4026058" cy="1572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46396BF-29CB-2E02-C499-B141EAE218EC}"/>
              </a:ext>
            </a:extLst>
          </p:cNvPr>
          <p:cNvCxnSpPr>
            <a:cxnSpLocks/>
          </p:cNvCxnSpPr>
          <p:nvPr/>
        </p:nvCxnSpPr>
        <p:spPr>
          <a:xfrm flipH="1">
            <a:off x="3971140" y="3306405"/>
            <a:ext cx="2959097" cy="587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F5084B-2592-5438-52CB-02FDB6EC5984}"/>
              </a:ext>
            </a:extLst>
          </p:cNvPr>
          <p:cNvCxnSpPr>
            <a:cxnSpLocks/>
          </p:cNvCxnSpPr>
          <p:nvPr/>
        </p:nvCxnSpPr>
        <p:spPr>
          <a:xfrm flipH="1" flipV="1">
            <a:off x="4247190" y="4225852"/>
            <a:ext cx="2554433" cy="98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627E8B-E043-5FEF-22B8-CADEB5C8542B}"/>
              </a:ext>
            </a:extLst>
          </p:cNvPr>
          <p:cNvCxnSpPr>
            <a:cxnSpLocks/>
          </p:cNvCxnSpPr>
          <p:nvPr/>
        </p:nvCxnSpPr>
        <p:spPr>
          <a:xfrm flipH="1" flipV="1">
            <a:off x="3774835" y="4513851"/>
            <a:ext cx="3083623" cy="887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FDAEA0-5BE6-2316-D80D-F570BA68595D}"/>
              </a:ext>
            </a:extLst>
          </p:cNvPr>
          <p:cNvCxnSpPr>
            <a:cxnSpLocks/>
          </p:cNvCxnSpPr>
          <p:nvPr/>
        </p:nvCxnSpPr>
        <p:spPr>
          <a:xfrm flipH="1" flipV="1">
            <a:off x="2426681" y="4571481"/>
            <a:ext cx="4375894" cy="177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Checkmark with solid fill">
            <a:extLst>
              <a:ext uri="{FF2B5EF4-FFF2-40B4-BE49-F238E27FC236}">
                <a16:creationId xmlns:a16="http://schemas.microsoft.com/office/drawing/2014/main" id="{56B46EF9-C9DA-0A5E-146B-0B39058D05C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5786" y="2691125"/>
            <a:ext cx="255163" cy="371072"/>
          </a:xfrm>
          <a:prstGeom prst="rect">
            <a:avLst/>
          </a:prstGeom>
        </p:spPr>
      </p:pic>
      <p:pic>
        <p:nvPicPr>
          <p:cNvPr id="23" name="Graphic 22" descr="Badge Cross with solid fill">
            <a:extLst>
              <a:ext uri="{FF2B5EF4-FFF2-40B4-BE49-F238E27FC236}">
                <a16:creationId xmlns:a16="http://schemas.microsoft.com/office/drawing/2014/main" id="{013F5A91-DADF-D735-A19C-437663C4101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63666" y="3470197"/>
            <a:ext cx="428630" cy="417927"/>
          </a:xfrm>
          <a:prstGeom prst="rect">
            <a:avLst/>
          </a:prstGeom>
        </p:spPr>
      </p:pic>
      <p:pic>
        <p:nvPicPr>
          <p:cNvPr id="24" name="Graphic 23" descr="Badge Cross with solid fill">
            <a:extLst>
              <a:ext uri="{FF2B5EF4-FFF2-40B4-BE49-F238E27FC236}">
                <a16:creationId xmlns:a16="http://schemas.microsoft.com/office/drawing/2014/main" id="{7B329F5E-4809-A71A-6AA0-C1497ED7B433}"/>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01012" y="4087666"/>
            <a:ext cx="428630" cy="458706"/>
          </a:xfrm>
          <a:prstGeom prst="rect">
            <a:avLst/>
          </a:prstGeom>
        </p:spPr>
      </p:pic>
      <p:pic>
        <p:nvPicPr>
          <p:cNvPr id="25" name="Graphic 24" descr="Badge Cross with solid fill">
            <a:extLst>
              <a:ext uri="{FF2B5EF4-FFF2-40B4-BE49-F238E27FC236}">
                <a16:creationId xmlns:a16="http://schemas.microsoft.com/office/drawing/2014/main" id="{782719B3-3FBF-322A-7DE1-C7EDF62B52C3}"/>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32507" y="4635925"/>
            <a:ext cx="428630" cy="403149"/>
          </a:xfrm>
          <a:prstGeom prst="rect">
            <a:avLst/>
          </a:prstGeom>
        </p:spPr>
      </p:pic>
      <p:pic>
        <p:nvPicPr>
          <p:cNvPr id="26" name="Graphic 25" descr="Badge Cross with solid fill">
            <a:extLst>
              <a:ext uri="{FF2B5EF4-FFF2-40B4-BE49-F238E27FC236}">
                <a16:creationId xmlns:a16="http://schemas.microsoft.com/office/drawing/2014/main" id="{0342C561-7DDD-FB35-C06E-D72AA0B38B2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5951" y="5150132"/>
            <a:ext cx="428630" cy="401198"/>
          </a:xfrm>
          <a:prstGeom prst="rect">
            <a:avLst/>
          </a:prstGeom>
        </p:spPr>
      </p:pic>
      <p:sp>
        <p:nvSpPr>
          <p:cNvPr id="27" name="Rectangle: Rounded Corners 26">
            <a:extLst>
              <a:ext uri="{FF2B5EF4-FFF2-40B4-BE49-F238E27FC236}">
                <a16:creationId xmlns:a16="http://schemas.microsoft.com/office/drawing/2014/main" id="{1F5C24BF-708B-F710-E637-D9E8A653BDAC}"/>
              </a:ext>
            </a:extLst>
          </p:cNvPr>
          <p:cNvSpPr/>
          <p:nvPr/>
        </p:nvSpPr>
        <p:spPr>
          <a:xfrm>
            <a:off x="6872180" y="4797150"/>
            <a:ext cx="3727406" cy="75418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https://interviewhappy.com/</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getdata</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(different protocol restricted)</a:t>
            </a:r>
          </a:p>
        </p:txBody>
      </p:sp>
      <p:sp>
        <p:nvSpPr>
          <p:cNvPr id="28" name="Rectangle: Rounded Corners 27">
            <a:extLst>
              <a:ext uri="{FF2B5EF4-FFF2-40B4-BE49-F238E27FC236}">
                <a16:creationId xmlns:a16="http://schemas.microsoft.com/office/drawing/2014/main" id="{6FDC6F76-1E51-0E73-C753-30FC066ED8F0}"/>
              </a:ext>
            </a:extLst>
          </p:cNvPr>
          <p:cNvSpPr/>
          <p:nvPr/>
        </p:nvSpPr>
        <p:spPr>
          <a:xfrm>
            <a:off x="6930237" y="5779477"/>
            <a:ext cx="3727406" cy="75418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http://interviewhappy.com:12/</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getdata</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(different port restricted)</a:t>
            </a:r>
          </a:p>
        </p:txBody>
      </p:sp>
      <p:sp>
        <p:nvSpPr>
          <p:cNvPr id="30" name="TextBox 29">
            <a:extLst>
              <a:ext uri="{FF2B5EF4-FFF2-40B4-BE49-F238E27FC236}">
                <a16:creationId xmlns:a16="http://schemas.microsoft.com/office/drawing/2014/main" id="{A85ED4E4-8E72-A903-C847-BC20858694A1}"/>
              </a:ext>
            </a:extLst>
          </p:cNvPr>
          <p:cNvSpPr txBox="1"/>
          <p:nvPr/>
        </p:nvSpPr>
        <p:spPr>
          <a:xfrm>
            <a:off x="334911" y="998469"/>
            <a:ext cx="5792161"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CORS(Cross-Origin Resource Sharing) is a security feature implemented in web browsers that restricts web pages or scripts from making requests to a different domain than the one that served the web page. </a:t>
            </a:r>
          </a:p>
        </p:txBody>
      </p:sp>
      <p:pic>
        <p:nvPicPr>
          <p:cNvPr id="4" name="Picture 3">
            <a:extLst>
              <a:ext uri="{FF2B5EF4-FFF2-40B4-BE49-F238E27FC236}">
                <a16:creationId xmlns:a16="http://schemas.microsoft.com/office/drawing/2014/main" id="{10C7E05E-A590-79F6-0058-256CCD3508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3033" y="303129"/>
            <a:ext cx="905321" cy="360181"/>
          </a:xfrm>
          <a:prstGeom prst="rect">
            <a:avLst/>
          </a:prstGeom>
        </p:spPr>
      </p:pic>
      <p:sp>
        <p:nvSpPr>
          <p:cNvPr id="8" name="TextBox 7">
            <a:extLst>
              <a:ext uri="{FF2B5EF4-FFF2-40B4-BE49-F238E27FC236}">
                <a16:creationId xmlns:a16="http://schemas.microsoft.com/office/drawing/2014/main" id="{A37B420B-72DC-C940-0E2E-466D05D10CFE}"/>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1271033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68123-CCB3-E8D4-F17C-69D3DB63819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99177F3-008D-8E7C-427D-8C1A19B9A323}"/>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626FEF-FA09-7E49-CAB0-6757E7B5148B}"/>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remove CORS restrictions</a:t>
            </a:r>
            <a:r>
              <a:rPr kumimoji="0" lang="en-US" sz="2400" b="1" i="0" u="none" strike="noStrike" kern="1200" cap="none" spc="0" normalizeH="0" baseline="0" noProof="0" dirty="0">
                <a:ln>
                  <a:noFill/>
                </a:ln>
                <a:solidFill>
                  <a:schemeClr val="bg1"/>
                </a:solidFill>
                <a:effectLst/>
                <a:uLnTx/>
                <a:uFillTx/>
                <a:ea typeface="+mn-ea"/>
                <a:cs typeface="+mn-cs"/>
              </a:rPr>
              <a:t> RESTful APIs?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6415EB86-28F7-22EA-B549-6E4776924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8" name="TextBox 7">
            <a:extLst>
              <a:ext uri="{FF2B5EF4-FFF2-40B4-BE49-F238E27FC236}">
                <a16:creationId xmlns:a16="http://schemas.microsoft.com/office/drawing/2014/main" id="{920AC8B0-2B40-F1B0-B337-29C0047780C4}"/>
              </a:ext>
            </a:extLst>
          </p:cNvPr>
          <p:cNvSpPr txBox="1"/>
          <p:nvPr/>
        </p:nvSpPr>
        <p:spPr>
          <a:xfrm>
            <a:off x="334911" y="998469"/>
            <a:ext cx="380395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CORS restrictions can be removed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by enabling CORS middleware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application.</a:t>
            </a:r>
          </a:p>
        </p:txBody>
      </p:sp>
      <p:pic>
        <p:nvPicPr>
          <p:cNvPr id="31" name="Picture 30">
            <a:extLst>
              <a:ext uri="{FF2B5EF4-FFF2-40B4-BE49-F238E27FC236}">
                <a16:creationId xmlns:a16="http://schemas.microsoft.com/office/drawing/2014/main" id="{F8803233-AC7B-0211-20AB-7B279512BEC5}"/>
              </a:ext>
            </a:extLst>
          </p:cNvPr>
          <p:cNvPicPr>
            <a:picLocks noChangeAspect="1"/>
          </p:cNvPicPr>
          <p:nvPr/>
        </p:nvPicPr>
        <p:blipFill rotWithShape="1">
          <a:blip r:embed="rId4"/>
          <a:srcRect b="77391"/>
          <a:stretch/>
        </p:blipFill>
        <p:spPr>
          <a:xfrm>
            <a:off x="4487873" y="1058630"/>
            <a:ext cx="7625238" cy="1251435"/>
          </a:xfrm>
          <a:prstGeom prst="rect">
            <a:avLst/>
          </a:prstGeom>
        </p:spPr>
      </p:pic>
      <p:pic>
        <p:nvPicPr>
          <p:cNvPr id="4" name="Picture 3">
            <a:extLst>
              <a:ext uri="{FF2B5EF4-FFF2-40B4-BE49-F238E27FC236}">
                <a16:creationId xmlns:a16="http://schemas.microsoft.com/office/drawing/2014/main" id="{AE1987A1-9509-A2E5-88DB-8ABB28E63096}"/>
              </a:ext>
            </a:extLst>
          </p:cNvPr>
          <p:cNvPicPr>
            <a:picLocks noChangeAspect="1"/>
          </p:cNvPicPr>
          <p:nvPr/>
        </p:nvPicPr>
        <p:blipFill rotWithShape="1">
          <a:blip r:embed="rId4"/>
          <a:srcRect t="22861" b="62102"/>
          <a:stretch/>
        </p:blipFill>
        <p:spPr>
          <a:xfrm>
            <a:off x="4487873" y="2247772"/>
            <a:ext cx="7625238" cy="832311"/>
          </a:xfrm>
          <a:prstGeom prst="rect">
            <a:avLst/>
          </a:prstGeom>
        </p:spPr>
      </p:pic>
      <p:pic>
        <p:nvPicPr>
          <p:cNvPr id="5" name="Picture 4">
            <a:extLst>
              <a:ext uri="{FF2B5EF4-FFF2-40B4-BE49-F238E27FC236}">
                <a16:creationId xmlns:a16="http://schemas.microsoft.com/office/drawing/2014/main" id="{D12DF4A5-5699-7AC0-EE9E-6F0D6BA61224}"/>
              </a:ext>
            </a:extLst>
          </p:cNvPr>
          <p:cNvPicPr>
            <a:picLocks noChangeAspect="1"/>
          </p:cNvPicPr>
          <p:nvPr/>
        </p:nvPicPr>
        <p:blipFill rotWithShape="1">
          <a:blip r:embed="rId4"/>
          <a:srcRect t="35145" b="41379"/>
          <a:stretch/>
        </p:blipFill>
        <p:spPr>
          <a:xfrm>
            <a:off x="4487873" y="2981852"/>
            <a:ext cx="7625238" cy="1299412"/>
          </a:xfrm>
          <a:prstGeom prst="rect">
            <a:avLst/>
          </a:prstGeom>
        </p:spPr>
      </p:pic>
      <p:pic>
        <p:nvPicPr>
          <p:cNvPr id="6" name="Picture 5">
            <a:extLst>
              <a:ext uri="{FF2B5EF4-FFF2-40B4-BE49-F238E27FC236}">
                <a16:creationId xmlns:a16="http://schemas.microsoft.com/office/drawing/2014/main" id="{D94CA6AC-53C4-B9CF-A3A3-402B5AC1A4AB}"/>
              </a:ext>
            </a:extLst>
          </p:cNvPr>
          <p:cNvPicPr>
            <a:picLocks noChangeAspect="1"/>
          </p:cNvPicPr>
          <p:nvPr/>
        </p:nvPicPr>
        <p:blipFill rotWithShape="1">
          <a:blip r:embed="rId4"/>
          <a:srcRect t="59129" b="363"/>
          <a:stretch/>
        </p:blipFill>
        <p:spPr>
          <a:xfrm>
            <a:off x="4487873" y="4194749"/>
            <a:ext cx="7625238" cy="2242149"/>
          </a:xfrm>
          <a:prstGeom prst="rect">
            <a:avLst/>
          </a:prstGeom>
        </p:spPr>
      </p:pic>
      <p:sp>
        <p:nvSpPr>
          <p:cNvPr id="10" name="TextBox 9">
            <a:extLst>
              <a:ext uri="{FF2B5EF4-FFF2-40B4-BE49-F238E27FC236}">
                <a16:creationId xmlns:a16="http://schemas.microsoft.com/office/drawing/2014/main" id="{DCFA671D-8901-87D7-210D-D348EE90A680}"/>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2768229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F968C-40B2-77C6-1372-A8DDEE046BB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5874B69-E144-32D8-41FF-2A4EB770E4F5}"/>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247288-C501-202B-76A3-E805DA068770}"/>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Serialization</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Deserialization</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E4145B8F-93C5-AD75-779F-8328EA100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CA499D9E-2A62-7A44-D57D-328DC4C09AF4}"/>
              </a:ext>
            </a:extLst>
          </p:cNvPr>
          <p:cNvSpPr txBox="1"/>
          <p:nvPr/>
        </p:nvSpPr>
        <p:spPr>
          <a:xfrm>
            <a:off x="355693" y="1156502"/>
            <a:ext cx="473486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Serialization is the process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converting an object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into a format that can be stored, transmitted, or reconstructed later. </a:t>
            </a:r>
          </a:p>
        </p:txBody>
      </p:sp>
      <p:sp>
        <p:nvSpPr>
          <p:cNvPr id="5" name="TextBox 4">
            <a:extLst>
              <a:ext uri="{FF2B5EF4-FFF2-40B4-BE49-F238E27FC236}">
                <a16:creationId xmlns:a16="http://schemas.microsoft.com/office/drawing/2014/main" id="{4723EFBE-3B11-4002-08A4-05E5DF1000A8}"/>
              </a:ext>
            </a:extLst>
          </p:cNvPr>
          <p:cNvSpPr txBox="1"/>
          <p:nvPr/>
        </p:nvSpPr>
        <p:spPr>
          <a:xfrm>
            <a:off x="6390183" y="1230126"/>
            <a:ext cx="445366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Deserialization is the process of converting serialized data, such as binary/ XML/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back into an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5E1EDBE6-26B1-E3B6-4A77-23DF6C3D5062}"/>
              </a:ext>
            </a:extLst>
          </p:cNvPr>
          <p:cNvSpPr/>
          <p:nvPr/>
        </p:nvSpPr>
        <p:spPr>
          <a:xfrm>
            <a:off x="996462" y="2884868"/>
            <a:ext cx="3015753" cy="1824269"/>
          </a:xfrm>
          <a:prstGeom prst="roundRect">
            <a:avLst/>
          </a:prstGeom>
          <a:solidFill>
            <a:schemeClr val="accent6">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REST API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F1F0AA8-56C1-80DE-5F09-6415A21318F2}"/>
              </a:ext>
            </a:extLst>
          </p:cNvPr>
          <p:cNvSpPr/>
          <p:nvPr/>
        </p:nvSpPr>
        <p:spPr>
          <a:xfrm>
            <a:off x="1086358" y="3341421"/>
            <a:ext cx="1166190" cy="74514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Object</a:t>
            </a:r>
          </a:p>
        </p:txBody>
      </p:sp>
      <p:sp>
        <p:nvSpPr>
          <p:cNvPr id="10" name="Oval 9">
            <a:extLst>
              <a:ext uri="{FF2B5EF4-FFF2-40B4-BE49-F238E27FC236}">
                <a16:creationId xmlns:a16="http://schemas.microsoft.com/office/drawing/2014/main" id="{AF8DCFAE-6DD9-C78E-E7D6-742DBB924C05}"/>
              </a:ext>
            </a:extLst>
          </p:cNvPr>
          <p:cNvSpPr/>
          <p:nvPr/>
        </p:nvSpPr>
        <p:spPr>
          <a:xfrm>
            <a:off x="2756130" y="3341421"/>
            <a:ext cx="1103685" cy="74514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cxnSp>
        <p:nvCxnSpPr>
          <p:cNvPr id="13" name="Straight Arrow Connector 12">
            <a:extLst>
              <a:ext uri="{FF2B5EF4-FFF2-40B4-BE49-F238E27FC236}">
                <a16:creationId xmlns:a16="http://schemas.microsoft.com/office/drawing/2014/main" id="{FDB53D4D-F923-DA63-CDE6-0EE4A55E56A5}"/>
              </a:ext>
            </a:extLst>
          </p:cNvPr>
          <p:cNvCxnSpPr>
            <a:cxnSpLocks/>
            <a:stCxn id="7" idx="6"/>
            <a:endCxn id="10" idx="2"/>
          </p:cNvCxnSpPr>
          <p:nvPr/>
        </p:nvCxnSpPr>
        <p:spPr>
          <a:xfrm>
            <a:off x="2252548" y="3713995"/>
            <a:ext cx="503582" cy="0"/>
          </a:xfrm>
          <a:prstGeom prst="straightConnector1">
            <a:avLst/>
          </a:prstGeom>
          <a:ln w="4762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5" name="Rectangle: Rounded Corners 14">
            <a:extLst>
              <a:ext uri="{FF2B5EF4-FFF2-40B4-BE49-F238E27FC236}">
                <a16:creationId xmlns:a16="http://schemas.microsoft.com/office/drawing/2014/main" id="{E6347A81-BC5A-852D-6742-AAB448FC9B57}"/>
              </a:ext>
            </a:extLst>
          </p:cNvPr>
          <p:cNvSpPr/>
          <p:nvPr/>
        </p:nvSpPr>
        <p:spPr>
          <a:xfrm>
            <a:off x="6771302" y="2884867"/>
            <a:ext cx="3015752" cy="1824269"/>
          </a:xfrm>
          <a:prstGeom prst="roundRect">
            <a:avLst/>
          </a:prstGeom>
          <a:solidFill>
            <a:schemeClr val="accent6">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REST API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A9C42987-DFC0-CC8D-975A-870BFC653B67}"/>
              </a:ext>
            </a:extLst>
          </p:cNvPr>
          <p:cNvSpPr/>
          <p:nvPr/>
        </p:nvSpPr>
        <p:spPr>
          <a:xfrm>
            <a:off x="6904892" y="3316144"/>
            <a:ext cx="1122717" cy="74514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4DDCC18-4974-ED03-F7F2-6289DF1D6F7C}"/>
              </a:ext>
            </a:extLst>
          </p:cNvPr>
          <p:cNvSpPr/>
          <p:nvPr/>
        </p:nvSpPr>
        <p:spPr>
          <a:xfrm>
            <a:off x="8487509" y="3316144"/>
            <a:ext cx="1217729" cy="74514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Object </a:t>
            </a:r>
          </a:p>
        </p:txBody>
      </p:sp>
      <p:cxnSp>
        <p:nvCxnSpPr>
          <p:cNvPr id="18" name="Straight Arrow Connector 17">
            <a:extLst>
              <a:ext uri="{FF2B5EF4-FFF2-40B4-BE49-F238E27FC236}">
                <a16:creationId xmlns:a16="http://schemas.microsoft.com/office/drawing/2014/main" id="{0975C283-3DCF-7B31-D857-6C86EBA29135}"/>
              </a:ext>
            </a:extLst>
          </p:cNvPr>
          <p:cNvCxnSpPr>
            <a:cxnSpLocks/>
            <a:stCxn id="16" idx="6"/>
            <a:endCxn id="17" idx="2"/>
          </p:cNvCxnSpPr>
          <p:nvPr/>
        </p:nvCxnSpPr>
        <p:spPr>
          <a:xfrm>
            <a:off x="8027609" y="3688718"/>
            <a:ext cx="459900" cy="0"/>
          </a:xfrm>
          <a:prstGeom prst="straightConnector1">
            <a:avLst/>
          </a:prstGeom>
          <a:ln w="4762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2" name="Arrow: Right 21">
            <a:extLst>
              <a:ext uri="{FF2B5EF4-FFF2-40B4-BE49-F238E27FC236}">
                <a16:creationId xmlns:a16="http://schemas.microsoft.com/office/drawing/2014/main" id="{95E46DD0-0649-40C3-ED9F-1536B96A6CF1}"/>
              </a:ext>
            </a:extLst>
          </p:cNvPr>
          <p:cNvSpPr/>
          <p:nvPr/>
        </p:nvSpPr>
        <p:spPr>
          <a:xfrm>
            <a:off x="4012215" y="3479926"/>
            <a:ext cx="2787170" cy="488603"/>
          </a:xfrm>
          <a:prstGeom prst="rightArrow">
            <a:avLst/>
          </a:prstGeom>
          <a:solidFill>
            <a:schemeClr val="accent5"/>
          </a:solidFill>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BBD019B-4C01-9931-3192-5AD0F092A36D}"/>
              </a:ext>
            </a:extLst>
          </p:cNvPr>
          <p:cNvSpPr/>
          <p:nvPr/>
        </p:nvSpPr>
        <p:spPr>
          <a:xfrm>
            <a:off x="1748011" y="2666078"/>
            <a:ext cx="1354179" cy="2140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Serialization</a:t>
            </a:r>
          </a:p>
        </p:txBody>
      </p:sp>
      <p:sp>
        <p:nvSpPr>
          <p:cNvPr id="24" name="Rectangle 23">
            <a:extLst>
              <a:ext uri="{FF2B5EF4-FFF2-40B4-BE49-F238E27FC236}">
                <a16:creationId xmlns:a16="http://schemas.microsoft.com/office/drawing/2014/main" id="{101E7D43-A236-F61F-4148-7AD70959E7DA}"/>
              </a:ext>
            </a:extLst>
          </p:cNvPr>
          <p:cNvSpPr/>
          <p:nvPr/>
        </p:nvSpPr>
        <p:spPr>
          <a:xfrm>
            <a:off x="7460610" y="2648139"/>
            <a:ext cx="1565418" cy="231964"/>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Deserialization</a:t>
            </a:r>
          </a:p>
        </p:txBody>
      </p:sp>
      <p:sp>
        <p:nvSpPr>
          <p:cNvPr id="20" name="TextBox 19">
            <a:extLst>
              <a:ext uri="{FF2B5EF4-FFF2-40B4-BE49-F238E27FC236}">
                <a16:creationId xmlns:a16="http://schemas.microsoft.com/office/drawing/2014/main" id="{C95958F4-19DA-2A9F-AD33-1960F726F68A}"/>
              </a:ext>
            </a:extLst>
          </p:cNvPr>
          <p:cNvSpPr txBox="1"/>
          <p:nvPr/>
        </p:nvSpPr>
        <p:spPr>
          <a:xfrm>
            <a:off x="4145743" y="3246473"/>
            <a:ext cx="24920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Sent over network(</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EC46887-A35B-33AB-1AB0-4B0421BB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452" y="302122"/>
            <a:ext cx="905321" cy="360181"/>
          </a:xfrm>
          <a:prstGeom prst="rect">
            <a:avLst/>
          </a:prstGeom>
        </p:spPr>
      </p:pic>
      <p:sp>
        <p:nvSpPr>
          <p:cNvPr id="12" name="TextBox 11">
            <a:extLst>
              <a:ext uri="{FF2B5EF4-FFF2-40B4-BE49-F238E27FC236}">
                <a16:creationId xmlns:a16="http://schemas.microsoft.com/office/drawing/2014/main" id="{2DF71744-0B3C-1D89-C8D4-9EDF65C1CF5E}"/>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78154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91226-EE8C-F94F-45DB-82380C19714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CDC427E-00FB-B16A-EDC9-2F02AA56936A}"/>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4AFA8C-A2D2-7F2C-D509-BE14D568298F}"/>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types</a:t>
            </a:r>
            <a:r>
              <a:rPr kumimoji="0" lang="en-US" sz="2400" b="1" i="0" u="none" strike="noStrike" kern="1200" cap="none" spc="0" normalizeH="0" baseline="0" noProof="0" dirty="0">
                <a:ln>
                  <a:noFill/>
                </a:ln>
                <a:solidFill>
                  <a:schemeClr val="bg1"/>
                </a:solidFill>
                <a:effectLst/>
                <a:uLnTx/>
                <a:uFillTx/>
                <a:ea typeface="+mn-ea"/>
                <a:cs typeface="+mn-cs"/>
              </a:rPr>
              <a:t> of serialization?</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DD5DFB-7EA6-2546-117C-35E1EF984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8" name="Diagram 7">
            <a:extLst>
              <a:ext uri="{FF2B5EF4-FFF2-40B4-BE49-F238E27FC236}">
                <a16:creationId xmlns:a16="http://schemas.microsoft.com/office/drawing/2014/main" id="{DB65C21C-5D99-5AFD-6033-B56F449B564F}"/>
              </a:ext>
            </a:extLst>
          </p:cNvPr>
          <p:cNvGraphicFramePr/>
          <p:nvPr/>
        </p:nvGraphicFramePr>
        <p:xfrm>
          <a:off x="628384" y="1263790"/>
          <a:ext cx="6171661" cy="25869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26E3A258-E874-D6EE-4B16-0248DD0026AF}"/>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5794427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DF0F2-5798-D062-BFE3-5EA7BBC3E10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7639B3-CF28-06CD-BC7A-0DFE42BC4AD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378E28-C597-27AD-CD43-A5B1F75F91D9}"/>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Serialize</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Deserialize</a:t>
            </a:r>
            <a:r>
              <a:rPr lang="en-US" sz="2400" b="1" dirty="0">
                <a:solidFill>
                  <a:schemeClr val="bg1"/>
                </a:solidFill>
                <a:ea typeface="+mn-ea"/>
                <a:cs typeface="+mn-cs"/>
              </a:rPr>
              <a:t> in</a:t>
            </a:r>
            <a:r>
              <a:rPr kumimoji="0" lang="en-US" sz="2400" b="1" i="0" u="none" strike="noStrike" kern="1200" cap="none" spc="0" normalizeH="0" baseline="0" noProof="0" dirty="0">
                <a:ln>
                  <a:noFill/>
                </a:ln>
                <a:solidFill>
                  <a:schemeClr val="bg1"/>
                </a:solidFill>
                <a:effectLst/>
                <a:uLnTx/>
                <a:uFillTx/>
                <a:ea typeface="+mn-ea"/>
                <a:cs typeface="+mn-cs"/>
              </a:rPr>
              <a:t>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FF327F23-9946-9398-69A2-87D47EC42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TextBox 5">
            <a:extLst>
              <a:ext uri="{FF2B5EF4-FFF2-40B4-BE49-F238E27FC236}">
                <a16:creationId xmlns:a16="http://schemas.microsoft.com/office/drawing/2014/main" id="{68237E64-45B5-AC56-E92A-DA2F9006E288}"/>
              </a:ext>
            </a:extLst>
          </p:cNvPr>
          <p:cNvSpPr txBox="1"/>
          <p:nvPr/>
        </p:nvSpPr>
        <p:spPr>
          <a:xfrm>
            <a:off x="355693" y="1156502"/>
            <a:ext cx="384434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Serialize a JavaScript object into JSON format using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JSON.stringify</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97DDC26F-564C-EDEF-A902-F1CFD96AED12}"/>
              </a:ext>
            </a:extLst>
          </p:cNvPr>
          <p:cNvSpPr txBox="1"/>
          <p:nvPr/>
        </p:nvSpPr>
        <p:spPr>
          <a:xfrm>
            <a:off x="355693" y="3753342"/>
            <a:ext cx="395839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Deserialize a JSON string into a JavaScript object using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JSON.parse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3" name="Picture 12">
            <a:extLst>
              <a:ext uri="{FF2B5EF4-FFF2-40B4-BE49-F238E27FC236}">
                <a16:creationId xmlns:a16="http://schemas.microsoft.com/office/drawing/2014/main" id="{FDE80F09-2754-5A69-C0D9-51E55645667E}"/>
              </a:ext>
            </a:extLst>
          </p:cNvPr>
          <p:cNvPicPr>
            <a:picLocks noChangeAspect="1"/>
          </p:cNvPicPr>
          <p:nvPr/>
        </p:nvPicPr>
        <p:blipFill rotWithShape="1">
          <a:blip r:embed="rId4"/>
          <a:srcRect b="52316"/>
          <a:stretch/>
        </p:blipFill>
        <p:spPr>
          <a:xfrm>
            <a:off x="4929016" y="1156502"/>
            <a:ext cx="6400243" cy="2118640"/>
          </a:xfrm>
          <a:prstGeom prst="rect">
            <a:avLst/>
          </a:prstGeom>
        </p:spPr>
      </p:pic>
      <p:pic>
        <p:nvPicPr>
          <p:cNvPr id="14" name="Picture 13">
            <a:extLst>
              <a:ext uri="{FF2B5EF4-FFF2-40B4-BE49-F238E27FC236}">
                <a16:creationId xmlns:a16="http://schemas.microsoft.com/office/drawing/2014/main" id="{941BD069-CC68-E184-7EC0-6DFC426616CB}"/>
              </a:ext>
            </a:extLst>
          </p:cNvPr>
          <p:cNvPicPr>
            <a:picLocks noChangeAspect="1"/>
          </p:cNvPicPr>
          <p:nvPr/>
        </p:nvPicPr>
        <p:blipFill rotWithShape="1">
          <a:blip r:embed="rId4"/>
          <a:srcRect t="48742" b="724"/>
          <a:stretch/>
        </p:blipFill>
        <p:spPr>
          <a:xfrm>
            <a:off x="4929016" y="3753342"/>
            <a:ext cx="6400243" cy="2245294"/>
          </a:xfrm>
          <a:prstGeom prst="rect">
            <a:avLst/>
          </a:prstGeom>
        </p:spPr>
      </p:pic>
      <p:sp>
        <p:nvSpPr>
          <p:cNvPr id="5" name="TextBox 4">
            <a:extLst>
              <a:ext uri="{FF2B5EF4-FFF2-40B4-BE49-F238E27FC236}">
                <a16:creationId xmlns:a16="http://schemas.microsoft.com/office/drawing/2014/main" id="{3D0335E3-D5A9-CC79-12B3-D18A2E6479AD}"/>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272547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38BCC-235B-703E-82D5-9DB1E97FBE9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4BDBA44-980F-FF85-F857-3CB72ED31B73}"/>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29572F-2E57-9487-C5D5-80E4B26F5EDA}"/>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Explain the concept of </a:t>
            </a:r>
            <a:r>
              <a:rPr kumimoji="0" lang="en-US" sz="2400" b="1" i="0" u="none" strike="noStrike" kern="1200" cap="none" spc="0" normalizeH="0" baseline="0" noProof="0" dirty="0">
                <a:ln>
                  <a:noFill/>
                </a:ln>
                <a:solidFill>
                  <a:srgbClr val="FFFF00"/>
                </a:solidFill>
                <a:effectLst/>
                <a:uLnTx/>
                <a:uFillTx/>
                <a:ea typeface="+mn-ea"/>
                <a:cs typeface="+mn-cs"/>
              </a:rPr>
              <a:t>versioning</a:t>
            </a:r>
            <a:r>
              <a:rPr kumimoji="0" lang="en-US" sz="2400" b="1" i="0" u="none" strike="noStrike" kern="1200" cap="none" spc="0" normalizeH="0" baseline="0" noProof="0" dirty="0">
                <a:ln>
                  <a:noFill/>
                </a:ln>
                <a:solidFill>
                  <a:schemeClr val="bg1"/>
                </a:solidFill>
                <a:effectLst/>
                <a:uLnTx/>
                <a:uFillTx/>
                <a:ea typeface="+mn-ea"/>
                <a:cs typeface="+mn-cs"/>
              </a:rPr>
              <a:t> in RESTful APIs.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CB0237B-7CF9-8A66-1133-B6E2D99B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TextBox 5">
            <a:extLst>
              <a:ext uri="{FF2B5EF4-FFF2-40B4-BE49-F238E27FC236}">
                <a16:creationId xmlns:a16="http://schemas.microsoft.com/office/drawing/2014/main" id="{DD76B308-B874-189E-E719-F530DFE7E19F}"/>
              </a:ext>
            </a:extLst>
          </p:cNvPr>
          <p:cNvSpPr txBox="1"/>
          <p:nvPr/>
        </p:nvSpPr>
        <p:spPr>
          <a:xfrm>
            <a:off x="355693" y="1156502"/>
            <a:ext cx="470570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Versioning in RESTful APIs refers to the practice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maintaining multiple versions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an API to support backward compatibility.</a:t>
            </a:r>
          </a:p>
        </p:txBody>
      </p:sp>
      <p:sp>
        <p:nvSpPr>
          <p:cNvPr id="4" name="Rectangle 3">
            <a:extLst>
              <a:ext uri="{FF2B5EF4-FFF2-40B4-BE49-F238E27FC236}">
                <a16:creationId xmlns:a16="http://schemas.microsoft.com/office/drawing/2014/main" id="{1EDC80BC-3BDE-5846-9392-D563FA73B0E3}"/>
              </a:ext>
            </a:extLst>
          </p:cNvPr>
          <p:cNvSpPr/>
          <p:nvPr/>
        </p:nvSpPr>
        <p:spPr>
          <a:xfrm>
            <a:off x="5685266" y="4684941"/>
            <a:ext cx="4278924" cy="1568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IN" sz="1800" b="0" i="0" u="sng"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IN" sz="1800" b="0" i="0" u="sng" strike="noStrike" kern="1200" cap="none" spc="0" normalizeH="0" baseline="0" noProof="0" dirty="0">
                <a:ln>
                  <a:noFill/>
                </a:ln>
                <a:solidFill>
                  <a:prstClr val="white"/>
                </a:solidFill>
                <a:effectLst/>
                <a:uLnTx/>
                <a:uFillTx/>
                <a:latin typeface="Calibri" panose="020F0502020204030204"/>
                <a:ea typeface="+mn-ea"/>
                <a:cs typeface="+mn-cs"/>
              </a:rPr>
              <a:t>https://api.example.com/v1/resource</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IN" sz="1800" b="0" i="0" u="sng"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https://api.example.com/v2/resource</a:t>
            </a:r>
            <a:endParaRPr kumimoji="0" lang="en-IN" sz="1800" b="0" i="0" u="sng"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IN" sz="1800" b="0" i="0" u="sng" strike="noStrike" kern="1200" cap="none" spc="0" normalizeH="0" baseline="0" noProof="0" dirty="0">
                <a:ln>
                  <a:noFill/>
                </a:ln>
                <a:solidFill>
                  <a:prstClr val="white"/>
                </a:solidFill>
                <a:effectLst/>
                <a:uLnTx/>
                <a:uFillTx/>
                <a:latin typeface="Calibri" panose="020F0502020204030204"/>
                <a:ea typeface="+mn-ea"/>
                <a:cs typeface="+mn-cs"/>
              </a:rPr>
              <a:t>https://api.example.com/v3/resource</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IN" sz="1800" b="0" i="0" u="sng"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521B8B3-D561-B298-8508-635D093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5250" y="1232964"/>
            <a:ext cx="536876" cy="8321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C00B528-0C34-D717-9096-AFF46F3DC19F}"/>
              </a:ext>
            </a:extLst>
          </p:cNvPr>
          <p:cNvPicPr>
            <a:picLocks noChangeAspect="1"/>
          </p:cNvPicPr>
          <p:nvPr/>
        </p:nvPicPr>
        <p:blipFill>
          <a:blip r:embed="rId6"/>
          <a:stretch>
            <a:fillRect/>
          </a:stretch>
        </p:blipFill>
        <p:spPr>
          <a:xfrm>
            <a:off x="5287108" y="1911685"/>
            <a:ext cx="1721887" cy="1568831"/>
          </a:xfrm>
          <a:prstGeom prst="rect">
            <a:avLst/>
          </a:prstGeom>
        </p:spPr>
      </p:pic>
      <p:sp>
        <p:nvSpPr>
          <p:cNvPr id="8" name="TextBox 7">
            <a:extLst>
              <a:ext uri="{FF2B5EF4-FFF2-40B4-BE49-F238E27FC236}">
                <a16:creationId xmlns:a16="http://schemas.microsoft.com/office/drawing/2014/main" id="{8E8E2DF9-C1E0-0FA0-A71E-7246C99B14DF}"/>
              </a:ext>
            </a:extLst>
          </p:cNvPr>
          <p:cNvSpPr txBox="1"/>
          <p:nvPr/>
        </p:nvSpPr>
        <p:spPr>
          <a:xfrm>
            <a:off x="10502126" y="1421247"/>
            <a:ext cx="91655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Client A</a:t>
            </a:r>
          </a:p>
        </p:txBody>
      </p:sp>
      <p:sp>
        <p:nvSpPr>
          <p:cNvPr id="11" name="Hexagon 10">
            <a:extLst>
              <a:ext uri="{FF2B5EF4-FFF2-40B4-BE49-F238E27FC236}">
                <a16:creationId xmlns:a16="http://schemas.microsoft.com/office/drawing/2014/main" id="{215E9681-C09C-DA12-0016-A733210FA411}"/>
              </a:ext>
            </a:extLst>
          </p:cNvPr>
          <p:cNvSpPr/>
          <p:nvPr/>
        </p:nvSpPr>
        <p:spPr>
          <a:xfrm>
            <a:off x="6921795" y="1870273"/>
            <a:ext cx="1442433" cy="526154"/>
          </a:xfrm>
          <a:prstGeom prst="hexagon">
            <a:avLst/>
          </a:prstGeom>
          <a:solidFill>
            <a:schemeClr val="accent4">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Version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75298E2C-40BC-E6B6-6F95-86805574C8A7}"/>
              </a:ext>
            </a:extLst>
          </p:cNvPr>
          <p:cNvSpPr/>
          <p:nvPr/>
        </p:nvSpPr>
        <p:spPr>
          <a:xfrm>
            <a:off x="6921793" y="2573940"/>
            <a:ext cx="1442433" cy="526154"/>
          </a:xfrm>
          <a:prstGeom prst="hexagon">
            <a:avLst/>
          </a:prstGeom>
          <a:solidFill>
            <a:schemeClr val="accent4">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Version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Hexagon 12">
            <a:extLst>
              <a:ext uri="{FF2B5EF4-FFF2-40B4-BE49-F238E27FC236}">
                <a16:creationId xmlns:a16="http://schemas.microsoft.com/office/drawing/2014/main" id="{CE0D5D68-725E-3CD3-B6BB-16247A3AB46E}"/>
              </a:ext>
            </a:extLst>
          </p:cNvPr>
          <p:cNvSpPr/>
          <p:nvPr/>
        </p:nvSpPr>
        <p:spPr>
          <a:xfrm>
            <a:off x="6921792" y="3277607"/>
            <a:ext cx="1442433" cy="526154"/>
          </a:xfrm>
          <a:prstGeom prst="hexagon">
            <a:avLst/>
          </a:prstGeom>
          <a:solidFill>
            <a:schemeClr val="accent4">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Version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E3CE638-376F-8A91-9969-E605EF0EA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5250" y="2386824"/>
            <a:ext cx="536876" cy="8321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681D6D2-C814-0982-E693-622492445E4D}"/>
              </a:ext>
            </a:extLst>
          </p:cNvPr>
          <p:cNvSpPr txBox="1"/>
          <p:nvPr/>
        </p:nvSpPr>
        <p:spPr>
          <a:xfrm>
            <a:off x="10502126" y="2575107"/>
            <a:ext cx="91655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Client B</a:t>
            </a:r>
          </a:p>
        </p:txBody>
      </p:sp>
      <p:pic>
        <p:nvPicPr>
          <p:cNvPr id="20" name="Picture 19">
            <a:extLst>
              <a:ext uri="{FF2B5EF4-FFF2-40B4-BE49-F238E27FC236}">
                <a16:creationId xmlns:a16="http://schemas.microsoft.com/office/drawing/2014/main" id="{6495A788-9FC6-29E8-20AA-7FB98B32F8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5250" y="3540684"/>
            <a:ext cx="536876" cy="83215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9B326D7-13F0-A9A5-8D69-0108EE6BE908}"/>
              </a:ext>
            </a:extLst>
          </p:cNvPr>
          <p:cNvSpPr txBox="1"/>
          <p:nvPr/>
        </p:nvSpPr>
        <p:spPr>
          <a:xfrm>
            <a:off x="10502126" y="3728967"/>
            <a:ext cx="91655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Client C</a:t>
            </a:r>
          </a:p>
        </p:txBody>
      </p:sp>
      <p:cxnSp>
        <p:nvCxnSpPr>
          <p:cNvPr id="23" name="Straight Arrow Connector 22">
            <a:extLst>
              <a:ext uri="{FF2B5EF4-FFF2-40B4-BE49-F238E27FC236}">
                <a16:creationId xmlns:a16="http://schemas.microsoft.com/office/drawing/2014/main" id="{43C2560B-F9CF-471A-2492-4849D19E7771}"/>
              </a:ext>
            </a:extLst>
          </p:cNvPr>
          <p:cNvCxnSpPr>
            <a:stCxn id="11" idx="0"/>
            <a:endCxn id="5" idx="1"/>
          </p:cNvCxnSpPr>
          <p:nvPr/>
        </p:nvCxnSpPr>
        <p:spPr>
          <a:xfrm flipV="1">
            <a:off x="8364228" y="1649044"/>
            <a:ext cx="1601022" cy="484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5D09A7-A572-5304-5093-930038D057D4}"/>
              </a:ext>
            </a:extLst>
          </p:cNvPr>
          <p:cNvCxnSpPr>
            <a:cxnSpLocks/>
            <a:stCxn id="12" idx="0"/>
            <a:endCxn id="18" idx="1"/>
          </p:cNvCxnSpPr>
          <p:nvPr/>
        </p:nvCxnSpPr>
        <p:spPr>
          <a:xfrm flipV="1">
            <a:off x="8364226" y="2802904"/>
            <a:ext cx="1601024" cy="34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50F477E-68C3-4EAD-3142-0B0E0185573B}"/>
              </a:ext>
            </a:extLst>
          </p:cNvPr>
          <p:cNvCxnSpPr>
            <a:cxnSpLocks/>
            <a:stCxn id="13" idx="0"/>
            <a:endCxn id="20" idx="1"/>
          </p:cNvCxnSpPr>
          <p:nvPr/>
        </p:nvCxnSpPr>
        <p:spPr>
          <a:xfrm>
            <a:off x="8364225" y="3540684"/>
            <a:ext cx="1601025" cy="4160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2CCB412-5A3A-EA07-A210-E17A50CB94B9}"/>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736362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an </a:t>
            </a:r>
            <a:r>
              <a:rPr kumimoji="0" lang="en-US" sz="2400" b="1" i="0" u="none" strike="noStrike" kern="1200" cap="none" spc="0" normalizeH="0" baseline="0" noProof="0" dirty="0">
                <a:ln>
                  <a:noFill/>
                </a:ln>
                <a:solidFill>
                  <a:srgbClr val="FFFF00"/>
                </a:solidFill>
                <a:effectLst/>
                <a:uLnTx/>
                <a:uFillTx/>
                <a:ea typeface="+mn-ea"/>
                <a:cs typeface="+mn-cs"/>
              </a:rPr>
              <a:t>API document</a:t>
            </a:r>
            <a:r>
              <a:rPr kumimoji="0" lang="en-US" sz="2400" b="1" i="0" u="none" strike="noStrike" kern="1200" cap="none" spc="0" normalizeH="0" baseline="0" noProof="0" dirty="0">
                <a:ln>
                  <a:noFill/>
                </a:ln>
                <a:solidFill>
                  <a:schemeClr val="bg1"/>
                </a:solidFill>
                <a:effectLst/>
                <a:uLnTx/>
                <a:uFillTx/>
                <a:ea typeface="+mn-ea"/>
                <a:cs typeface="+mn-cs"/>
              </a:rPr>
              <a:t>? What are the popular documentation formats</a:t>
            </a:r>
            <a:r>
              <a:rPr lang="en-US" sz="2400" b="1" dirty="0">
                <a:solidFill>
                  <a:schemeClr val="bg1"/>
                </a:solidFill>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Diagram 3">
            <a:extLst>
              <a:ext uri="{FF2B5EF4-FFF2-40B4-BE49-F238E27FC236}">
                <a16:creationId xmlns:a16="http://schemas.microsoft.com/office/drawing/2014/main" id="{74D9DFF2-2C98-8C49-7CC8-31E474B645F5}"/>
              </a:ext>
            </a:extLst>
          </p:cNvPr>
          <p:cNvGraphicFramePr/>
          <p:nvPr/>
        </p:nvGraphicFramePr>
        <p:xfrm>
          <a:off x="6443277" y="1099928"/>
          <a:ext cx="4812857" cy="46581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46067D62-F4FC-0D04-C2BB-CD7732A12260}"/>
              </a:ext>
            </a:extLst>
          </p:cNvPr>
          <p:cNvSpPr txBox="1"/>
          <p:nvPr/>
        </p:nvSpPr>
        <p:spPr>
          <a:xfrm>
            <a:off x="355692" y="1156502"/>
            <a:ext cx="481285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API document, describe the functionality, features, and usage of a REST API. </a:t>
            </a:r>
          </a:p>
        </p:txBody>
      </p:sp>
      <p:pic>
        <p:nvPicPr>
          <p:cNvPr id="10" name="Picture 9">
            <a:extLst>
              <a:ext uri="{FF2B5EF4-FFF2-40B4-BE49-F238E27FC236}">
                <a16:creationId xmlns:a16="http://schemas.microsoft.com/office/drawing/2014/main" id="{D59688B2-2EF3-5150-3098-D040D692B468}"/>
              </a:ext>
            </a:extLst>
          </p:cNvPr>
          <p:cNvPicPr>
            <a:picLocks noChangeAspect="1"/>
          </p:cNvPicPr>
          <p:nvPr/>
        </p:nvPicPr>
        <p:blipFill>
          <a:blip r:embed="rId9"/>
          <a:stretch>
            <a:fillRect/>
          </a:stretch>
        </p:blipFill>
        <p:spPr>
          <a:xfrm>
            <a:off x="584852" y="2299635"/>
            <a:ext cx="4270484" cy="3202863"/>
          </a:xfrm>
          <a:prstGeom prst="rect">
            <a:avLst/>
          </a:prstGeom>
          <a:ln>
            <a:solidFill>
              <a:schemeClr val="bg1">
                <a:lumMod val="50000"/>
              </a:schemeClr>
            </a:solidFill>
          </a:ln>
        </p:spPr>
      </p:pic>
      <p:sp>
        <p:nvSpPr>
          <p:cNvPr id="7" name="TextBox 6">
            <a:extLst>
              <a:ext uri="{FF2B5EF4-FFF2-40B4-BE49-F238E27FC236}">
                <a16:creationId xmlns:a16="http://schemas.microsoft.com/office/drawing/2014/main" id="{C8546C02-642D-1C6A-8E26-DAA1EC531831}"/>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316678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567130"/>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7 Main Features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of Node.js?</a:t>
            </a: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Single Threaded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Programming?</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Synchronous Programming</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Multi Threaded Programming</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Asynchronous Programming</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Synchronous</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Asynchronous</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programming?</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Events, Event Emitter, Event Queue, Event Loop &amp; Event Driven</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What are the main features &amp;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advantages</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of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disadvantages</a:t>
            </a: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 of node?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2. Main Features of Node.js</a:t>
            </a:r>
            <a:endParaRPr lang="en-IN" b="1" dirty="0"/>
          </a:p>
        </p:txBody>
      </p:sp>
      <p:pic>
        <p:nvPicPr>
          <p:cNvPr id="3" name="Picture 2" descr="Node">
            <a:extLst>
              <a:ext uri="{FF2B5EF4-FFF2-40B4-BE49-F238E27FC236}">
                <a16:creationId xmlns:a16="http://schemas.microsoft.com/office/drawing/2014/main" id="{F3BC7DB9-63C5-59E1-E7D1-949F516D3F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AD22C5-39A8-8276-2042-F500A6357F95}"/>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2321367415"/>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typical  </a:t>
            </a:r>
            <a:r>
              <a:rPr kumimoji="0" lang="en-US" sz="2400" b="1" i="0" u="none" strike="noStrike" kern="1200" cap="none" spc="0" normalizeH="0" baseline="0" noProof="0" dirty="0">
                <a:ln>
                  <a:noFill/>
                </a:ln>
                <a:solidFill>
                  <a:srgbClr val="FFFF00"/>
                </a:solidFill>
                <a:effectLst/>
                <a:uLnTx/>
                <a:uFillTx/>
                <a:ea typeface="+mn-ea"/>
                <a:cs typeface="+mn-cs"/>
              </a:rPr>
              <a:t>structure</a:t>
            </a:r>
            <a:r>
              <a:rPr kumimoji="0" lang="en-US" sz="2400" b="1" i="0" u="none" strike="noStrike" kern="1200" cap="none" spc="0" normalizeH="0" baseline="0" noProof="0" dirty="0">
                <a:ln>
                  <a:noFill/>
                </a:ln>
                <a:solidFill>
                  <a:schemeClr val="bg1"/>
                </a:solidFill>
                <a:effectLst/>
                <a:uLnTx/>
                <a:uFillTx/>
                <a:ea typeface="+mn-ea"/>
                <a:cs typeface="+mn-cs"/>
              </a:rPr>
              <a:t> of a REST API project in Node?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TextBox 5">
            <a:extLst>
              <a:ext uri="{FF2B5EF4-FFF2-40B4-BE49-F238E27FC236}">
                <a16:creationId xmlns:a16="http://schemas.microsoft.com/office/drawing/2014/main" id="{6AC745B7-B5DE-CC37-0EA5-D45F0512DEC0}"/>
              </a:ext>
            </a:extLst>
          </p:cNvPr>
          <p:cNvSpPr txBox="1"/>
          <p:nvPr/>
        </p:nvSpPr>
        <p:spPr>
          <a:xfrm>
            <a:off x="8062489" y="1136364"/>
            <a:ext cx="3739055"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/ecommerce-project-root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a:t>
            </a:r>
            <a:r>
              <a:rPr kumimoji="0" lang="en-IN" sz="18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node_modules</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a:t>
            </a:r>
            <a:r>
              <a:rPr kumimoji="0" lang="en-IN" sz="18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src</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controllers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 productController.js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 userController.js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 productModel.js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 userModel.js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routes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 productRoutes.js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 userRoutes.js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utils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 errorHandlers.js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 validators.js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 app.js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a:t>
            </a:r>
            <a:r>
              <a:rPr kumimoji="0" lang="en-IN" sz="18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gitignore</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a:t>
            </a:r>
            <a:r>
              <a:rPr kumimoji="0" lang="en-IN" sz="18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package.json</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798A2A-AC9B-6B97-FC0E-09809C3CAC08}"/>
              </a:ext>
            </a:extLst>
          </p:cNvPr>
          <p:cNvSpPr txBox="1"/>
          <p:nvPr/>
        </p:nvSpPr>
        <p:spPr>
          <a:xfrm>
            <a:off x="355694" y="1136364"/>
            <a:ext cx="6298324" cy="453970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node_modules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Directory where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npm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packages are installed.</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src</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code directory.</a:t>
            </a:r>
          </a:p>
          <a:p>
            <a:pPr marL="742950" marR="0" lvl="1"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controllers: Contains files responsible for handling business logic.</a:t>
            </a:r>
          </a:p>
          <a:p>
            <a:pPr marL="742950" marR="0" lvl="1"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models: Defines data models. </a:t>
            </a:r>
          </a:p>
          <a:p>
            <a:pPr marL="742950" marR="0" lvl="1"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routes: Defines API routes.</a:t>
            </a:r>
          </a:p>
          <a:p>
            <a:pPr marL="742950" marR="0" lvl="1"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utils: Contains reusable functions used across the project.</a:t>
            </a:r>
          </a:p>
          <a:p>
            <a:pPr marL="742950" marR="0" lvl="1"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app.js: Initializes and configures the Express application. Connects routes, middleware, and other configurations.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gitignore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file that specifies files and directories to be ignored by version control (e.g.,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node_modules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*.log).</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package.json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file that contains metadata about the project and its dependencies.</a:t>
            </a:r>
          </a:p>
        </p:txBody>
      </p:sp>
      <p:sp>
        <p:nvSpPr>
          <p:cNvPr id="5" name="TextBox 4">
            <a:extLst>
              <a:ext uri="{FF2B5EF4-FFF2-40B4-BE49-F238E27FC236}">
                <a16:creationId xmlns:a16="http://schemas.microsoft.com/office/drawing/2014/main" id="{F12E3E79-78A4-1484-FBCE-4F101B4F8632}"/>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58444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970318"/>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hlinkClick r:id="rId3"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hlinkClick r:id="rId3" action="ppaction://hlinksldjump">
                  <a:extLst>
                    <a:ext uri="{A12FA001-AC4F-418D-AE19-62706E023703}">
                      <ahyp:hlinkClr xmlns:ahyp="http://schemas.microsoft.com/office/drawing/2018/hyperlinkcolor" val="tx"/>
                    </a:ext>
                  </a:extLst>
                </a:hlinkClick>
              </a:rPr>
              <a:t>Authentication</a:t>
            </a:r>
            <a:r>
              <a:rPr kumimoji="0" lang="en-US" sz="1800" b="0" i="0" u="none" strike="noStrike" kern="1200" cap="none" spc="0" normalizeH="0" baseline="0" noProof="0" dirty="0">
                <a:ln>
                  <a:noFill/>
                </a:ln>
                <a:effectLst/>
                <a:uLnTx/>
                <a:uFillTx/>
                <a:latin typeface="Calibri" panose="020F0502020204030204"/>
                <a:hlinkClick r:id="rId3"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hlinkClick r:id="rId3" action="ppaction://hlinksldjump">
                  <a:extLst>
                    <a:ext uri="{A12FA001-AC4F-418D-AE19-62706E023703}">
                      <ahyp:hlinkClr xmlns:ahyp="http://schemas.microsoft.com/office/drawing/2018/hyperlinkcolor" val="tx"/>
                    </a:ext>
                  </a:extLst>
                </a:hlinkClick>
              </a:rPr>
              <a:t>Authorization</a:t>
            </a:r>
            <a:r>
              <a:rPr kumimoji="0" lang="en-US" sz="1800" b="0" i="0" u="none" strike="noStrike" kern="1200" cap="none" spc="0" normalizeH="0" baseline="0" noProof="0" dirty="0">
                <a:ln>
                  <a:noFill/>
                </a:ln>
                <a:effectLst/>
                <a:uLnTx/>
                <a:uFillTx/>
                <a:latin typeface="Calibri" panose="020F0502020204030204"/>
                <a:hlinkClick r:id="rId3"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hlinkClick r:id="rId4"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hlinkClick r:id="rId4" action="ppaction://hlinksldjump">
                  <a:extLst>
                    <a:ext uri="{A12FA001-AC4F-418D-AE19-62706E023703}">
                      <ahyp:hlinkClr xmlns:ahyp="http://schemas.microsoft.com/office/drawing/2018/hyperlinkcolor" val="tx"/>
                    </a:ext>
                  </a:extLst>
                </a:hlinkClick>
              </a:rPr>
              <a:t>types of authentication </a:t>
            </a:r>
            <a:r>
              <a:rPr kumimoji="0" lang="en-US" sz="1800" b="0" i="0" u="none" strike="noStrike" kern="1200" cap="none" spc="0" normalizeH="0" baseline="0" noProof="0" dirty="0">
                <a:ln>
                  <a:noFill/>
                </a:ln>
                <a:effectLst/>
                <a:uLnTx/>
                <a:uFillTx/>
                <a:latin typeface="Calibri" panose="020F0502020204030204"/>
                <a:hlinkClick r:id="rId4" action="ppaction://hlinksldjump">
                  <a:extLst>
                    <a:ext uri="{A12FA001-AC4F-418D-AE19-62706E023703}">
                      <ahyp:hlinkClr xmlns:ahyp="http://schemas.microsoft.com/office/drawing/2018/hyperlinkcolor" val="tx"/>
                    </a:ext>
                  </a:extLst>
                </a:hlinkClick>
              </a:rPr>
              <a:t>in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hlinkClick r:id="rId5"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hlinkClick r:id="rId5" action="ppaction://hlinksldjump">
                  <a:extLst>
                    <a:ext uri="{A12FA001-AC4F-418D-AE19-62706E023703}">
                      <ahyp:hlinkClr xmlns:ahyp="http://schemas.microsoft.com/office/drawing/2018/hyperlinkcolor" val="tx"/>
                    </a:ext>
                  </a:extLst>
                </a:hlinkClick>
              </a:rPr>
              <a:t>Basic Authentication</a:t>
            </a:r>
            <a:r>
              <a:rPr kumimoji="0" lang="en-US" sz="1800" b="0" i="0" u="none" strike="noStrike" kern="1200" cap="none" spc="0" normalizeH="0" baseline="0" noProof="0" dirty="0">
                <a:ln>
                  <a:noFill/>
                </a:ln>
                <a:effectLst/>
                <a:uLnTx/>
                <a:uFillTx/>
                <a:latin typeface="Calibri" panose="020F0502020204030204"/>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hlinkClick r:id="rId6"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hlinkClick r:id="rId6" action="ppaction://hlinksldjump">
                  <a:extLst>
                    <a:ext uri="{A12FA001-AC4F-418D-AE19-62706E023703}">
                      <ahyp:hlinkClr xmlns:ahyp="http://schemas.microsoft.com/office/drawing/2018/hyperlinkcolor" val="tx"/>
                    </a:ext>
                  </a:extLst>
                </a:hlinkClick>
              </a:rPr>
              <a:t>security risks </a:t>
            </a:r>
            <a:r>
              <a:rPr kumimoji="0" lang="en-US" sz="1800" b="0" i="0" u="none" strike="noStrike" kern="1200" cap="none" spc="0" normalizeH="0" baseline="0" noProof="0" dirty="0">
                <a:ln>
                  <a:noFill/>
                </a:ln>
                <a:effectLst/>
                <a:uLnTx/>
                <a:uFillTx/>
                <a:latin typeface="Calibri" panose="020F0502020204030204"/>
                <a:hlinkClick r:id="rId6" action="ppaction://hlinksldjump">
                  <a:extLst>
                    <a:ext uri="{A12FA001-AC4F-418D-AE19-62706E023703}">
                      <ahyp:hlinkClr xmlns:ahyp="http://schemas.microsoft.com/office/drawing/2018/hyperlinkcolor" val="tx"/>
                    </a:ext>
                  </a:extLst>
                </a:hlinkClick>
              </a:rPr>
              <a:t>associated with storing passwords in plain text in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hlinkClick r:id="rId7" action="ppaction://hlinksldjump">
                  <a:extLst>
                    <a:ext uri="{A12FA001-AC4F-418D-AE19-62706E023703}">
                      <ahyp:hlinkClr xmlns:ahyp="http://schemas.microsoft.com/office/drawing/2018/hyperlinkcolor" val="tx"/>
                    </a:ext>
                  </a:extLst>
                </a:hlinkClick>
              </a:rPr>
              <a:t>Q. What is the role of </a:t>
            </a:r>
            <a:r>
              <a:rPr kumimoji="0" lang="en-US" sz="1800" b="0" i="0" u="none" strike="noStrike" kern="1200" cap="none" spc="0" normalizeH="0" baseline="0" noProof="0" dirty="0">
                <a:ln>
                  <a:noFill/>
                </a:ln>
                <a:solidFill>
                  <a:srgbClr val="FFFF00"/>
                </a:solidFill>
                <a:effectLst/>
                <a:uLnTx/>
                <a:uFillTx/>
                <a:latin typeface="Calibri" panose="020F0502020204030204"/>
                <a:hlinkClick r:id="rId7" action="ppaction://hlinksldjump">
                  <a:extLst>
                    <a:ext uri="{A12FA001-AC4F-418D-AE19-62706E023703}">
                      <ahyp:hlinkClr xmlns:ahyp="http://schemas.microsoft.com/office/drawing/2018/hyperlinkcolor" val="tx"/>
                    </a:ext>
                  </a:extLst>
                </a:hlinkClick>
              </a:rPr>
              <a:t>Hashing</a:t>
            </a:r>
            <a:r>
              <a:rPr kumimoji="0" lang="en-US" sz="1800" b="0" i="0" u="none" strike="noStrike" kern="1200" cap="none" spc="0" normalizeH="0" baseline="0" noProof="0" dirty="0">
                <a:ln>
                  <a:noFill/>
                </a:ln>
                <a:effectLst/>
                <a:uLnTx/>
                <a:uFillTx/>
                <a:latin typeface="Calibri" panose="020F0502020204030204"/>
                <a:hlinkClick r:id="rId7"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hlinkClick r:id="rId7" action="ppaction://hlinksldjump">
                  <a:extLst>
                    <a:ext uri="{A12FA001-AC4F-418D-AE19-62706E023703}">
                      <ahyp:hlinkClr xmlns:ahyp="http://schemas.microsoft.com/office/drawing/2018/hyperlinkcolor" val="tx"/>
                    </a:ext>
                  </a:extLst>
                </a:hlinkClick>
              </a:rPr>
              <a:t>Salt</a:t>
            </a:r>
            <a:r>
              <a:rPr kumimoji="0" lang="en-US" sz="1800" b="0" i="0" u="none" strike="noStrike" kern="1200" cap="none" spc="0" normalizeH="0" baseline="0" noProof="0" dirty="0">
                <a:ln>
                  <a:noFill/>
                </a:ln>
                <a:effectLst/>
                <a:uLnTx/>
                <a:uFillTx/>
                <a:latin typeface="Calibri" panose="020F0502020204030204"/>
                <a:hlinkClick r:id="rId7" action="ppaction://hlinksldjump">
                  <a:extLst>
                    <a:ext uri="{A12FA001-AC4F-418D-AE19-62706E023703}">
                      <ahyp:hlinkClr xmlns:ahyp="http://schemas.microsoft.com/office/drawing/2018/hyperlinkcolor" val="tx"/>
                    </a:ext>
                  </a:extLst>
                </a:hlinkClick>
              </a:rPr>
              <a:t> in securing passwords?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hlinkClick r:id="rId8" action="ppaction://hlinksldjump">
                  <a:extLst>
                    <a:ext uri="{A12FA001-AC4F-418D-AE19-62706E023703}">
                      <ahyp:hlinkClr xmlns:ahyp="http://schemas.microsoft.com/office/drawing/2018/hyperlinkcolor" val="tx"/>
                    </a:ext>
                  </a:extLst>
                </a:hlinkClick>
              </a:rPr>
              <a:t>Q. How can we securely </a:t>
            </a:r>
            <a:r>
              <a:rPr kumimoji="0" lang="en-US" sz="1800" b="0" i="0" u="none" strike="noStrike" kern="1200" cap="none" spc="0" normalizeH="0" baseline="0" noProof="0" dirty="0">
                <a:ln>
                  <a:noFill/>
                </a:ln>
                <a:solidFill>
                  <a:srgbClr val="FFFF00"/>
                </a:solidFill>
                <a:effectLst/>
                <a:uLnTx/>
                <a:uFillTx/>
                <a:latin typeface="Calibri" panose="020F0502020204030204"/>
                <a:hlinkClick r:id="rId8" action="ppaction://hlinksldjump">
                  <a:extLst>
                    <a:ext uri="{A12FA001-AC4F-418D-AE19-62706E023703}">
                      <ahyp:hlinkClr xmlns:ahyp="http://schemas.microsoft.com/office/drawing/2018/hyperlinkcolor" val="tx"/>
                    </a:ext>
                  </a:extLst>
                </a:hlinkClick>
              </a:rPr>
              <a:t>hash passwords </a:t>
            </a:r>
            <a:r>
              <a:rPr kumimoji="0" lang="en-US" sz="1800" b="0" i="0" u="none" strike="noStrike" kern="1200" cap="none" spc="0" normalizeH="0" baseline="0" noProof="0" dirty="0">
                <a:ln>
                  <a:noFill/>
                </a:ln>
                <a:effectLst/>
                <a:uLnTx/>
                <a:uFillTx/>
                <a:latin typeface="Calibri" panose="020F0502020204030204"/>
                <a:hlinkClick r:id="rId8" action="ppaction://hlinksldjump">
                  <a:extLst>
                    <a:ext uri="{A12FA001-AC4F-418D-AE19-62706E023703}">
                      <ahyp:hlinkClr xmlns:ahyp="http://schemas.microsoft.com/office/drawing/2018/hyperlinkcolor" val="tx"/>
                    </a:ext>
                  </a:extLst>
                </a:hlinkClick>
              </a:rPr>
              <a:t>in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hlinkClick r:id="rId9"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hlinkClick r:id="rId9" action="ppaction://hlinksldjump">
                  <a:extLst>
                    <a:ext uri="{A12FA001-AC4F-418D-AE19-62706E023703}">
                      <ahyp:hlinkClr xmlns:ahyp="http://schemas.microsoft.com/office/drawing/2018/hyperlinkcolor" val="tx"/>
                    </a:ext>
                  </a:extLst>
                </a:hlinkClick>
              </a:rPr>
              <a:t>API Key Authentication</a:t>
            </a:r>
            <a:r>
              <a:rPr kumimoji="0" lang="en-US" sz="1800" b="0" i="0" u="none" strike="noStrike" kern="1200" cap="none" spc="0" normalizeH="0" baseline="0" noProof="0" dirty="0">
                <a:ln>
                  <a:noFill/>
                </a:ln>
                <a:effectLst/>
                <a:uLnTx/>
                <a:uFillTx/>
                <a:latin typeface="Calibri" panose="020F0502020204030204"/>
                <a:hlinkClick r:id="rId9" action="ppaction://hlinksldjump">
                  <a:extLst>
                    <a:ext uri="{A12FA001-AC4F-418D-AE19-62706E023703}">
                      <ahyp:hlinkClr xmlns:ahyp="http://schemas.microsoft.com/office/drawing/2018/hyperlinkcolor" val="tx"/>
                    </a:ext>
                  </a:extLst>
                </a:hlinkClick>
              </a:rPr>
              <a:t>?</a:t>
            </a:r>
          </a:p>
          <a:p>
            <a:pPr lvl="0">
              <a:lnSpc>
                <a:spcPct val="90000"/>
              </a:lnSpc>
              <a:spcBef>
                <a:spcPts val="1200"/>
              </a:spcBef>
              <a:defRPr/>
            </a:pPr>
            <a:r>
              <a:rPr lang="en-US" dirty="0">
                <a:hlinkClick r:id="rId10" action="ppaction://hlinksldjump">
                  <a:extLst>
                    <a:ext uri="{A12FA001-AC4F-418D-AE19-62706E023703}">
                      <ahyp:hlinkClr xmlns:ahyp="http://schemas.microsoft.com/office/drawing/2018/hyperlinkcolor" val="tx"/>
                    </a:ext>
                  </a:extLst>
                </a:hlinkClick>
              </a:rPr>
              <a:t>Q. What is </a:t>
            </a:r>
            <a:r>
              <a:rPr lang="en-US" dirty="0">
                <a:solidFill>
                  <a:srgbClr val="FFFF00"/>
                </a:solidFill>
                <a:hlinkClick r:id="rId10" action="ppaction://hlinksldjump">
                  <a:extLst>
                    <a:ext uri="{A12FA001-AC4F-418D-AE19-62706E023703}">
                      <ahyp:hlinkClr xmlns:ahyp="http://schemas.microsoft.com/office/drawing/2018/hyperlinkcolor" val="tx"/>
                    </a:ext>
                  </a:extLst>
                </a:hlinkClick>
              </a:rPr>
              <a:t>Token based </a:t>
            </a:r>
            <a:r>
              <a:rPr lang="en-US" dirty="0">
                <a:hlinkClick r:id="rId10" action="ppaction://hlinksldjump">
                  <a:extLst>
                    <a:ext uri="{A12FA001-AC4F-418D-AE19-62706E023703}">
                      <ahyp:hlinkClr xmlns:ahyp="http://schemas.microsoft.com/office/drawing/2018/hyperlinkcolor" val="tx"/>
                    </a:ext>
                  </a:extLst>
                </a:hlinkClick>
              </a:rPr>
              <a:t>and </a:t>
            </a:r>
            <a:r>
              <a:rPr lang="en-US" dirty="0">
                <a:solidFill>
                  <a:srgbClr val="FFFF00"/>
                </a:solidFill>
                <a:hlinkClick r:id="rId10" action="ppaction://hlinksldjump">
                  <a:extLst>
                    <a:ext uri="{A12FA001-AC4F-418D-AE19-62706E023703}">
                      <ahyp:hlinkClr xmlns:ahyp="http://schemas.microsoft.com/office/drawing/2018/hyperlinkcolor" val="tx"/>
                    </a:ext>
                  </a:extLst>
                </a:hlinkClick>
              </a:rPr>
              <a:t>JWT authentication</a:t>
            </a:r>
            <a:r>
              <a:rPr lang="en-US" dirty="0">
                <a:hlinkClick r:id="rId10" action="ppaction://hlinksldjump">
                  <a:extLst>
                    <a:ext uri="{A12FA001-AC4F-418D-AE19-62706E023703}">
                      <ahyp:hlinkClr xmlns:ahyp="http://schemas.microsoft.com/office/drawing/2018/hyperlinkcolor" val="tx"/>
                    </a:ext>
                  </a:extLst>
                </a:hlinkClick>
              </a:rPr>
              <a:t>? </a:t>
            </a:r>
          </a:p>
          <a:p>
            <a:pPr lvl="0">
              <a:lnSpc>
                <a:spcPct val="90000"/>
              </a:lnSpc>
              <a:spcBef>
                <a:spcPts val="1200"/>
              </a:spcBef>
              <a:defRPr/>
            </a:pPr>
            <a:r>
              <a:rPr lang="en-US" dirty="0">
                <a:hlinkClick r:id="rId11" action="ppaction://hlinksldjump">
                  <a:extLst>
                    <a:ext uri="{A12FA001-AC4F-418D-AE19-62706E023703}">
                      <ahyp:hlinkClr xmlns:ahyp="http://schemas.microsoft.com/office/drawing/2018/hyperlinkcolor" val="tx"/>
                    </a:ext>
                  </a:extLst>
                </a:hlinkClick>
              </a:rPr>
              <a:t>Q. What are the </a:t>
            </a:r>
            <a:r>
              <a:rPr lang="en-US" dirty="0">
                <a:solidFill>
                  <a:srgbClr val="FFFF00"/>
                </a:solidFill>
                <a:hlinkClick r:id="rId11" action="ppaction://hlinksldjump">
                  <a:extLst>
                    <a:ext uri="{A12FA001-AC4F-418D-AE19-62706E023703}">
                      <ahyp:hlinkClr xmlns:ahyp="http://schemas.microsoft.com/office/drawing/2018/hyperlinkcolor" val="tx"/>
                    </a:ext>
                  </a:extLst>
                </a:hlinkClick>
              </a:rPr>
              <a:t>parts</a:t>
            </a:r>
            <a:r>
              <a:rPr lang="en-US" dirty="0">
                <a:hlinkClick r:id="rId11" action="ppaction://hlinksldjump">
                  <a:extLst>
                    <a:ext uri="{A12FA001-AC4F-418D-AE19-62706E023703}">
                      <ahyp:hlinkClr xmlns:ahyp="http://schemas.microsoft.com/office/drawing/2018/hyperlinkcolor" val="tx"/>
                    </a:ext>
                  </a:extLst>
                </a:hlinkClick>
              </a:rPr>
              <a:t> of JWT token?</a:t>
            </a:r>
          </a:p>
          <a:p>
            <a:pPr lvl="0">
              <a:lnSpc>
                <a:spcPct val="90000"/>
              </a:lnSpc>
              <a:spcBef>
                <a:spcPts val="1200"/>
              </a:spcBef>
              <a:defRPr/>
            </a:pPr>
            <a:r>
              <a:rPr lang="en-US" dirty="0">
                <a:hlinkClick r:id="rId12" action="ppaction://hlinksldjump">
                  <a:extLst>
                    <a:ext uri="{A12FA001-AC4F-418D-AE19-62706E023703}">
                      <ahyp:hlinkClr xmlns:ahyp="http://schemas.microsoft.com/office/drawing/2018/hyperlinkcolor" val="tx"/>
                    </a:ext>
                  </a:extLst>
                </a:hlinkClick>
              </a:rPr>
              <a:t>Q. Where JWT token reside in the request?</a:t>
            </a:r>
            <a:endParaRPr lang="en-US" dirty="0"/>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14. REST API - Authentication &amp; Authorization</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423B01-97D5-80E2-6D53-5FACBFCF2D8A}"/>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1826516370"/>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Authentication</a:t>
            </a:r>
            <a:r>
              <a:rPr kumimoji="0" lang="en-US" sz="2400" b="1" i="0" u="none" strike="noStrike" kern="1200" cap="none" spc="0" normalizeH="0" baseline="0" noProof="0" dirty="0">
                <a:ln>
                  <a:noFill/>
                </a:ln>
                <a:solidFill>
                  <a:schemeClr val="bg1"/>
                </a:solidFill>
                <a:effectLst/>
                <a:uLnTx/>
                <a:uFillTx/>
                <a:ea typeface="+mn-ea"/>
                <a:cs typeface="+mn-cs"/>
              </a:rPr>
              <a:t> and </a:t>
            </a:r>
            <a:r>
              <a:rPr kumimoji="0" lang="en-US" sz="2400" b="1" i="0" u="none" strike="noStrike" kern="1200" cap="none" spc="0" normalizeH="0" baseline="0" noProof="0" dirty="0">
                <a:ln>
                  <a:noFill/>
                </a:ln>
                <a:solidFill>
                  <a:srgbClr val="FFFF00"/>
                </a:solidFill>
                <a:effectLst/>
                <a:uLnTx/>
                <a:uFillTx/>
                <a:ea typeface="+mn-ea"/>
                <a:cs typeface="+mn-cs"/>
              </a:rPr>
              <a:t>Authorization</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026" name="Picture 2" descr="121,500+ Black Color Laptop Stock Photos, Pictures &amp; Royalty-Free Images -  iStock">
            <a:extLst>
              <a:ext uri="{FF2B5EF4-FFF2-40B4-BE49-F238E27FC236}">
                <a16:creationId xmlns:a16="http://schemas.microsoft.com/office/drawing/2014/main" id="{F81BED3C-1332-504D-2A92-646FDCB1DE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4" t="20980" r="2418" b="24745"/>
          <a:stretch/>
        </p:blipFill>
        <p:spPr bwMode="auto">
          <a:xfrm>
            <a:off x="307745" y="2646481"/>
            <a:ext cx="5541264" cy="31638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A3DCAF92-0D98-AECC-0272-4A79698FB859}"/>
              </a:ext>
            </a:extLst>
          </p:cNvPr>
          <p:cNvSpPr/>
          <p:nvPr/>
        </p:nvSpPr>
        <p:spPr>
          <a:xfrm>
            <a:off x="2493161" y="3743761"/>
            <a:ext cx="2286000" cy="3931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Happy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153F385-8623-AFEA-793F-11DD1C009054}"/>
              </a:ext>
            </a:extLst>
          </p:cNvPr>
          <p:cNvSpPr txBox="1"/>
          <p:nvPr/>
        </p:nvSpPr>
        <p:spPr>
          <a:xfrm>
            <a:off x="1281581" y="3767621"/>
            <a:ext cx="13121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USERNAME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12ACF3AE-0930-9D1B-2EC7-B5587F2F2D57}"/>
              </a:ext>
            </a:extLst>
          </p:cNvPr>
          <p:cNvSpPr/>
          <p:nvPr/>
        </p:nvSpPr>
        <p:spPr>
          <a:xfrm>
            <a:off x="2493161" y="4335073"/>
            <a:ext cx="2286000" cy="3931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D67CAF-0AF1-F692-8336-BC9B9B594765}"/>
              </a:ext>
            </a:extLst>
          </p:cNvPr>
          <p:cNvSpPr txBox="1"/>
          <p:nvPr/>
        </p:nvSpPr>
        <p:spPr>
          <a:xfrm>
            <a:off x="1281581" y="4358933"/>
            <a:ext cx="13121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PASSWORD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Graphic 11" descr="User with solid fill">
            <a:extLst>
              <a:ext uri="{FF2B5EF4-FFF2-40B4-BE49-F238E27FC236}">
                <a16:creationId xmlns:a16="http://schemas.microsoft.com/office/drawing/2014/main" id="{6BDBA364-49BA-7DF1-DE91-C9E3BA055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19141" y="3034550"/>
            <a:ext cx="634039" cy="634039"/>
          </a:xfrm>
          <a:prstGeom prst="rect">
            <a:avLst/>
          </a:prstGeom>
        </p:spPr>
      </p:pic>
      <p:sp>
        <p:nvSpPr>
          <p:cNvPr id="13" name="Rectangle: Rounded Corners 12">
            <a:extLst>
              <a:ext uri="{FF2B5EF4-FFF2-40B4-BE49-F238E27FC236}">
                <a16:creationId xmlns:a16="http://schemas.microsoft.com/office/drawing/2014/main" id="{5227CC2E-5FED-7B13-66F6-D7AB61BC0BAF}"/>
              </a:ext>
            </a:extLst>
          </p:cNvPr>
          <p:cNvSpPr/>
          <p:nvPr/>
        </p:nvSpPr>
        <p:spPr>
          <a:xfrm>
            <a:off x="3078377" y="4926385"/>
            <a:ext cx="1208209" cy="30784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SIGNIN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9D267B8-604B-9BF1-801F-2DC207678780}"/>
              </a:ext>
            </a:extLst>
          </p:cNvPr>
          <p:cNvSpPr txBox="1"/>
          <p:nvPr/>
        </p:nvSpPr>
        <p:spPr>
          <a:xfrm>
            <a:off x="1487968" y="5981993"/>
            <a:ext cx="34636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Authentication(Who are you?)</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2" descr="121,500+ Black Color Laptop Stock Photos, Pictures &amp; Royalty-Free Images -  iStock">
            <a:extLst>
              <a:ext uri="{FF2B5EF4-FFF2-40B4-BE49-F238E27FC236}">
                <a16:creationId xmlns:a16="http://schemas.microsoft.com/office/drawing/2014/main" id="{21884FD5-8E7E-3FE9-BAED-002F4D74F1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4" t="20980" r="2418" b="24745"/>
          <a:stretch/>
        </p:blipFill>
        <p:spPr bwMode="auto">
          <a:xfrm>
            <a:off x="6441522" y="2646481"/>
            <a:ext cx="5541264" cy="31638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1D8ECCD-4B85-03E1-4E58-91ECD4BFF98C}"/>
              </a:ext>
            </a:extLst>
          </p:cNvPr>
          <p:cNvSpPr txBox="1"/>
          <p:nvPr/>
        </p:nvSpPr>
        <p:spPr>
          <a:xfrm>
            <a:off x="7609646" y="5981993"/>
            <a:ext cx="37683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Authorization(Your rights/ access?)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6649F564-DADB-77C6-16D3-4309C7BC8736}"/>
              </a:ext>
            </a:extLst>
          </p:cNvPr>
          <p:cNvSpPr txBox="1"/>
          <p:nvPr/>
        </p:nvSpPr>
        <p:spPr>
          <a:xfrm>
            <a:off x="1010723" y="2862862"/>
            <a:ext cx="20676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www.school.com</a:t>
            </a:r>
            <a:endParaRPr kumimoji="0" lang="en-IN" sz="18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EAAB03BD-66DB-4AFA-FF8A-AE7D757E31AD}"/>
              </a:ext>
            </a:extLst>
          </p:cNvPr>
          <p:cNvSpPr txBox="1"/>
          <p:nvPr/>
        </p:nvSpPr>
        <p:spPr>
          <a:xfrm>
            <a:off x="7139332" y="2849884"/>
            <a:ext cx="37319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www.school.com/student/happy</a:t>
            </a:r>
            <a:endParaRPr kumimoji="0" lang="en-IN" sz="18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3" name="Table 32">
            <a:extLst>
              <a:ext uri="{FF2B5EF4-FFF2-40B4-BE49-F238E27FC236}">
                <a16:creationId xmlns:a16="http://schemas.microsoft.com/office/drawing/2014/main" id="{DF5F2885-4FBB-1705-A307-B1C47B1BD1B4}"/>
              </a:ext>
            </a:extLst>
          </p:cNvPr>
          <p:cNvGraphicFramePr>
            <a:graphicFrameLocks noGrp="1"/>
          </p:cNvGraphicFramePr>
          <p:nvPr/>
        </p:nvGraphicFramePr>
        <p:xfrm>
          <a:off x="7211576" y="3420587"/>
          <a:ext cx="3943952" cy="640080"/>
        </p:xfrm>
        <a:graphic>
          <a:graphicData uri="http://schemas.openxmlformats.org/drawingml/2006/table">
            <a:tbl>
              <a:tblPr firstRow="1" bandRow="1">
                <a:tableStyleId>{21E4AEA4-8DFA-4A89-87EB-49C32662AFE0}</a:tableStyleId>
              </a:tblPr>
              <a:tblGrid>
                <a:gridCol w="794068">
                  <a:extLst>
                    <a:ext uri="{9D8B030D-6E8A-4147-A177-3AD203B41FA5}">
                      <a16:colId xmlns:a16="http://schemas.microsoft.com/office/drawing/2014/main" val="3093616527"/>
                    </a:ext>
                  </a:extLst>
                </a:gridCol>
                <a:gridCol w="893657">
                  <a:extLst>
                    <a:ext uri="{9D8B030D-6E8A-4147-A177-3AD203B41FA5}">
                      <a16:colId xmlns:a16="http://schemas.microsoft.com/office/drawing/2014/main" val="1180402182"/>
                    </a:ext>
                  </a:extLst>
                </a:gridCol>
                <a:gridCol w="800231">
                  <a:extLst>
                    <a:ext uri="{9D8B030D-6E8A-4147-A177-3AD203B41FA5}">
                      <a16:colId xmlns:a16="http://schemas.microsoft.com/office/drawing/2014/main" val="2545691486"/>
                    </a:ext>
                  </a:extLst>
                </a:gridCol>
                <a:gridCol w="655765">
                  <a:extLst>
                    <a:ext uri="{9D8B030D-6E8A-4147-A177-3AD203B41FA5}">
                      <a16:colId xmlns:a16="http://schemas.microsoft.com/office/drawing/2014/main" val="939560390"/>
                    </a:ext>
                  </a:extLst>
                </a:gridCol>
                <a:gridCol w="800231">
                  <a:extLst>
                    <a:ext uri="{9D8B030D-6E8A-4147-A177-3AD203B41FA5}">
                      <a16:colId xmlns:a16="http://schemas.microsoft.com/office/drawing/2014/main" val="989759610"/>
                    </a:ext>
                  </a:extLst>
                </a:gridCol>
              </a:tblGrid>
              <a:tr h="369332">
                <a:tc>
                  <a:txBody>
                    <a:bodyPr/>
                    <a:lstStyle/>
                    <a:p>
                      <a:r>
                        <a:rPr lang="en-US" dirty="0">
                          <a:solidFill>
                            <a:schemeClr val="tx1"/>
                          </a:solidFill>
                        </a:rPr>
                        <a:t>Menu</a:t>
                      </a:r>
                      <a:endParaRPr lang="en-IN" dirty="0">
                        <a:solidFill>
                          <a:schemeClr val="tx1"/>
                        </a:solidFill>
                      </a:endParaRPr>
                    </a:p>
                  </a:txBody>
                  <a:tcPr/>
                </a:tc>
                <a:tc>
                  <a:txBody>
                    <a:bodyPr/>
                    <a:lstStyle/>
                    <a:p>
                      <a:r>
                        <a:rPr lang="en-US" dirty="0">
                          <a:solidFill>
                            <a:schemeClr val="tx1"/>
                          </a:solidFill>
                        </a:rPr>
                        <a:t>View Result</a:t>
                      </a:r>
                      <a:endParaRPr lang="en-IN" dirty="0">
                        <a:solidFill>
                          <a:schemeClr val="tx1"/>
                        </a:solidFill>
                      </a:endParaRPr>
                    </a:p>
                  </a:txBody>
                  <a:tcPr/>
                </a:tc>
                <a:tc>
                  <a:txBody>
                    <a:bodyPr/>
                    <a:lstStyle/>
                    <a:p>
                      <a:r>
                        <a:rPr lang="en-US" dirty="0">
                          <a:solidFill>
                            <a:schemeClr val="tx1"/>
                          </a:solidFill>
                        </a:rPr>
                        <a:t>Edit Result</a:t>
                      </a:r>
                      <a:endParaRPr lang="en-IN" dirty="0">
                        <a:solidFill>
                          <a:schemeClr val="tx1"/>
                        </a:solidFill>
                      </a:endParaRPr>
                    </a:p>
                  </a:txBody>
                  <a:tcPr/>
                </a:tc>
                <a:tc>
                  <a:txBody>
                    <a:bodyPr/>
                    <a:lstStyle/>
                    <a:p>
                      <a:r>
                        <a:rPr lang="en-US" dirty="0">
                          <a:solidFill>
                            <a:schemeClr val="tx1"/>
                          </a:solidFill>
                        </a:rPr>
                        <a:t>Fees</a:t>
                      </a:r>
                      <a:endParaRPr lang="en-IN" dirty="0">
                        <a:solidFill>
                          <a:schemeClr val="tx1"/>
                        </a:solidFill>
                      </a:endParaRPr>
                    </a:p>
                  </a:txBody>
                  <a:tcPr/>
                </a:tc>
                <a:tc>
                  <a:txBody>
                    <a:bodyPr/>
                    <a:lstStyle/>
                    <a:p>
                      <a:r>
                        <a:rPr lang="en-US" dirty="0">
                          <a:solidFill>
                            <a:schemeClr val="tx1"/>
                          </a:solidFill>
                        </a:rPr>
                        <a:t>Salary</a:t>
                      </a:r>
                      <a:endParaRPr lang="en-IN" dirty="0">
                        <a:solidFill>
                          <a:schemeClr val="tx1"/>
                        </a:solidFill>
                      </a:endParaRPr>
                    </a:p>
                  </a:txBody>
                  <a:tcPr/>
                </a:tc>
                <a:extLst>
                  <a:ext uri="{0D108BD9-81ED-4DB2-BD59-A6C34878D82A}">
                    <a16:rowId xmlns:a16="http://schemas.microsoft.com/office/drawing/2014/main" val="3148336850"/>
                  </a:ext>
                </a:extLst>
              </a:tr>
            </a:tbl>
          </a:graphicData>
        </a:graphic>
      </p:graphicFrame>
      <p:pic>
        <p:nvPicPr>
          <p:cNvPr id="35" name="Graphic 34" descr="Checkmark with solid fill">
            <a:extLst>
              <a:ext uri="{FF2B5EF4-FFF2-40B4-BE49-F238E27FC236}">
                <a16:creationId xmlns:a16="http://schemas.microsoft.com/office/drawing/2014/main" id="{6ECA0E14-45CC-725C-CD33-A6EB8A1376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1672" y="4061865"/>
            <a:ext cx="424779" cy="424779"/>
          </a:xfrm>
          <a:prstGeom prst="rect">
            <a:avLst/>
          </a:prstGeom>
        </p:spPr>
      </p:pic>
      <p:pic>
        <p:nvPicPr>
          <p:cNvPr id="36" name="Graphic 35" descr="Close with solid fill">
            <a:extLst>
              <a:ext uri="{FF2B5EF4-FFF2-40B4-BE49-F238E27FC236}">
                <a16:creationId xmlns:a16="http://schemas.microsoft.com/office/drawing/2014/main" id="{FDD458AF-C587-FBA2-C6BC-592CA8A03F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9763" y="4060667"/>
            <a:ext cx="424779" cy="424779"/>
          </a:xfrm>
          <a:prstGeom prst="rect">
            <a:avLst/>
          </a:prstGeom>
        </p:spPr>
      </p:pic>
      <p:pic>
        <p:nvPicPr>
          <p:cNvPr id="37" name="Graphic 36" descr="Checkmark with solid fill">
            <a:extLst>
              <a:ext uri="{FF2B5EF4-FFF2-40B4-BE49-F238E27FC236}">
                <a16:creationId xmlns:a16="http://schemas.microsoft.com/office/drawing/2014/main" id="{67286388-115A-8457-D5B1-8D1A574683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35555" y="4049648"/>
            <a:ext cx="424779" cy="424779"/>
          </a:xfrm>
          <a:prstGeom prst="rect">
            <a:avLst/>
          </a:prstGeom>
        </p:spPr>
      </p:pic>
      <p:pic>
        <p:nvPicPr>
          <p:cNvPr id="38" name="Graphic 37" descr="Close with solid fill">
            <a:extLst>
              <a:ext uri="{FF2B5EF4-FFF2-40B4-BE49-F238E27FC236}">
                <a16:creationId xmlns:a16="http://schemas.microsoft.com/office/drawing/2014/main" id="{1E9D88E5-D1D8-40BE-D30A-8E45175D2F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34373" y="4055166"/>
            <a:ext cx="424779" cy="424779"/>
          </a:xfrm>
          <a:prstGeom prst="rect">
            <a:avLst/>
          </a:prstGeom>
        </p:spPr>
      </p:pic>
      <p:sp>
        <p:nvSpPr>
          <p:cNvPr id="40" name="TextBox 39">
            <a:extLst>
              <a:ext uri="{FF2B5EF4-FFF2-40B4-BE49-F238E27FC236}">
                <a16:creationId xmlns:a16="http://schemas.microsoft.com/office/drawing/2014/main" id="{E9D91735-B9EA-DB1B-96BB-8DFAE75CA94D}"/>
              </a:ext>
            </a:extLst>
          </p:cNvPr>
          <p:cNvSpPr txBox="1"/>
          <p:nvPr/>
        </p:nvSpPr>
        <p:spPr>
          <a:xfrm>
            <a:off x="8521498" y="4551867"/>
            <a:ext cx="138130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(only teachers have rights)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37831068-20B4-26C9-5EBC-625B2C9DF991}"/>
              </a:ext>
            </a:extLst>
          </p:cNvPr>
          <p:cNvSpPr txBox="1"/>
          <p:nvPr/>
        </p:nvSpPr>
        <p:spPr>
          <a:xfrm>
            <a:off x="10024029" y="4554098"/>
            <a:ext cx="138130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(only teachers have rights)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D1D3FC8F-C2BF-8217-D3C6-47385DFD4EC1}"/>
              </a:ext>
            </a:extLst>
          </p:cNvPr>
          <p:cNvSpPr txBox="1"/>
          <p:nvPr/>
        </p:nvSpPr>
        <p:spPr>
          <a:xfrm>
            <a:off x="355694" y="1093981"/>
            <a:ext cx="505529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Authentication is the process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verifying the identity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 user by validating their credentials such as username and password.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3B7F7D29-6DAA-FAFB-B0AF-2E7E10F2A00D}"/>
              </a:ext>
            </a:extLst>
          </p:cNvPr>
          <p:cNvSpPr txBox="1"/>
          <p:nvPr/>
        </p:nvSpPr>
        <p:spPr>
          <a:xfrm>
            <a:off x="6441521" y="1070784"/>
            <a:ext cx="526656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Authorization is the process of allowing an authenticated user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access to resources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Authentication is always precedes to Authorization.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Arrow: Right 43">
            <a:extLst>
              <a:ext uri="{FF2B5EF4-FFF2-40B4-BE49-F238E27FC236}">
                <a16:creationId xmlns:a16="http://schemas.microsoft.com/office/drawing/2014/main" id="{B57D7593-D730-450F-CAB3-1509A3802AD0}"/>
              </a:ext>
            </a:extLst>
          </p:cNvPr>
          <p:cNvSpPr/>
          <p:nvPr/>
        </p:nvSpPr>
        <p:spPr>
          <a:xfrm>
            <a:off x="5708550" y="3668589"/>
            <a:ext cx="958784" cy="781168"/>
          </a:xfrm>
          <a:prstGeom prst="rightArrow">
            <a:avLst/>
          </a:prstGeom>
          <a:noFill/>
          <a:ln w="825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711BEA1-3377-A784-34FB-C4E1F34A58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0788" y="289564"/>
            <a:ext cx="905321" cy="360181"/>
          </a:xfrm>
          <a:prstGeom prst="rect">
            <a:avLst/>
          </a:prstGeom>
        </p:spPr>
      </p:pic>
      <p:sp>
        <p:nvSpPr>
          <p:cNvPr id="11" name="TextBox 10">
            <a:extLst>
              <a:ext uri="{FF2B5EF4-FFF2-40B4-BE49-F238E27FC236}">
                <a16:creationId xmlns:a16="http://schemas.microsoft.com/office/drawing/2014/main" id="{50634A8E-5E6B-35D4-FEBF-C47AF719D939}"/>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9357733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98B92-84EF-41E7-835E-E0E94CCDE17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86AAB37-3876-0443-D241-B01AB2E08DB8}"/>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0C8D21-3981-B238-41B4-661E6DCD5CBC}"/>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types of authentication </a:t>
            </a:r>
            <a:r>
              <a:rPr kumimoji="0" lang="en-US" sz="2400" b="1" i="0" u="none" strike="noStrike" kern="1200" cap="none" spc="0" normalizeH="0" baseline="0" noProof="0" dirty="0">
                <a:ln>
                  <a:noFill/>
                </a:ln>
                <a:solidFill>
                  <a:schemeClr val="bg1"/>
                </a:solidFill>
                <a:effectLst/>
                <a:uLnTx/>
                <a:uFillTx/>
                <a:ea typeface="+mn-ea"/>
                <a:cs typeface="+mn-cs"/>
              </a:rPr>
              <a:t>in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BE8C11C-0AB2-687F-432F-6D62BBF77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14" name="Diagram 13">
            <a:extLst>
              <a:ext uri="{FF2B5EF4-FFF2-40B4-BE49-F238E27FC236}">
                <a16:creationId xmlns:a16="http://schemas.microsoft.com/office/drawing/2014/main" id="{09272F56-BF62-AD45-3D41-EF72D3011B03}"/>
              </a:ext>
            </a:extLst>
          </p:cNvPr>
          <p:cNvGraphicFramePr/>
          <p:nvPr/>
        </p:nvGraphicFramePr>
        <p:xfrm>
          <a:off x="223200" y="1558839"/>
          <a:ext cx="10998106" cy="4439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77E6127F-7A63-4EAE-CE83-3D550260090C}"/>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6583311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76F3B-6065-4582-783C-93EF98C091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537E753-2E31-C488-8617-3BCAA532DE7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0775F7-0943-DBD5-6E42-FBFA6FB9996E}"/>
              </a:ext>
            </a:extLst>
          </p:cNvPr>
          <p:cNvSpPr>
            <a:spLocks noGrp="1"/>
          </p:cNvSpPr>
          <p:nvPr>
            <p:ph type="title"/>
          </p:nvPr>
        </p:nvSpPr>
        <p:spPr>
          <a:xfrm>
            <a:off x="355694" y="324344"/>
            <a:ext cx="10515600" cy="315912"/>
          </a:xfrm>
        </p:spPr>
        <p:txBody>
          <a:bodyPr>
            <a:noAutofit/>
          </a:bodyPr>
          <a:lstStyle/>
          <a:p>
            <a:r>
              <a:rPr lang="en-US" sz="2400" b="1" dirty="0">
                <a:solidFill>
                  <a:schemeClr val="bg1"/>
                </a:solidFill>
                <a:ea typeface="+mn-ea"/>
                <a:cs typeface="+mn-cs"/>
              </a:rPr>
              <a:t>Q. </a:t>
            </a:r>
            <a:r>
              <a:rPr kumimoji="0" lang="en-US" sz="2400" b="1" i="0" u="none" strike="noStrike" kern="1200" cap="none" spc="0" normalizeH="0" baseline="0" noProof="0" dirty="0">
                <a:ln>
                  <a:noFill/>
                </a:ln>
                <a:solidFill>
                  <a:schemeClr val="bg1"/>
                </a:solidFill>
                <a:effectLst/>
                <a:uLnTx/>
                <a:uFillTx/>
                <a:ea typeface="+mn-ea"/>
                <a:cs typeface="+mn-cs"/>
              </a:rPr>
              <a:t>What is </a:t>
            </a:r>
            <a:r>
              <a:rPr kumimoji="0" lang="en-US" sz="2400" b="1" i="0" u="none" strike="noStrike" kern="1200" cap="none" spc="0" normalizeH="0" baseline="0" noProof="0" dirty="0">
                <a:ln>
                  <a:noFill/>
                </a:ln>
                <a:solidFill>
                  <a:srgbClr val="FFFF00"/>
                </a:solidFill>
                <a:effectLst/>
                <a:uLnTx/>
                <a:uFillTx/>
                <a:ea typeface="+mn-ea"/>
                <a:cs typeface="+mn-cs"/>
              </a:rPr>
              <a:t>Basic Authentication</a:t>
            </a:r>
            <a:r>
              <a:rPr kumimoji="0" lang="en-US" sz="2400" b="1" i="0" u="none" strike="noStrike" kern="1200" cap="none" spc="0" normalizeH="0" baseline="0" noProof="0" dirty="0">
                <a:ln>
                  <a:noFill/>
                </a:ln>
                <a:solidFill>
                  <a:schemeClr val="bg1"/>
                </a:solidFill>
                <a:effectLst/>
                <a:uLnTx/>
                <a:uFillTx/>
                <a:ea typeface="+mn-ea"/>
                <a:cs typeface="+mn-cs"/>
              </a:rPr>
              <a:t>?</a:t>
            </a:r>
          </a:p>
        </p:txBody>
      </p:sp>
      <p:pic>
        <p:nvPicPr>
          <p:cNvPr id="3" name="Picture 2" descr="A person with a beard&#10;&#10;Description automatically generated">
            <a:extLst>
              <a:ext uri="{FF2B5EF4-FFF2-40B4-BE49-F238E27FC236}">
                <a16:creationId xmlns:a16="http://schemas.microsoft.com/office/drawing/2014/main" id="{007051C7-DF77-4FDA-4703-C55B22022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4" name="Picture 2" descr="121,500+ Black Color Laptop Stock Photos, Pictures &amp; Royalty-Free Images -  iStock">
            <a:extLst>
              <a:ext uri="{FF2B5EF4-FFF2-40B4-BE49-F238E27FC236}">
                <a16:creationId xmlns:a16="http://schemas.microsoft.com/office/drawing/2014/main" id="{3A08F039-6BE6-AD98-38A2-8759D8A028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4" t="20980" r="2418" b="24745"/>
          <a:stretch/>
        </p:blipFill>
        <p:spPr bwMode="auto">
          <a:xfrm>
            <a:off x="6096000" y="1249481"/>
            <a:ext cx="5541264" cy="31638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25CC96B2-AD61-E9FB-90CA-762AECFA84BC}"/>
              </a:ext>
            </a:extLst>
          </p:cNvPr>
          <p:cNvSpPr/>
          <p:nvPr/>
        </p:nvSpPr>
        <p:spPr>
          <a:xfrm>
            <a:off x="8281416" y="2346761"/>
            <a:ext cx="2286000" cy="3931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Happy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BB5685D-0907-3506-BB57-6EFB8CA0F5A2}"/>
              </a:ext>
            </a:extLst>
          </p:cNvPr>
          <p:cNvSpPr txBox="1"/>
          <p:nvPr/>
        </p:nvSpPr>
        <p:spPr>
          <a:xfrm>
            <a:off x="7069836" y="2370621"/>
            <a:ext cx="13121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USERNAME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83F96EB7-FC0B-BD7D-F8E5-FC5CEB70D507}"/>
              </a:ext>
            </a:extLst>
          </p:cNvPr>
          <p:cNvSpPr/>
          <p:nvPr/>
        </p:nvSpPr>
        <p:spPr>
          <a:xfrm>
            <a:off x="8281416" y="2938073"/>
            <a:ext cx="2286000" cy="3931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0946E4C-0868-C7F3-17B6-DED0EBC75BCD}"/>
              </a:ext>
            </a:extLst>
          </p:cNvPr>
          <p:cNvSpPr txBox="1"/>
          <p:nvPr/>
        </p:nvSpPr>
        <p:spPr>
          <a:xfrm>
            <a:off x="7069836" y="2961933"/>
            <a:ext cx="13121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PASSWORD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10" descr="User with solid fill">
            <a:extLst>
              <a:ext uri="{FF2B5EF4-FFF2-40B4-BE49-F238E27FC236}">
                <a16:creationId xmlns:a16="http://schemas.microsoft.com/office/drawing/2014/main" id="{934ACE40-B4D8-4DB0-1966-22923629D8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07396" y="1637550"/>
            <a:ext cx="634039" cy="634039"/>
          </a:xfrm>
          <a:prstGeom prst="rect">
            <a:avLst/>
          </a:prstGeom>
        </p:spPr>
      </p:pic>
      <p:sp>
        <p:nvSpPr>
          <p:cNvPr id="12" name="Rectangle: Rounded Corners 11">
            <a:extLst>
              <a:ext uri="{FF2B5EF4-FFF2-40B4-BE49-F238E27FC236}">
                <a16:creationId xmlns:a16="http://schemas.microsoft.com/office/drawing/2014/main" id="{246508A5-A7E6-EB27-29C2-792E9A4FF02E}"/>
              </a:ext>
            </a:extLst>
          </p:cNvPr>
          <p:cNvSpPr/>
          <p:nvPr/>
        </p:nvSpPr>
        <p:spPr>
          <a:xfrm>
            <a:off x="8866632" y="3529385"/>
            <a:ext cx="1208209" cy="30784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SIGNIN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6B58158-5200-8DC7-0455-2F0E4151683A}"/>
              </a:ext>
            </a:extLst>
          </p:cNvPr>
          <p:cNvSpPr txBox="1"/>
          <p:nvPr/>
        </p:nvSpPr>
        <p:spPr>
          <a:xfrm>
            <a:off x="7276223" y="4584993"/>
            <a:ext cx="34636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Authentication(Who are you?)</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8A0637F7-9D01-D70B-C07B-8EACFAFC5412}"/>
              </a:ext>
            </a:extLst>
          </p:cNvPr>
          <p:cNvSpPr txBox="1"/>
          <p:nvPr/>
        </p:nvSpPr>
        <p:spPr>
          <a:xfrm>
            <a:off x="6798978" y="1465862"/>
            <a:ext cx="20676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www.school.com</a:t>
            </a:r>
            <a:endParaRPr kumimoji="0" lang="en-IN" sz="18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E2D3F87A-77FA-B686-950A-E917BACC3C6D}"/>
              </a:ext>
            </a:extLst>
          </p:cNvPr>
          <p:cNvSpPr txBox="1"/>
          <p:nvPr/>
        </p:nvSpPr>
        <p:spPr>
          <a:xfrm>
            <a:off x="406705" y="1175600"/>
            <a:ext cx="4194403"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Basic Authentication, the user passes their credentials on a post request. At the Node Rest API end, credentials are verified, and response is sent back.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41EF7CE-24C6-83B3-0F07-AEFFCA9B5EF6}"/>
              </a:ext>
            </a:extLst>
          </p:cNvPr>
          <p:cNvSpPr txBox="1"/>
          <p:nvPr/>
        </p:nvSpPr>
        <p:spPr>
          <a:xfrm>
            <a:off x="406705" y="2795888"/>
            <a:ext cx="4194403"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disadvantage of it is,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Basic Authentication sends credentials in plain text over the network, so it is not considered a secure method of authentication. </a:t>
            </a:r>
          </a:p>
        </p:txBody>
      </p:sp>
      <p:sp>
        <p:nvSpPr>
          <p:cNvPr id="17" name="TextBox 16">
            <a:extLst>
              <a:ext uri="{FF2B5EF4-FFF2-40B4-BE49-F238E27FC236}">
                <a16:creationId xmlns:a16="http://schemas.microsoft.com/office/drawing/2014/main" id="{B7317781-9748-F69E-4637-1D7F30DED297}"/>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6405808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20436-7DA0-D30D-4078-A6961AD940B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D50C5C5-5609-9BF6-29FC-2AD28BCDEB83}"/>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0E4DFC-D611-783C-2976-6D2D0E9219A3}"/>
              </a:ext>
            </a:extLst>
          </p:cNvPr>
          <p:cNvSpPr>
            <a:spLocks noGrp="1"/>
          </p:cNvSpPr>
          <p:nvPr>
            <p:ph type="title"/>
          </p:nvPr>
        </p:nvSpPr>
        <p:spPr>
          <a:xfrm>
            <a:off x="355694" y="324344"/>
            <a:ext cx="10845706"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security risks</a:t>
            </a:r>
            <a:r>
              <a:rPr kumimoji="0" lang="en-US" sz="2400" b="1" i="0" u="none" strike="noStrike" kern="1200" cap="none" spc="0" normalizeH="0" baseline="0" noProof="0" dirty="0">
                <a:ln>
                  <a:noFill/>
                </a:ln>
                <a:solidFill>
                  <a:schemeClr val="bg1"/>
                </a:solidFill>
                <a:effectLst/>
                <a:uLnTx/>
                <a:uFillTx/>
                <a:ea typeface="+mn-ea"/>
                <a:cs typeface="+mn-cs"/>
              </a:rPr>
              <a:t> associated with storing passwords in </a:t>
            </a:r>
            <a:r>
              <a:rPr kumimoji="0" lang="en-US" sz="2400" b="1" i="0" u="none" strike="noStrike" kern="1200" cap="none" spc="0" normalizeH="0" baseline="0" noProof="0" dirty="0">
                <a:ln>
                  <a:noFill/>
                </a:ln>
                <a:solidFill>
                  <a:srgbClr val="FFFF00"/>
                </a:solidFill>
                <a:effectLst/>
                <a:uLnTx/>
                <a:uFillTx/>
                <a:ea typeface="+mn-ea"/>
                <a:cs typeface="+mn-cs"/>
              </a:rPr>
              <a:t>plain text </a:t>
            </a:r>
            <a:r>
              <a:rPr kumimoji="0" lang="en-US" sz="2400" b="1" i="0" u="none" strike="noStrike" kern="1200" cap="none" spc="0" normalizeH="0" baseline="0" noProof="0" dirty="0">
                <a:ln>
                  <a:noFill/>
                </a:ln>
                <a:solidFill>
                  <a:schemeClr val="bg1"/>
                </a:solidFill>
                <a:effectLst/>
                <a:uLnTx/>
                <a:uFillTx/>
                <a:ea typeface="+mn-ea"/>
                <a:cs typeface="+mn-cs"/>
              </a:rPr>
              <a:t>in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D6A6607A-8527-5AF2-5461-EA669B10F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Table 3">
            <a:extLst>
              <a:ext uri="{FF2B5EF4-FFF2-40B4-BE49-F238E27FC236}">
                <a16:creationId xmlns:a16="http://schemas.microsoft.com/office/drawing/2014/main" id="{A74D2E9F-73F2-9919-B507-5C03CF22D18F}"/>
              </a:ext>
            </a:extLst>
          </p:cNvPr>
          <p:cNvGraphicFramePr>
            <a:graphicFrameLocks noGrp="1"/>
          </p:cNvGraphicFramePr>
          <p:nvPr/>
        </p:nvGraphicFramePr>
        <p:xfrm>
          <a:off x="632233" y="3872857"/>
          <a:ext cx="4485465" cy="1828640"/>
        </p:xfrm>
        <a:graphic>
          <a:graphicData uri="http://schemas.openxmlformats.org/drawingml/2006/table">
            <a:tbl>
              <a:tblPr firstRow="1" bandRow="1">
                <a:tableStyleId>{5C22544A-7EE6-4342-B048-85BDC9FD1C3A}</a:tableStyleId>
              </a:tblPr>
              <a:tblGrid>
                <a:gridCol w="1495155">
                  <a:extLst>
                    <a:ext uri="{9D8B030D-6E8A-4147-A177-3AD203B41FA5}">
                      <a16:colId xmlns:a16="http://schemas.microsoft.com/office/drawing/2014/main" val="305188908"/>
                    </a:ext>
                  </a:extLst>
                </a:gridCol>
                <a:gridCol w="1495155">
                  <a:extLst>
                    <a:ext uri="{9D8B030D-6E8A-4147-A177-3AD203B41FA5}">
                      <a16:colId xmlns:a16="http://schemas.microsoft.com/office/drawing/2014/main" val="4031835856"/>
                    </a:ext>
                  </a:extLst>
                </a:gridCol>
                <a:gridCol w="1495155">
                  <a:extLst>
                    <a:ext uri="{9D8B030D-6E8A-4147-A177-3AD203B41FA5}">
                      <a16:colId xmlns:a16="http://schemas.microsoft.com/office/drawing/2014/main" val="3258569178"/>
                    </a:ext>
                  </a:extLst>
                </a:gridCol>
              </a:tblGrid>
              <a:tr h="457160">
                <a:tc>
                  <a:txBody>
                    <a:bodyPr/>
                    <a:lstStyle/>
                    <a:p>
                      <a:pPr algn="ctr"/>
                      <a:r>
                        <a:rPr lang="en-US" dirty="0" err="1"/>
                        <a:t>UserId</a:t>
                      </a:r>
                      <a:endParaRPr lang="en-IN" dirty="0"/>
                    </a:p>
                  </a:txBody>
                  <a:tcPr/>
                </a:tc>
                <a:tc>
                  <a:txBody>
                    <a:bodyPr/>
                    <a:lstStyle/>
                    <a:p>
                      <a:pPr algn="ctr"/>
                      <a:r>
                        <a:rPr lang="en-US" dirty="0" err="1"/>
                        <a:t>UserName</a:t>
                      </a:r>
                      <a:endParaRPr lang="en-IN" dirty="0"/>
                    </a:p>
                  </a:txBody>
                  <a:tcPr/>
                </a:tc>
                <a:tc>
                  <a:txBody>
                    <a:bodyPr/>
                    <a:lstStyle/>
                    <a:p>
                      <a:pPr algn="ctr"/>
                      <a:r>
                        <a:rPr lang="en-US" dirty="0"/>
                        <a:t>Password</a:t>
                      </a:r>
                      <a:endParaRPr lang="en-IN" dirty="0"/>
                    </a:p>
                  </a:txBody>
                  <a:tcPr/>
                </a:tc>
                <a:extLst>
                  <a:ext uri="{0D108BD9-81ED-4DB2-BD59-A6C34878D82A}">
                    <a16:rowId xmlns:a16="http://schemas.microsoft.com/office/drawing/2014/main" val="2712456262"/>
                  </a:ext>
                </a:extLst>
              </a:tr>
              <a:tr h="457160">
                <a:tc>
                  <a:txBody>
                    <a:bodyPr/>
                    <a:lstStyle/>
                    <a:p>
                      <a:r>
                        <a:rPr lang="en-US" dirty="0"/>
                        <a:t>11111</a:t>
                      </a:r>
                      <a:endParaRPr lang="en-IN" dirty="0"/>
                    </a:p>
                  </a:txBody>
                  <a:tcPr/>
                </a:tc>
                <a:tc>
                  <a:txBody>
                    <a:bodyPr/>
                    <a:lstStyle/>
                    <a:p>
                      <a:r>
                        <a:rPr lang="en-US" dirty="0"/>
                        <a:t>lallu123456</a:t>
                      </a:r>
                      <a:endParaRPr lang="en-IN" dirty="0"/>
                    </a:p>
                  </a:txBody>
                  <a:tcPr/>
                </a:tc>
                <a:tc>
                  <a:txBody>
                    <a:bodyPr/>
                    <a:lstStyle/>
                    <a:p>
                      <a:r>
                        <a:rPr lang="en-US" dirty="0"/>
                        <a:t>test</a:t>
                      </a:r>
                      <a:endParaRPr lang="en-IN" dirty="0"/>
                    </a:p>
                  </a:txBody>
                  <a:tcPr/>
                </a:tc>
                <a:extLst>
                  <a:ext uri="{0D108BD9-81ED-4DB2-BD59-A6C34878D82A}">
                    <a16:rowId xmlns:a16="http://schemas.microsoft.com/office/drawing/2014/main" val="1222576995"/>
                  </a:ext>
                </a:extLst>
              </a:tr>
              <a:tr h="457160">
                <a:tc>
                  <a:txBody>
                    <a:bodyPr/>
                    <a:lstStyle/>
                    <a:p>
                      <a:r>
                        <a:rPr lang="en-US" dirty="0"/>
                        <a:t>22222</a:t>
                      </a:r>
                      <a:endParaRPr lang="en-IN" dirty="0"/>
                    </a:p>
                  </a:txBody>
                  <a:tcPr/>
                </a:tc>
                <a:tc>
                  <a:txBody>
                    <a:bodyPr/>
                    <a:lstStyle/>
                    <a:p>
                      <a:r>
                        <a:rPr lang="en-US" dirty="0"/>
                        <a:t>tallu123456</a:t>
                      </a:r>
                      <a:endParaRPr lang="en-IN" dirty="0"/>
                    </a:p>
                  </a:txBody>
                  <a:tcPr/>
                </a:tc>
                <a:tc>
                  <a:txBody>
                    <a:bodyPr/>
                    <a:lstStyle/>
                    <a:p>
                      <a:r>
                        <a:rPr lang="en-US" dirty="0"/>
                        <a:t>password</a:t>
                      </a:r>
                      <a:endParaRPr lang="en-IN" dirty="0"/>
                    </a:p>
                  </a:txBody>
                  <a:tcPr/>
                </a:tc>
                <a:extLst>
                  <a:ext uri="{0D108BD9-81ED-4DB2-BD59-A6C34878D82A}">
                    <a16:rowId xmlns:a16="http://schemas.microsoft.com/office/drawing/2014/main" val="504131234"/>
                  </a:ext>
                </a:extLst>
              </a:tr>
              <a:tr h="457160">
                <a:tc>
                  <a:txBody>
                    <a:bodyPr/>
                    <a:lstStyle/>
                    <a:p>
                      <a:r>
                        <a:rPr lang="en-US" dirty="0"/>
                        <a:t>33333</a:t>
                      </a:r>
                      <a:endParaRPr lang="en-IN" dirty="0"/>
                    </a:p>
                  </a:txBody>
                  <a:tcPr/>
                </a:tc>
                <a:tc>
                  <a:txBody>
                    <a:bodyPr/>
                    <a:lstStyle/>
                    <a:p>
                      <a:r>
                        <a:rPr lang="en-US" dirty="0"/>
                        <a:t>ballu123456</a:t>
                      </a:r>
                      <a:endParaRPr lang="en-IN" dirty="0"/>
                    </a:p>
                  </a:txBody>
                  <a:tcPr/>
                </a:tc>
                <a:tc>
                  <a:txBody>
                    <a:bodyPr/>
                    <a:lstStyle/>
                    <a:p>
                      <a:r>
                        <a:rPr lang="en-US" dirty="0" err="1"/>
                        <a:t>talli</a:t>
                      </a:r>
                      <a:endParaRPr lang="en-IN" dirty="0"/>
                    </a:p>
                  </a:txBody>
                  <a:tcPr/>
                </a:tc>
                <a:extLst>
                  <a:ext uri="{0D108BD9-81ED-4DB2-BD59-A6C34878D82A}">
                    <a16:rowId xmlns:a16="http://schemas.microsoft.com/office/drawing/2014/main" val="3344779881"/>
                  </a:ext>
                </a:extLst>
              </a:tr>
            </a:tbl>
          </a:graphicData>
        </a:graphic>
      </p:graphicFrame>
      <p:sp>
        <p:nvSpPr>
          <p:cNvPr id="5" name="TextBox 4">
            <a:extLst>
              <a:ext uri="{FF2B5EF4-FFF2-40B4-BE49-F238E27FC236}">
                <a16:creationId xmlns:a16="http://schemas.microsoft.com/office/drawing/2014/main" id="{3E25A125-145B-C001-4200-46C852297C6F}"/>
              </a:ext>
            </a:extLst>
          </p:cNvPr>
          <p:cNvSpPr txBox="1"/>
          <p:nvPr/>
        </p:nvSpPr>
        <p:spPr>
          <a:xfrm>
            <a:off x="355695" y="1156503"/>
            <a:ext cx="6629400" cy="258532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Unauthorized Access: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Storing passwords in plain text means that anyone with access to the storage location, such as a database or configuration file, can easily read and extract passwords. </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Compromise of Other Accounts: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Many users tend to reuse passwords across multiple accounts, allowing attackers to access to multiple accounts.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 name="Table 5">
            <a:extLst>
              <a:ext uri="{FF2B5EF4-FFF2-40B4-BE49-F238E27FC236}">
                <a16:creationId xmlns:a16="http://schemas.microsoft.com/office/drawing/2014/main" id="{699FF7BF-1853-4D86-D685-6C16E5AF47EA}"/>
              </a:ext>
            </a:extLst>
          </p:cNvPr>
          <p:cNvGraphicFramePr>
            <a:graphicFrameLocks noGrp="1"/>
          </p:cNvGraphicFramePr>
          <p:nvPr/>
        </p:nvGraphicFramePr>
        <p:xfrm>
          <a:off x="7074302" y="3872857"/>
          <a:ext cx="4485465" cy="1828640"/>
        </p:xfrm>
        <a:graphic>
          <a:graphicData uri="http://schemas.openxmlformats.org/drawingml/2006/table">
            <a:tbl>
              <a:tblPr firstRow="1" bandRow="1">
                <a:tableStyleId>{93296810-A885-4BE3-A3E7-6D5BEEA58F35}</a:tableStyleId>
              </a:tblPr>
              <a:tblGrid>
                <a:gridCol w="1495155">
                  <a:extLst>
                    <a:ext uri="{9D8B030D-6E8A-4147-A177-3AD203B41FA5}">
                      <a16:colId xmlns:a16="http://schemas.microsoft.com/office/drawing/2014/main" val="305188908"/>
                    </a:ext>
                  </a:extLst>
                </a:gridCol>
                <a:gridCol w="1495155">
                  <a:extLst>
                    <a:ext uri="{9D8B030D-6E8A-4147-A177-3AD203B41FA5}">
                      <a16:colId xmlns:a16="http://schemas.microsoft.com/office/drawing/2014/main" val="4031835856"/>
                    </a:ext>
                  </a:extLst>
                </a:gridCol>
                <a:gridCol w="1495155">
                  <a:extLst>
                    <a:ext uri="{9D8B030D-6E8A-4147-A177-3AD203B41FA5}">
                      <a16:colId xmlns:a16="http://schemas.microsoft.com/office/drawing/2014/main" val="3258569178"/>
                    </a:ext>
                  </a:extLst>
                </a:gridCol>
              </a:tblGrid>
              <a:tr h="457160">
                <a:tc>
                  <a:txBody>
                    <a:bodyPr/>
                    <a:lstStyle/>
                    <a:p>
                      <a:pPr algn="ctr"/>
                      <a:r>
                        <a:rPr lang="en-US" dirty="0" err="1"/>
                        <a:t>UserId</a:t>
                      </a:r>
                      <a:endParaRPr lang="en-IN" dirty="0"/>
                    </a:p>
                  </a:txBody>
                  <a:tcPr/>
                </a:tc>
                <a:tc>
                  <a:txBody>
                    <a:bodyPr/>
                    <a:lstStyle/>
                    <a:p>
                      <a:pPr algn="ctr"/>
                      <a:r>
                        <a:rPr lang="en-US" dirty="0" err="1"/>
                        <a:t>UserName</a:t>
                      </a:r>
                      <a:endParaRPr lang="en-IN" dirty="0"/>
                    </a:p>
                  </a:txBody>
                  <a:tcPr/>
                </a:tc>
                <a:tc>
                  <a:txBody>
                    <a:bodyPr/>
                    <a:lstStyle/>
                    <a:p>
                      <a:pPr algn="ctr"/>
                      <a:r>
                        <a:rPr lang="en-US" dirty="0"/>
                        <a:t>Password</a:t>
                      </a:r>
                      <a:endParaRPr lang="en-IN" dirty="0"/>
                    </a:p>
                  </a:txBody>
                  <a:tcPr/>
                </a:tc>
                <a:extLst>
                  <a:ext uri="{0D108BD9-81ED-4DB2-BD59-A6C34878D82A}">
                    <a16:rowId xmlns:a16="http://schemas.microsoft.com/office/drawing/2014/main" val="2712456262"/>
                  </a:ext>
                </a:extLst>
              </a:tr>
              <a:tr h="457160">
                <a:tc>
                  <a:txBody>
                    <a:bodyPr/>
                    <a:lstStyle/>
                    <a:p>
                      <a:r>
                        <a:rPr lang="en-US" dirty="0"/>
                        <a:t>11111</a:t>
                      </a:r>
                      <a:endParaRPr lang="en-IN" dirty="0"/>
                    </a:p>
                  </a:txBody>
                  <a:tcPr/>
                </a:tc>
                <a:tc>
                  <a:txBody>
                    <a:bodyPr/>
                    <a:lstStyle/>
                    <a:p>
                      <a:r>
                        <a:rPr lang="en-US" dirty="0"/>
                        <a:t>12313kjiik?df</a:t>
                      </a:r>
                      <a:endParaRPr lang="en-IN" dirty="0"/>
                    </a:p>
                  </a:txBody>
                  <a:tcPr/>
                </a:tc>
                <a:tc>
                  <a:txBody>
                    <a:bodyPr/>
                    <a:lstStyle/>
                    <a:p>
                      <a:r>
                        <a:rPr lang="en-US" dirty="0"/>
                        <a:t>3434jkjkjffaf</a:t>
                      </a:r>
                      <a:endParaRPr lang="en-IN" dirty="0"/>
                    </a:p>
                  </a:txBody>
                  <a:tcPr/>
                </a:tc>
                <a:extLst>
                  <a:ext uri="{0D108BD9-81ED-4DB2-BD59-A6C34878D82A}">
                    <a16:rowId xmlns:a16="http://schemas.microsoft.com/office/drawing/2014/main" val="1222576995"/>
                  </a:ext>
                </a:extLst>
              </a:tr>
              <a:tr h="457160">
                <a:tc>
                  <a:txBody>
                    <a:bodyPr/>
                    <a:lstStyle/>
                    <a:p>
                      <a:r>
                        <a:rPr lang="en-US" dirty="0"/>
                        <a:t>22222</a:t>
                      </a:r>
                      <a:endParaRPr lang="en-IN" dirty="0"/>
                    </a:p>
                  </a:txBody>
                  <a:tcPr/>
                </a:tc>
                <a:tc>
                  <a:txBody>
                    <a:bodyPr/>
                    <a:lstStyle/>
                    <a:p>
                      <a:r>
                        <a:rPr lang="en-US" dirty="0"/>
                        <a:t>sdfkasjs33444</a:t>
                      </a:r>
                      <a:endParaRPr lang="en-IN" dirty="0"/>
                    </a:p>
                  </a:txBody>
                  <a:tcPr/>
                </a:tc>
                <a:tc>
                  <a:txBody>
                    <a:bodyPr/>
                    <a:lstStyle/>
                    <a:p>
                      <a:r>
                        <a:rPr lang="en-US" dirty="0"/>
                        <a:t>asdfasfk444</a:t>
                      </a:r>
                      <a:endParaRPr lang="en-IN" dirty="0"/>
                    </a:p>
                  </a:txBody>
                  <a:tcPr/>
                </a:tc>
                <a:extLst>
                  <a:ext uri="{0D108BD9-81ED-4DB2-BD59-A6C34878D82A}">
                    <a16:rowId xmlns:a16="http://schemas.microsoft.com/office/drawing/2014/main" val="504131234"/>
                  </a:ext>
                </a:extLst>
              </a:tr>
              <a:tr h="457160">
                <a:tc>
                  <a:txBody>
                    <a:bodyPr/>
                    <a:lstStyle/>
                    <a:p>
                      <a:r>
                        <a:rPr lang="en-US" dirty="0"/>
                        <a:t>33333</a:t>
                      </a:r>
                      <a:endParaRPr lang="en-IN" dirty="0"/>
                    </a:p>
                  </a:txBody>
                  <a:tcPr/>
                </a:tc>
                <a:tc>
                  <a:txBody>
                    <a:bodyPr/>
                    <a:lstStyle/>
                    <a:p>
                      <a:r>
                        <a:rPr lang="en-US" dirty="0"/>
                        <a:t>dsfkjaskfj333</a:t>
                      </a:r>
                      <a:endParaRPr lang="en-IN" dirty="0"/>
                    </a:p>
                  </a:txBody>
                  <a:tcPr/>
                </a:tc>
                <a:tc>
                  <a:txBody>
                    <a:bodyPr/>
                    <a:lstStyle/>
                    <a:p>
                      <a:r>
                        <a:rPr lang="en-US" dirty="0"/>
                        <a:t>asfasii33333</a:t>
                      </a:r>
                      <a:endParaRPr lang="en-IN" dirty="0"/>
                    </a:p>
                  </a:txBody>
                  <a:tcPr/>
                </a:tc>
                <a:extLst>
                  <a:ext uri="{0D108BD9-81ED-4DB2-BD59-A6C34878D82A}">
                    <a16:rowId xmlns:a16="http://schemas.microsoft.com/office/drawing/2014/main" val="3344779881"/>
                  </a:ext>
                </a:extLst>
              </a:tr>
            </a:tbl>
          </a:graphicData>
        </a:graphic>
      </p:graphicFrame>
      <p:sp>
        <p:nvSpPr>
          <p:cNvPr id="7" name="Arrow: Right 6">
            <a:extLst>
              <a:ext uri="{FF2B5EF4-FFF2-40B4-BE49-F238E27FC236}">
                <a16:creationId xmlns:a16="http://schemas.microsoft.com/office/drawing/2014/main" id="{7BDC1734-F1E5-6CDA-C9E7-A37A31004785}"/>
              </a:ext>
            </a:extLst>
          </p:cNvPr>
          <p:cNvSpPr/>
          <p:nvPr/>
        </p:nvSpPr>
        <p:spPr>
          <a:xfrm>
            <a:off x="5306961" y="4601497"/>
            <a:ext cx="1578078" cy="619432"/>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Encode</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2381165-9A96-811F-0FC6-D5285E517774}"/>
              </a:ext>
            </a:extLst>
          </p:cNvPr>
          <p:cNvSpPr txBox="1"/>
          <p:nvPr/>
        </p:nvSpPr>
        <p:spPr>
          <a:xfrm>
            <a:off x="1076632" y="5724979"/>
            <a:ext cx="33152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Stored as Plain Text (Less secure)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4CF5791-3EB9-9E4C-B71D-A94579AC4183}"/>
              </a:ext>
            </a:extLst>
          </p:cNvPr>
          <p:cNvSpPr txBox="1"/>
          <p:nvPr/>
        </p:nvSpPr>
        <p:spPr>
          <a:xfrm>
            <a:off x="7271474" y="5701497"/>
            <a:ext cx="408962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Stored in Encrypted format (More secure)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D52E168-8E32-DFC4-D68A-6FA2A2F0D9F7}"/>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5406347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EC307-F0BE-FE8B-943C-E8AF6CCE638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D3519D8-22BA-BFE3-A04A-8E644BA7D2A0}"/>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CCDEC7-FD34-3A07-ADC5-9700DC8C557D}"/>
              </a:ext>
            </a:extLst>
          </p:cNvPr>
          <p:cNvSpPr>
            <a:spLocks noGrp="1"/>
          </p:cNvSpPr>
          <p:nvPr>
            <p:ph type="title"/>
          </p:nvPr>
        </p:nvSpPr>
        <p:spPr>
          <a:xfrm>
            <a:off x="355694" y="324344"/>
            <a:ext cx="10845706"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role of </a:t>
            </a:r>
            <a:r>
              <a:rPr kumimoji="0" lang="en-US" sz="2400" b="1" i="0" u="none" strike="noStrike" kern="1200" cap="none" spc="0" normalizeH="0" baseline="0" noProof="0" dirty="0">
                <a:ln>
                  <a:noFill/>
                </a:ln>
                <a:solidFill>
                  <a:srgbClr val="FFFF00"/>
                </a:solidFill>
                <a:effectLst/>
                <a:uLnTx/>
                <a:uFillTx/>
                <a:ea typeface="+mn-ea"/>
                <a:cs typeface="+mn-cs"/>
              </a:rPr>
              <a:t>Hashing</a:t>
            </a:r>
            <a:r>
              <a:rPr kumimoji="0" lang="en-US" sz="2400" b="1" i="0" u="none" strike="noStrike" kern="1200" cap="none" spc="0" normalizeH="0" baseline="0" noProof="0" dirty="0">
                <a:ln>
                  <a:noFill/>
                </a:ln>
                <a:solidFill>
                  <a:schemeClr val="bg1"/>
                </a:solidFill>
                <a:effectLst/>
                <a:uLnTx/>
                <a:uFillTx/>
                <a:ea typeface="+mn-ea"/>
                <a:cs typeface="+mn-cs"/>
              </a:rPr>
              <a:t> and </a:t>
            </a:r>
            <a:r>
              <a:rPr kumimoji="0" lang="en-US" sz="2400" b="1" i="0" u="none" strike="noStrike" kern="1200" cap="none" spc="0" normalizeH="0" baseline="0" noProof="0" dirty="0">
                <a:ln>
                  <a:noFill/>
                </a:ln>
                <a:solidFill>
                  <a:srgbClr val="FFFF00"/>
                </a:solidFill>
                <a:effectLst/>
                <a:uLnTx/>
                <a:uFillTx/>
                <a:ea typeface="+mn-ea"/>
                <a:cs typeface="+mn-cs"/>
              </a:rPr>
              <a:t>Salt</a:t>
            </a:r>
            <a:r>
              <a:rPr kumimoji="0" lang="en-US" sz="2400" b="1" i="0" u="none" strike="noStrike" kern="1200" cap="none" spc="0" normalizeH="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chemeClr val="bg1"/>
                </a:solidFill>
                <a:effectLst/>
                <a:uLnTx/>
                <a:uFillTx/>
                <a:ea typeface="+mn-ea"/>
                <a:cs typeface="+mn-cs"/>
              </a:rPr>
              <a:t>in securing passwords?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66CAD57-F508-ABDD-5EDD-042BD6A80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Rectangle 3">
            <a:extLst>
              <a:ext uri="{FF2B5EF4-FFF2-40B4-BE49-F238E27FC236}">
                <a16:creationId xmlns:a16="http://schemas.microsoft.com/office/drawing/2014/main" id="{A018957B-0952-F7F7-F878-1ABA965AB643}"/>
              </a:ext>
            </a:extLst>
          </p:cNvPr>
          <p:cNvSpPr/>
          <p:nvPr/>
        </p:nvSpPr>
        <p:spPr>
          <a:xfrm>
            <a:off x="9209603" y="1659129"/>
            <a:ext cx="1765300" cy="50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password123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72D108F-19DF-EE3C-66E3-088A0AFBA015}"/>
              </a:ext>
            </a:extLst>
          </p:cNvPr>
          <p:cNvSpPr/>
          <p:nvPr/>
        </p:nvSpPr>
        <p:spPr>
          <a:xfrm>
            <a:off x="5336107" y="4945893"/>
            <a:ext cx="5865293" cy="508000"/>
          </a:xfrm>
          <a:prstGeom prst="rect">
            <a:avLst/>
          </a:prstGeom>
          <a:solidFill>
            <a:schemeClr val="accent6">
              <a:lumMod val="20000"/>
              <a:lumOff val="8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$2b$10$zZK9Kq3ZZ9Zd8E4w83jLk.7SipLzFeuQQNbWlQXXX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5D0FF0EB-8479-ED06-2DFD-E78075543F6F}"/>
              </a:ext>
            </a:extLst>
          </p:cNvPr>
          <p:cNvSpPr/>
          <p:nvPr/>
        </p:nvSpPr>
        <p:spPr>
          <a:xfrm rot="5400000">
            <a:off x="9643284" y="2519007"/>
            <a:ext cx="849519" cy="362742"/>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2F1CCFA-C719-8254-0D4F-0A33F9B40060}"/>
              </a:ext>
            </a:extLst>
          </p:cNvPr>
          <p:cNvSpPr txBox="1"/>
          <p:nvPr/>
        </p:nvSpPr>
        <p:spPr>
          <a:xfrm>
            <a:off x="9115942" y="1211999"/>
            <a:ext cx="21050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Plain Text Password</a:t>
            </a:r>
          </a:p>
        </p:txBody>
      </p:sp>
      <p:sp>
        <p:nvSpPr>
          <p:cNvPr id="17" name="Left Brace 16">
            <a:extLst>
              <a:ext uri="{FF2B5EF4-FFF2-40B4-BE49-F238E27FC236}">
                <a16:creationId xmlns:a16="http://schemas.microsoft.com/office/drawing/2014/main" id="{2B4E7902-EA0B-ABB3-BB7B-7CE607E7FC94}"/>
              </a:ext>
            </a:extLst>
          </p:cNvPr>
          <p:cNvSpPr/>
          <p:nvPr/>
        </p:nvSpPr>
        <p:spPr>
          <a:xfrm rot="5400000" flipH="1">
            <a:off x="6899695" y="3922375"/>
            <a:ext cx="191615" cy="3318796"/>
          </a:xfrm>
          <a:prstGeom prst="leftBrace">
            <a:avLst>
              <a:gd name="adj1" fmla="val 8333"/>
              <a:gd name="adj2" fmla="val 5066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A8E4B40F-BE07-537A-BA1E-A08402BDD69A}"/>
              </a:ext>
            </a:extLst>
          </p:cNvPr>
          <p:cNvSpPr txBox="1"/>
          <p:nvPr/>
        </p:nvSpPr>
        <p:spPr>
          <a:xfrm>
            <a:off x="6704976" y="5685783"/>
            <a:ext cx="58105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öhne Mono"/>
                <a:ea typeface="+mn-ea"/>
                <a:cs typeface="+mn-cs"/>
              </a:rPr>
              <a:t>Salt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5536B7B-2C3B-AF5A-A13F-2CB8B936861B}"/>
              </a:ext>
            </a:extLst>
          </p:cNvPr>
          <p:cNvSpPr txBox="1"/>
          <p:nvPr/>
        </p:nvSpPr>
        <p:spPr>
          <a:xfrm>
            <a:off x="355694" y="1082072"/>
            <a:ext cx="3716576" cy="538609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Hashing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Hashing is a process of converting a password into a fixed-size string of characters using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mathematical algorithm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Salt: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salt is a random string of data combined with a password before hashing.</a:t>
            </a:r>
          </a:p>
          <a:p>
            <a:pPr marL="742950" marR="0" lvl="1"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Salting ensures security even if the hacker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knows the hashing algorithm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Salting ensures that even if two users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have the same password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their hashed passwords will be different due to the unique salt. Typically, each user has unique salt.</a:t>
            </a:r>
          </a:p>
        </p:txBody>
      </p:sp>
      <p:sp>
        <p:nvSpPr>
          <p:cNvPr id="6" name="Rectangle 5">
            <a:extLst>
              <a:ext uri="{FF2B5EF4-FFF2-40B4-BE49-F238E27FC236}">
                <a16:creationId xmlns:a16="http://schemas.microsoft.com/office/drawing/2014/main" id="{8A6F17D0-7877-C0A5-5312-D0A5B3A35EB3}"/>
              </a:ext>
            </a:extLst>
          </p:cNvPr>
          <p:cNvSpPr/>
          <p:nvPr/>
        </p:nvSpPr>
        <p:spPr>
          <a:xfrm>
            <a:off x="9204282" y="3209188"/>
            <a:ext cx="2645105" cy="508000"/>
          </a:xfrm>
          <a:prstGeom prst="rect">
            <a:avLst/>
          </a:prstGeom>
          <a:solidFill>
            <a:schemeClr val="accent6">
              <a:lumMod val="20000"/>
              <a:lumOff val="8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7SipLzFeuQQNbWlQXXX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A9D1355-5CB5-A2B0-CBDE-711CEB37A1E5}"/>
              </a:ext>
            </a:extLst>
          </p:cNvPr>
          <p:cNvSpPr/>
          <p:nvPr/>
        </p:nvSpPr>
        <p:spPr>
          <a:xfrm>
            <a:off x="5336103" y="1642003"/>
            <a:ext cx="3499689" cy="50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$2b$10$zZK9Kq3ZZ9Zd8E4w83jLk</a:t>
            </a:r>
          </a:p>
        </p:txBody>
      </p:sp>
      <p:sp>
        <p:nvSpPr>
          <p:cNvPr id="22" name="TextBox 21">
            <a:extLst>
              <a:ext uri="{FF2B5EF4-FFF2-40B4-BE49-F238E27FC236}">
                <a16:creationId xmlns:a16="http://schemas.microsoft.com/office/drawing/2014/main" id="{C99ABAA0-8FC8-CB42-70FB-104C8C5E3874}"/>
              </a:ext>
            </a:extLst>
          </p:cNvPr>
          <p:cNvSpPr txBox="1"/>
          <p:nvPr/>
        </p:nvSpPr>
        <p:spPr>
          <a:xfrm>
            <a:off x="5245175" y="1031441"/>
            <a:ext cx="37165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Salt by using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bcrypt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library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sting)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Arrow: Right 22">
            <a:extLst>
              <a:ext uri="{FF2B5EF4-FFF2-40B4-BE49-F238E27FC236}">
                <a16:creationId xmlns:a16="http://schemas.microsoft.com/office/drawing/2014/main" id="{88D024D9-19A1-2479-0B64-923296A47892}"/>
              </a:ext>
            </a:extLst>
          </p:cNvPr>
          <p:cNvSpPr/>
          <p:nvPr/>
        </p:nvSpPr>
        <p:spPr>
          <a:xfrm rot="5400000">
            <a:off x="5785790" y="3365575"/>
            <a:ext cx="2600312" cy="362743"/>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95BE65A7-EB0B-8BB6-0DF0-15B3A09CECC1}"/>
              </a:ext>
            </a:extLst>
          </p:cNvPr>
          <p:cNvSpPr txBox="1"/>
          <p:nvPr/>
        </p:nvSpPr>
        <p:spPr>
          <a:xfrm>
            <a:off x="10134234" y="2379001"/>
            <a:ext cx="187347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Hashing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(using algorithm)</a:t>
            </a:r>
          </a:p>
        </p:txBody>
      </p:sp>
      <p:sp>
        <p:nvSpPr>
          <p:cNvPr id="26" name="Arrow: Right 25">
            <a:extLst>
              <a:ext uri="{FF2B5EF4-FFF2-40B4-BE49-F238E27FC236}">
                <a16:creationId xmlns:a16="http://schemas.microsoft.com/office/drawing/2014/main" id="{1ABDBA49-3F09-CBC6-A36A-654EDA4A8B41}"/>
              </a:ext>
            </a:extLst>
          </p:cNvPr>
          <p:cNvSpPr/>
          <p:nvPr/>
        </p:nvSpPr>
        <p:spPr>
          <a:xfrm rot="5400000">
            <a:off x="9549140" y="4157560"/>
            <a:ext cx="1031362" cy="362742"/>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Left Brace 26">
            <a:extLst>
              <a:ext uri="{FF2B5EF4-FFF2-40B4-BE49-F238E27FC236}">
                <a16:creationId xmlns:a16="http://schemas.microsoft.com/office/drawing/2014/main" id="{459FC421-FB38-327E-7095-4681B77F2CE4}"/>
              </a:ext>
            </a:extLst>
          </p:cNvPr>
          <p:cNvSpPr/>
          <p:nvPr/>
        </p:nvSpPr>
        <p:spPr>
          <a:xfrm rot="5400000" flipH="1">
            <a:off x="9909860" y="4333571"/>
            <a:ext cx="123946" cy="2459134"/>
          </a:xfrm>
          <a:prstGeom prst="leftBrace">
            <a:avLst>
              <a:gd name="adj1" fmla="val 8333"/>
              <a:gd name="adj2" fmla="val 5066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8927AA-7F1D-AB7D-DCDA-AEFB06ADF788}"/>
              </a:ext>
            </a:extLst>
          </p:cNvPr>
          <p:cNvSpPr txBox="1"/>
          <p:nvPr/>
        </p:nvSpPr>
        <p:spPr>
          <a:xfrm>
            <a:off x="9635430" y="5614790"/>
            <a:ext cx="6728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öhne Mono"/>
                <a:ea typeface="+mn-ea"/>
                <a:cs typeface="+mn-cs"/>
              </a:rPr>
              <a:t>Hash</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eft Brace 28">
            <a:extLst>
              <a:ext uri="{FF2B5EF4-FFF2-40B4-BE49-F238E27FC236}">
                <a16:creationId xmlns:a16="http://schemas.microsoft.com/office/drawing/2014/main" id="{240484F1-4F53-0976-4D4C-C017C979C754}"/>
              </a:ext>
            </a:extLst>
          </p:cNvPr>
          <p:cNvSpPr/>
          <p:nvPr/>
        </p:nvSpPr>
        <p:spPr>
          <a:xfrm rot="5400000" flipH="1">
            <a:off x="8160893" y="3278646"/>
            <a:ext cx="215713" cy="5865292"/>
          </a:xfrm>
          <a:prstGeom prst="leftBrace">
            <a:avLst>
              <a:gd name="adj1" fmla="val 8333"/>
              <a:gd name="adj2" fmla="val 5066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12349D5-4B30-9267-CE4F-A2DA7F072EED}"/>
              </a:ext>
            </a:extLst>
          </p:cNvPr>
          <p:cNvSpPr txBox="1"/>
          <p:nvPr/>
        </p:nvSpPr>
        <p:spPr>
          <a:xfrm>
            <a:off x="7334140" y="6327742"/>
            <a:ext cx="239230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öhne Mono"/>
                <a:ea typeface="+mn-ea"/>
                <a:cs typeface="+mn-cs"/>
              </a:rPr>
              <a:t>Secure Password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43AB039-31C0-4233-383D-F38B19F6BB46}"/>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0665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546AC-43D3-BEE2-8DA5-2AFA1C1B9C1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BCB253-6079-3A2D-E3C9-83ABE3F44CCA}"/>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128DA4-AE26-6D9C-960B-468F6AC3BAD8}"/>
              </a:ext>
            </a:extLst>
          </p:cNvPr>
          <p:cNvSpPr>
            <a:spLocks noGrp="1"/>
          </p:cNvSpPr>
          <p:nvPr>
            <p:ph type="title"/>
          </p:nvPr>
        </p:nvSpPr>
        <p:spPr>
          <a:xfrm>
            <a:off x="355694" y="324344"/>
            <a:ext cx="10845706"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can we create </a:t>
            </a:r>
            <a:r>
              <a:rPr kumimoji="0" lang="en-US" sz="2400" b="1" i="0" u="none" strike="noStrike" kern="1200" cap="none" spc="0" normalizeH="0" baseline="0" noProof="0" dirty="0">
                <a:ln>
                  <a:noFill/>
                </a:ln>
                <a:solidFill>
                  <a:srgbClr val="FFFF00"/>
                </a:solidFill>
                <a:effectLst/>
                <a:uLnTx/>
                <a:uFillTx/>
                <a:ea typeface="+mn-ea"/>
                <a:cs typeface="+mn-cs"/>
              </a:rPr>
              <a:t>hash passwords</a:t>
            </a:r>
            <a:r>
              <a:rPr kumimoji="0" lang="en-US" sz="2400" b="1" i="0" u="none" strike="noStrike" kern="1200" cap="none" spc="0" normalizeH="0" baseline="0" noProof="0" dirty="0">
                <a:ln>
                  <a:noFill/>
                </a:ln>
                <a:solidFill>
                  <a:schemeClr val="bg1"/>
                </a:solidFill>
                <a:effectLst/>
                <a:uLnTx/>
                <a:uFillTx/>
                <a:ea typeface="+mn-ea"/>
                <a:cs typeface="+mn-cs"/>
              </a:rPr>
              <a:t> in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6CCD512E-496F-E73F-94E6-E0558DD37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TextBox 4">
            <a:extLst>
              <a:ext uri="{FF2B5EF4-FFF2-40B4-BE49-F238E27FC236}">
                <a16:creationId xmlns:a16="http://schemas.microsoft.com/office/drawing/2014/main" id="{926A3EFF-1C33-8392-F391-08171C7C2709}"/>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r>
              <a:rPr lang="en-US" sz="1400" dirty="0"/>
              <a:t>  </a:t>
            </a:r>
            <a:endParaRPr lang="en-IN" sz="1400" dirty="0"/>
          </a:p>
        </p:txBody>
      </p:sp>
      <p:pic>
        <p:nvPicPr>
          <p:cNvPr id="4" name="Picture 3">
            <a:extLst>
              <a:ext uri="{FF2B5EF4-FFF2-40B4-BE49-F238E27FC236}">
                <a16:creationId xmlns:a16="http://schemas.microsoft.com/office/drawing/2014/main" id="{C5E12133-E4D8-6A37-4351-587C15288314}"/>
              </a:ext>
            </a:extLst>
          </p:cNvPr>
          <p:cNvPicPr>
            <a:picLocks noChangeAspect="1"/>
          </p:cNvPicPr>
          <p:nvPr/>
        </p:nvPicPr>
        <p:blipFill rotWithShape="1">
          <a:blip r:embed="rId5"/>
          <a:srcRect b="91459"/>
          <a:stretch/>
        </p:blipFill>
        <p:spPr>
          <a:xfrm>
            <a:off x="5049761" y="959074"/>
            <a:ext cx="6751783" cy="502538"/>
          </a:xfrm>
          <a:prstGeom prst="rect">
            <a:avLst/>
          </a:prstGeom>
        </p:spPr>
      </p:pic>
      <p:pic>
        <p:nvPicPr>
          <p:cNvPr id="6" name="Picture 5">
            <a:extLst>
              <a:ext uri="{FF2B5EF4-FFF2-40B4-BE49-F238E27FC236}">
                <a16:creationId xmlns:a16="http://schemas.microsoft.com/office/drawing/2014/main" id="{B8D3AF42-D8BE-7CD8-BBAF-328DDC485E7B}"/>
              </a:ext>
            </a:extLst>
          </p:cNvPr>
          <p:cNvPicPr>
            <a:picLocks noChangeAspect="1"/>
          </p:cNvPicPr>
          <p:nvPr/>
        </p:nvPicPr>
        <p:blipFill rotWithShape="1">
          <a:blip r:embed="rId5"/>
          <a:srcRect t="9103" b="69131"/>
          <a:stretch/>
        </p:blipFill>
        <p:spPr>
          <a:xfrm>
            <a:off x="5049761" y="1367888"/>
            <a:ext cx="6751783" cy="1280621"/>
          </a:xfrm>
          <a:prstGeom prst="rect">
            <a:avLst/>
          </a:prstGeom>
        </p:spPr>
      </p:pic>
      <p:pic>
        <p:nvPicPr>
          <p:cNvPr id="7" name="Picture 6">
            <a:extLst>
              <a:ext uri="{FF2B5EF4-FFF2-40B4-BE49-F238E27FC236}">
                <a16:creationId xmlns:a16="http://schemas.microsoft.com/office/drawing/2014/main" id="{9FAAFA9F-6237-1C47-D5CB-B60FF5310B08}"/>
              </a:ext>
            </a:extLst>
          </p:cNvPr>
          <p:cNvPicPr>
            <a:picLocks noChangeAspect="1"/>
          </p:cNvPicPr>
          <p:nvPr/>
        </p:nvPicPr>
        <p:blipFill rotWithShape="1">
          <a:blip r:embed="rId5"/>
          <a:srcRect t="30345" b="55331"/>
          <a:stretch/>
        </p:blipFill>
        <p:spPr>
          <a:xfrm>
            <a:off x="5049761" y="2548002"/>
            <a:ext cx="6751783" cy="842767"/>
          </a:xfrm>
          <a:prstGeom prst="rect">
            <a:avLst/>
          </a:prstGeom>
        </p:spPr>
      </p:pic>
      <p:pic>
        <p:nvPicPr>
          <p:cNvPr id="8" name="Picture 7">
            <a:extLst>
              <a:ext uri="{FF2B5EF4-FFF2-40B4-BE49-F238E27FC236}">
                <a16:creationId xmlns:a16="http://schemas.microsoft.com/office/drawing/2014/main" id="{65596F19-FF92-92F2-53A7-DAFABB3E2A35}"/>
              </a:ext>
            </a:extLst>
          </p:cNvPr>
          <p:cNvPicPr>
            <a:picLocks noChangeAspect="1"/>
          </p:cNvPicPr>
          <p:nvPr/>
        </p:nvPicPr>
        <p:blipFill rotWithShape="1">
          <a:blip r:embed="rId5"/>
          <a:srcRect t="45693" b="41447"/>
          <a:stretch/>
        </p:blipFill>
        <p:spPr>
          <a:xfrm>
            <a:off x="5049761" y="3336070"/>
            <a:ext cx="6751782" cy="756656"/>
          </a:xfrm>
          <a:prstGeom prst="rect">
            <a:avLst/>
          </a:prstGeom>
        </p:spPr>
      </p:pic>
      <p:pic>
        <p:nvPicPr>
          <p:cNvPr id="12" name="Picture 11">
            <a:extLst>
              <a:ext uri="{FF2B5EF4-FFF2-40B4-BE49-F238E27FC236}">
                <a16:creationId xmlns:a16="http://schemas.microsoft.com/office/drawing/2014/main" id="{DF83880A-7E91-AA08-8A10-438B7F2B3824}"/>
              </a:ext>
            </a:extLst>
          </p:cNvPr>
          <p:cNvPicPr>
            <a:picLocks noChangeAspect="1"/>
          </p:cNvPicPr>
          <p:nvPr/>
        </p:nvPicPr>
        <p:blipFill rotWithShape="1">
          <a:blip r:embed="rId5"/>
          <a:srcRect t="58113" b="27563"/>
          <a:stretch/>
        </p:blipFill>
        <p:spPr>
          <a:xfrm>
            <a:off x="5049760" y="4035996"/>
            <a:ext cx="6751783" cy="842767"/>
          </a:xfrm>
          <a:prstGeom prst="rect">
            <a:avLst/>
          </a:prstGeom>
        </p:spPr>
      </p:pic>
      <p:pic>
        <p:nvPicPr>
          <p:cNvPr id="14" name="Picture 13">
            <a:extLst>
              <a:ext uri="{FF2B5EF4-FFF2-40B4-BE49-F238E27FC236}">
                <a16:creationId xmlns:a16="http://schemas.microsoft.com/office/drawing/2014/main" id="{D2FD010C-6DD4-CFC2-9C3E-F7FB3C9C3D70}"/>
              </a:ext>
            </a:extLst>
          </p:cNvPr>
          <p:cNvPicPr>
            <a:picLocks noChangeAspect="1"/>
          </p:cNvPicPr>
          <p:nvPr/>
        </p:nvPicPr>
        <p:blipFill rotWithShape="1">
          <a:blip r:embed="rId5"/>
          <a:srcRect t="72562" b="846"/>
          <a:stretch/>
        </p:blipFill>
        <p:spPr>
          <a:xfrm>
            <a:off x="5049760" y="4796410"/>
            <a:ext cx="6751783" cy="1564557"/>
          </a:xfrm>
          <a:prstGeom prst="rect">
            <a:avLst/>
          </a:prstGeom>
        </p:spPr>
      </p:pic>
      <p:graphicFrame>
        <p:nvGraphicFramePr>
          <p:cNvPr id="15" name="Diagram 14">
            <a:extLst>
              <a:ext uri="{FF2B5EF4-FFF2-40B4-BE49-F238E27FC236}">
                <a16:creationId xmlns:a16="http://schemas.microsoft.com/office/drawing/2014/main" id="{A337BDA4-29B6-423E-03F0-9E4C2E4DBC8C}"/>
              </a:ext>
            </a:extLst>
          </p:cNvPr>
          <p:cNvGraphicFramePr/>
          <p:nvPr>
            <p:extLst>
              <p:ext uri="{D42A27DB-BD31-4B8C-83A1-F6EECF244321}">
                <p14:modId xmlns:p14="http://schemas.microsoft.com/office/powerpoint/2010/main" val="3024939795"/>
              </p:ext>
            </p:extLst>
          </p:nvPr>
        </p:nvGraphicFramePr>
        <p:xfrm>
          <a:off x="390456" y="1005064"/>
          <a:ext cx="3855843"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6991166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78C1C-3BBC-5A45-30ED-63216716135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2603511-0A67-64A4-6628-E7FCE09D5536}"/>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FBA038-37DB-041A-F68A-4FB6313CAE54}"/>
              </a:ext>
            </a:extLst>
          </p:cNvPr>
          <p:cNvSpPr>
            <a:spLocks noGrp="1"/>
          </p:cNvSpPr>
          <p:nvPr>
            <p:ph type="title"/>
          </p:nvPr>
        </p:nvSpPr>
        <p:spPr>
          <a:xfrm>
            <a:off x="355694" y="324344"/>
            <a:ext cx="10845706"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API Key Authentication</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AA64560-75F9-5677-3E97-875C26FE8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TextBox 5">
            <a:extLst>
              <a:ext uri="{FF2B5EF4-FFF2-40B4-BE49-F238E27FC236}">
                <a16:creationId xmlns:a16="http://schemas.microsoft.com/office/drawing/2014/main" id="{A543805E-E60D-F6D3-3AA6-6727A590D0E7}"/>
              </a:ext>
            </a:extLst>
          </p:cNvPr>
          <p:cNvSpPr txBox="1"/>
          <p:nvPr/>
        </p:nvSpPr>
        <p:spPr>
          <a:xfrm>
            <a:off x="406705" y="1131457"/>
            <a:ext cx="3970423"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API Key Authentication -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API Key Authentication, the API owner will share an API key with the users and this key will authenticate the users of that API.</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disadvantage of it is,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API keys can be shared or stolen therefore it may not be suitable for all scenarios. </a:t>
            </a:r>
          </a:p>
        </p:txBody>
      </p:sp>
      <p:pic>
        <p:nvPicPr>
          <p:cNvPr id="8" name="Picture 7">
            <a:extLst>
              <a:ext uri="{FF2B5EF4-FFF2-40B4-BE49-F238E27FC236}">
                <a16:creationId xmlns:a16="http://schemas.microsoft.com/office/drawing/2014/main" id="{117DFD4C-B56F-2928-74A4-277BFB82B0AA}"/>
              </a:ext>
            </a:extLst>
          </p:cNvPr>
          <p:cNvPicPr>
            <a:picLocks noChangeAspect="1"/>
          </p:cNvPicPr>
          <p:nvPr/>
        </p:nvPicPr>
        <p:blipFill rotWithShape="1">
          <a:blip r:embed="rId4"/>
          <a:srcRect r="10388"/>
          <a:stretch/>
        </p:blipFill>
        <p:spPr>
          <a:xfrm>
            <a:off x="4951607" y="1131457"/>
            <a:ext cx="7161504" cy="3600356"/>
          </a:xfrm>
          <a:prstGeom prst="rect">
            <a:avLst/>
          </a:prstGeom>
          <a:ln>
            <a:solidFill>
              <a:schemeClr val="bg1">
                <a:lumMod val="85000"/>
              </a:schemeClr>
            </a:solidFill>
          </a:ln>
        </p:spPr>
      </p:pic>
      <p:sp>
        <p:nvSpPr>
          <p:cNvPr id="5" name="TextBox 4">
            <a:extLst>
              <a:ext uri="{FF2B5EF4-FFF2-40B4-BE49-F238E27FC236}">
                <a16:creationId xmlns:a16="http://schemas.microsoft.com/office/drawing/2014/main" id="{DD8816A8-23B8-8592-8FCE-7F6E1BE5537B}"/>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6311151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6" y="311914"/>
            <a:ext cx="11141423" cy="315912"/>
          </a:xfrm>
        </p:spPr>
        <p:txBody>
          <a:bodyPr>
            <a:noAutofit/>
          </a:bodyPr>
          <a:lstStyle/>
          <a:p>
            <a:r>
              <a:rPr lang="en-US" sz="2400" b="1" dirty="0">
                <a:solidFill>
                  <a:schemeClr val="bg1"/>
                </a:solidFill>
              </a:rPr>
              <a:t>Q. What is </a:t>
            </a:r>
            <a:r>
              <a:rPr lang="en-US" sz="2400" b="1" dirty="0">
                <a:solidFill>
                  <a:srgbClr val="FFFF00"/>
                </a:solidFill>
              </a:rPr>
              <a:t>Token based</a:t>
            </a:r>
            <a:r>
              <a:rPr lang="en-US" sz="2400" b="1" dirty="0">
                <a:solidFill>
                  <a:schemeClr val="bg1"/>
                </a:solidFill>
              </a:rPr>
              <a:t> and </a:t>
            </a:r>
            <a:r>
              <a:rPr lang="en-US" sz="2400" b="1" dirty="0">
                <a:solidFill>
                  <a:srgbClr val="FFFF00"/>
                </a:solidFill>
              </a:rPr>
              <a:t>JWT authentication</a:t>
            </a:r>
            <a:r>
              <a:rPr lang="en-US" sz="2400" b="1" dirty="0">
                <a:solidFill>
                  <a:schemeClr val="bg1"/>
                </a:solidFill>
              </a:rPr>
              <a:t>? </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D32B130-438E-A5AB-CC91-C09B4FC6B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29" name="Rectangle: Rounded Corners 28">
            <a:extLst>
              <a:ext uri="{FF2B5EF4-FFF2-40B4-BE49-F238E27FC236}">
                <a16:creationId xmlns:a16="http://schemas.microsoft.com/office/drawing/2014/main" id="{9FF310C2-9B74-DDAC-9965-61D8C939D2DD}"/>
              </a:ext>
            </a:extLst>
          </p:cNvPr>
          <p:cNvSpPr/>
          <p:nvPr/>
        </p:nvSpPr>
        <p:spPr>
          <a:xfrm>
            <a:off x="8567329" y="2071814"/>
            <a:ext cx="2576620" cy="42481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6F5CC8CE-7D54-ED59-4530-31DA4A7877F9}"/>
              </a:ext>
            </a:extLst>
          </p:cNvPr>
          <p:cNvSpPr/>
          <p:nvPr/>
        </p:nvSpPr>
        <p:spPr>
          <a:xfrm>
            <a:off x="1069076" y="2141093"/>
            <a:ext cx="2576620" cy="41788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2" descr="Api - Free computer icons">
            <a:extLst>
              <a:ext uri="{FF2B5EF4-FFF2-40B4-BE49-F238E27FC236}">
                <a16:creationId xmlns:a16="http://schemas.microsoft.com/office/drawing/2014/main" id="{BADD9593-3C7B-E10E-9D18-202D0D2A7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717" y="2214109"/>
            <a:ext cx="974051" cy="97405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3F6262E-38CC-59A6-04DD-AA1AD473505D}"/>
              </a:ext>
            </a:extLst>
          </p:cNvPr>
          <p:cNvSpPr txBox="1"/>
          <p:nvPr/>
        </p:nvSpPr>
        <p:spPr>
          <a:xfrm>
            <a:off x="1216650" y="1536191"/>
            <a:ext cx="2471737" cy="369332"/>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Front-end/ Client-side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D5E673DA-ABB2-CCFA-F4C8-82E805BB564F}"/>
              </a:ext>
            </a:extLst>
          </p:cNvPr>
          <p:cNvSpPr txBox="1"/>
          <p:nvPr/>
        </p:nvSpPr>
        <p:spPr>
          <a:xfrm>
            <a:off x="9380833" y="1590710"/>
            <a:ext cx="1009935" cy="369332"/>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RES API</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4">
            <a:extLst>
              <a:ext uri="{FF2B5EF4-FFF2-40B4-BE49-F238E27FC236}">
                <a16:creationId xmlns:a16="http://schemas.microsoft.com/office/drawing/2014/main" id="{D8E9557A-A4BF-AA63-E94B-AA077333CD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0833" y="987020"/>
            <a:ext cx="797658" cy="48856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BF413D70-027F-3435-B0DF-9625A4C64A40}"/>
              </a:ext>
            </a:extLst>
          </p:cNvPr>
          <p:cNvPicPr>
            <a:picLocks noChangeAspect="1"/>
          </p:cNvPicPr>
          <p:nvPr/>
        </p:nvPicPr>
        <p:blipFill>
          <a:blip r:embed="rId6"/>
          <a:stretch>
            <a:fillRect/>
          </a:stretch>
        </p:blipFill>
        <p:spPr>
          <a:xfrm>
            <a:off x="1480387" y="2261098"/>
            <a:ext cx="1443073" cy="931536"/>
          </a:xfrm>
          <a:prstGeom prst="rect">
            <a:avLst/>
          </a:prstGeom>
        </p:spPr>
      </p:pic>
      <p:cxnSp>
        <p:nvCxnSpPr>
          <p:cNvPr id="39" name="Straight Arrow Connector 38">
            <a:extLst>
              <a:ext uri="{FF2B5EF4-FFF2-40B4-BE49-F238E27FC236}">
                <a16:creationId xmlns:a16="http://schemas.microsoft.com/office/drawing/2014/main" id="{5F1F1187-967D-51B4-FF38-FEE81336D780}"/>
              </a:ext>
            </a:extLst>
          </p:cNvPr>
          <p:cNvCxnSpPr>
            <a:cxnSpLocks/>
          </p:cNvCxnSpPr>
          <p:nvPr/>
        </p:nvCxnSpPr>
        <p:spPr>
          <a:xfrm>
            <a:off x="3884567" y="3049242"/>
            <a:ext cx="432876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6214216-FACA-9E40-5890-3BC80A749DCA}"/>
              </a:ext>
            </a:extLst>
          </p:cNvPr>
          <p:cNvSpPr/>
          <p:nvPr/>
        </p:nvSpPr>
        <p:spPr>
          <a:xfrm>
            <a:off x="4385096" y="2436517"/>
            <a:ext cx="3071285" cy="557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1. POST: {username, password}</a:t>
            </a:r>
          </a:p>
        </p:txBody>
      </p:sp>
      <p:sp>
        <p:nvSpPr>
          <p:cNvPr id="41" name="Rectangle 40">
            <a:extLst>
              <a:ext uri="{FF2B5EF4-FFF2-40B4-BE49-F238E27FC236}">
                <a16:creationId xmlns:a16="http://schemas.microsoft.com/office/drawing/2014/main" id="{BA7767F0-21D7-0A3B-BA67-954B302EF9F0}"/>
              </a:ext>
            </a:extLst>
          </p:cNvPr>
          <p:cNvSpPr/>
          <p:nvPr/>
        </p:nvSpPr>
        <p:spPr>
          <a:xfrm>
            <a:off x="8721238" y="3219364"/>
            <a:ext cx="2266470" cy="683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2. Authenticate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create JWT </a:t>
            </a:r>
            <a:r>
              <a:rPr kumimoji="0" lang="en-IN" sz="1800" b="1" i="0" u="none" strike="noStrike" kern="1200" cap="none" spc="0" normalizeH="0" baseline="0" noProof="0" dirty="0">
                <a:ln w="0"/>
                <a:solidFill>
                  <a:prstClr val="black"/>
                </a:solidFill>
                <a:effectLst/>
                <a:uLnTx/>
                <a:uFillTx/>
                <a:latin typeface="Calibri" panose="020F0502020204030204"/>
                <a:ea typeface="+mn-ea"/>
                <a:cs typeface="+mn-cs"/>
              </a:rPr>
              <a:t>Token</a:t>
            </a:r>
          </a:p>
        </p:txBody>
      </p:sp>
      <p:cxnSp>
        <p:nvCxnSpPr>
          <p:cNvPr id="42" name="Straight Arrow Connector 41">
            <a:extLst>
              <a:ext uri="{FF2B5EF4-FFF2-40B4-BE49-F238E27FC236}">
                <a16:creationId xmlns:a16="http://schemas.microsoft.com/office/drawing/2014/main" id="{26D6BA54-FAA1-9B8D-2A69-E567D2EB9C7D}"/>
              </a:ext>
            </a:extLst>
          </p:cNvPr>
          <p:cNvCxnSpPr>
            <a:cxnSpLocks/>
          </p:cNvCxnSpPr>
          <p:nvPr/>
        </p:nvCxnSpPr>
        <p:spPr>
          <a:xfrm flipH="1">
            <a:off x="3884567" y="4017428"/>
            <a:ext cx="444389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DB914E2-6FD5-19EC-42FD-0E082D36A70B}"/>
              </a:ext>
            </a:extLst>
          </p:cNvPr>
          <p:cNvSpPr/>
          <p:nvPr/>
        </p:nvSpPr>
        <p:spPr>
          <a:xfrm>
            <a:off x="4296686" y="3588916"/>
            <a:ext cx="3287905" cy="384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3. Return Response {JWT token}</a:t>
            </a:r>
          </a:p>
        </p:txBody>
      </p:sp>
      <p:sp>
        <p:nvSpPr>
          <p:cNvPr id="44" name="Rectangle 43">
            <a:extLst>
              <a:ext uri="{FF2B5EF4-FFF2-40B4-BE49-F238E27FC236}">
                <a16:creationId xmlns:a16="http://schemas.microsoft.com/office/drawing/2014/main" id="{DAE5B0CD-7A5F-3EFC-B44E-05BEBDB72BDA}"/>
              </a:ext>
            </a:extLst>
          </p:cNvPr>
          <p:cNvSpPr/>
          <p:nvPr/>
        </p:nvSpPr>
        <p:spPr>
          <a:xfrm>
            <a:off x="1185680" y="4195886"/>
            <a:ext cx="2148952" cy="683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4. Store JWT token at local storage</a:t>
            </a:r>
            <a:endParaRPr kumimoji="0" lang="en-IN" sz="1800" b="0" i="0" u="sng" strike="noStrike" kern="1200" cap="none" spc="0" normalizeH="0" baseline="0" noProof="0" dirty="0">
              <a:ln w="0"/>
              <a:solidFill>
                <a:prstClr val="black"/>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CDBDA2B2-8838-0B1D-745B-8664428EC6FC}"/>
              </a:ext>
            </a:extLst>
          </p:cNvPr>
          <p:cNvCxnSpPr>
            <a:cxnSpLocks/>
          </p:cNvCxnSpPr>
          <p:nvPr/>
        </p:nvCxnSpPr>
        <p:spPr>
          <a:xfrm>
            <a:off x="3868854" y="5022029"/>
            <a:ext cx="432876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917557C-DC3D-E0EC-1195-889FBE1070AD}"/>
              </a:ext>
            </a:extLst>
          </p:cNvPr>
          <p:cNvSpPr/>
          <p:nvPr/>
        </p:nvSpPr>
        <p:spPr>
          <a:xfrm>
            <a:off x="4151963" y="4436972"/>
            <a:ext cx="4029940" cy="557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5. Request Data {JWT token: Header}</a:t>
            </a:r>
          </a:p>
        </p:txBody>
      </p:sp>
      <p:cxnSp>
        <p:nvCxnSpPr>
          <p:cNvPr id="47" name="Straight Arrow Connector 46">
            <a:extLst>
              <a:ext uri="{FF2B5EF4-FFF2-40B4-BE49-F238E27FC236}">
                <a16:creationId xmlns:a16="http://schemas.microsoft.com/office/drawing/2014/main" id="{86FA91C1-48F4-68E2-5E20-05F9EDE5A803}"/>
              </a:ext>
            </a:extLst>
          </p:cNvPr>
          <p:cNvCxnSpPr>
            <a:cxnSpLocks/>
          </p:cNvCxnSpPr>
          <p:nvPr/>
        </p:nvCxnSpPr>
        <p:spPr>
          <a:xfrm flipH="1">
            <a:off x="3809840" y="5847284"/>
            <a:ext cx="444389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DDBC05B-D283-88B8-9B81-E64F2B8428C4}"/>
              </a:ext>
            </a:extLst>
          </p:cNvPr>
          <p:cNvSpPr/>
          <p:nvPr/>
        </p:nvSpPr>
        <p:spPr>
          <a:xfrm>
            <a:off x="3983433" y="5404051"/>
            <a:ext cx="2131401" cy="384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7. Send Data</a:t>
            </a:r>
          </a:p>
        </p:txBody>
      </p:sp>
      <p:sp>
        <p:nvSpPr>
          <p:cNvPr id="49" name="Rectangle 48">
            <a:extLst>
              <a:ext uri="{FF2B5EF4-FFF2-40B4-BE49-F238E27FC236}">
                <a16:creationId xmlns:a16="http://schemas.microsoft.com/office/drawing/2014/main" id="{8265B08B-595B-0F64-217C-E8042BE4972F}"/>
              </a:ext>
            </a:extLst>
          </p:cNvPr>
          <p:cNvSpPr/>
          <p:nvPr/>
        </p:nvSpPr>
        <p:spPr>
          <a:xfrm>
            <a:off x="8741084" y="5088095"/>
            <a:ext cx="2266470" cy="683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6. Validate token signature</a:t>
            </a:r>
            <a:endParaRPr kumimoji="0" lang="en-IN" sz="1800" b="1" i="0" u="none" strike="noStrike" kern="1200" cap="none" spc="0" normalizeH="0" baseline="0" noProof="0" dirty="0">
              <a:ln w="0"/>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03EEF0AC-2C16-AB79-1EEA-74970C40E338}"/>
              </a:ext>
            </a:extLst>
          </p:cNvPr>
          <p:cNvSpPr/>
          <p:nvPr/>
        </p:nvSpPr>
        <p:spPr>
          <a:xfrm>
            <a:off x="1163881" y="5325256"/>
            <a:ext cx="2148952" cy="683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8. Display data on browser</a:t>
            </a:r>
            <a:endParaRPr kumimoji="0" lang="en-IN" sz="1800" b="0" i="0" u="sng" strike="noStrike" kern="1200" cap="none" spc="0" normalizeH="0" baseline="0" noProof="0" dirty="0">
              <a:ln w="0"/>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A574780-2AF6-AEB7-40B8-40B5CB38DA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8430" y="292601"/>
            <a:ext cx="896828" cy="356802"/>
          </a:xfrm>
          <a:prstGeom prst="rect">
            <a:avLst/>
          </a:prstGeom>
        </p:spPr>
      </p:pic>
      <p:sp>
        <p:nvSpPr>
          <p:cNvPr id="6" name="TextBox 5">
            <a:extLst>
              <a:ext uri="{FF2B5EF4-FFF2-40B4-BE49-F238E27FC236}">
                <a16:creationId xmlns:a16="http://schemas.microsoft.com/office/drawing/2014/main" id="{526B0860-EC98-EF02-7160-34C45AF1E25F}"/>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02588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7 Main Features </a:t>
            </a:r>
            <a:r>
              <a:rPr kumimoji="0" lang="en-US" sz="2400" b="1" i="0" u="none" strike="noStrike" kern="1200" cap="none" spc="0" normalizeH="0" baseline="0" noProof="0" dirty="0">
                <a:ln>
                  <a:noFill/>
                </a:ln>
                <a:solidFill>
                  <a:schemeClr val="bg1"/>
                </a:solidFill>
                <a:effectLst/>
                <a:uLnTx/>
                <a:uFillTx/>
                <a:ea typeface="+mn-ea"/>
                <a:cs typeface="+mn-cs"/>
              </a:rPr>
              <a:t>of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0D6083F6-0ECB-9F45-ABAD-8615E6CC4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13" name="Diagram 12">
            <a:extLst>
              <a:ext uri="{FF2B5EF4-FFF2-40B4-BE49-F238E27FC236}">
                <a16:creationId xmlns:a16="http://schemas.microsoft.com/office/drawing/2014/main" id="{B8B9372F-2E10-F8EF-81BC-3334ED67AFFD}"/>
              </a:ext>
            </a:extLst>
          </p:cNvPr>
          <p:cNvGraphicFramePr/>
          <p:nvPr/>
        </p:nvGraphicFramePr>
        <p:xfrm>
          <a:off x="238067" y="1156503"/>
          <a:ext cx="10929770" cy="5360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2DDC6F38-52CE-E9BC-A2C9-6ACA964926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8852" y="289864"/>
            <a:ext cx="959483" cy="381729"/>
          </a:xfrm>
          <a:prstGeom prst="rect">
            <a:avLst/>
          </a:prstGeom>
        </p:spPr>
      </p:pic>
      <p:sp>
        <p:nvSpPr>
          <p:cNvPr id="5" name="TextBox 4">
            <a:extLst>
              <a:ext uri="{FF2B5EF4-FFF2-40B4-BE49-F238E27FC236}">
                <a16:creationId xmlns:a16="http://schemas.microsoft.com/office/drawing/2014/main" id="{07546DC6-ADA5-7C08-5423-8EC71E6E2D51}"/>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904190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D78B-8C4F-4996-1287-C962E13A5E0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5563F9-6D73-1EA7-D3EA-0E10AB789911}"/>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BAE6A8-ECB2-4485-B464-9BD80A160625}"/>
              </a:ext>
            </a:extLst>
          </p:cNvPr>
          <p:cNvSpPr>
            <a:spLocks noGrp="1"/>
          </p:cNvSpPr>
          <p:nvPr>
            <p:ph type="title"/>
          </p:nvPr>
        </p:nvSpPr>
        <p:spPr>
          <a:xfrm>
            <a:off x="562896" y="311914"/>
            <a:ext cx="11141423" cy="315912"/>
          </a:xfrm>
        </p:spPr>
        <p:txBody>
          <a:bodyPr>
            <a:noAutofit/>
          </a:bodyPr>
          <a:lstStyle/>
          <a:p>
            <a:r>
              <a:rPr lang="en-US" sz="2400" b="1" dirty="0">
                <a:solidFill>
                  <a:schemeClr val="bg1"/>
                </a:solidFill>
              </a:rPr>
              <a:t>Q. What are the </a:t>
            </a:r>
            <a:r>
              <a:rPr lang="en-US" sz="2400" b="1" dirty="0">
                <a:solidFill>
                  <a:srgbClr val="FFFF00"/>
                </a:solidFill>
              </a:rPr>
              <a:t>parts</a:t>
            </a:r>
            <a:r>
              <a:rPr lang="en-US" sz="2400" b="1" dirty="0">
                <a:solidFill>
                  <a:schemeClr val="bg1"/>
                </a:solidFill>
              </a:rPr>
              <a:t> of JWT token?</a:t>
            </a:r>
          </a:p>
        </p:txBody>
      </p:sp>
      <p:pic>
        <p:nvPicPr>
          <p:cNvPr id="3" name="Picture 2" descr="A person with a beard&#10;&#10;Description automatically generated">
            <a:extLst>
              <a:ext uri="{FF2B5EF4-FFF2-40B4-BE49-F238E27FC236}">
                <a16:creationId xmlns:a16="http://schemas.microsoft.com/office/drawing/2014/main" id="{6F8807D5-4CB7-72BB-CFED-74A664AF3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4" name="Picture 2" descr="JSON Web Token Introduction - jwt.io">
            <a:extLst>
              <a:ext uri="{FF2B5EF4-FFF2-40B4-BE49-F238E27FC236}">
                <a16:creationId xmlns:a16="http://schemas.microsoft.com/office/drawing/2014/main" id="{94D3FB2D-4548-483B-2E58-82B74690EC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606" y="996236"/>
            <a:ext cx="5149043" cy="579267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3332622-B6EC-1351-BDDA-588A2C6E9E45}"/>
              </a:ext>
            </a:extLst>
          </p:cNvPr>
          <p:cNvCxnSpPr>
            <a:cxnSpLocks/>
          </p:cNvCxnSpPr>
          <p:nvPr/>
        </p:nvCxnSpPr>
        <p:spPr>
          <a:xfrm flipV="1">
            <a:off x="7575693" y="3146224"/>
            <a:ext cx="1858110" cy="2136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204BAB7-A1FA-D48C-93A3-B623A0D22588}"/>
              </a:ext>
            </a:extLst>
          </p:cNvPr>
          <p:cNvSpPr/>
          <p:nvPr/>
        </p:nvSpPr>
        <p:spPr>
          <a:xfrm>
            <a:off x="9433803" y="2846142"/>
            <a:ext cx="2392470" cy="6001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The type of the token, which is JWT here.</a:t>
            </a:r>
          </a:p>
        </p:txBody>
      </p:sp>
      <p:cxnSp>
        <p:nvCxnSpPr>
          <p:cNvPr id="8" name="Straight Arrow Connector 7">
            <a:extLst>
              <a:ext uri="{FF2B5EF4-FFF2-40B4-BE49-F238E27FC236}">
                <a16:creationId xmlns:a16="http://schemas.microsoft.com/office/drawing/2014/main" id="{3B4BF82B-E85C-7971-EB4C-CA4B3719C370}"/>
              </a:ext>
            </a:extLst>
          </p:cNvPr>
          <p:cNvCxnSpPr>
            <a:cxnSpLocks/>
          </p:cNvCxnSpPr>
          <p:nvPr/>
        </p:nvCxnSpPr>
        <p:spPr>
          <a:xfrm flipV="1">
            <a:off x="7417906" y="2212576"/>
            <a:ext cx="2016631" cy="933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502563A-AFF0-951A-9F9E-87FD86A8EE78}"/>
              </a:ext>
            </a:extLst>
          </p:cNvPr>
          <p:cNvSpPr/>
          <p:nvPr/>
        </p:nvSpPr>
        <p:spPr>
          <a:xfrm>
            <a:off x="9434537" y="1802080"/>
            <a:ext cx="2392470" cy="6001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Algorithm used to generate the token.</a:t>
            </a:r>
          </a:p>
        </p:txBody>
      </p:sp>
      <p:cxnSp>
        <p:nvCxnSpPr>
          <p:cNvPr id="11" name="Straight Arrow Connector 10">
            <a:extLst>
              <a:ext uri="{FF2B5EF4-FFF2-40B4-BE49-F238E27FC236}">
                <a16:creationId xmlns:a16="http://schemas.microsoft.com/office/drawing/2014/main" id="{15C43C00-BBB0-C3F1-23ED-9BEAC97AA5AE}"/>
              </a:ext>
            </a:extLst>
          </p:cNvPr>
          <p:cNvCxnSpPr>
            <a:cxnSpLocks/>
            <a:endCxn id="12" idx="1"/>
          </p:cNvCxnSpPr>
          <p:nvPr/>
        </p:nvCxnSpPr>
        <p:spPr>
          <a:xfrm>
            <a:off x="7218381" y="3732501"/>
            <a:ext cx="2215422" cy="455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C42ADD-58E2-4253-FC0A-A1FF848D48F6}"/>
              </a:ext>
            </a:extLst>
          </p:cNvPr>
          <p:cNvSpPr/>
          <p:nvPr/>
        </p:nvSpPr>
        <p:spPr>
          <a:xfrm>
            <a:off x="9433803" y="3888144"/>
            <a:ext cx="2392470" cy="60016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payload contains the CLAIMS. </a:t>
            </a:r>
          </a:p>
        </p:txBody>
      </p:sp>
      <p:cxnSp>
        <p:nvCxnSpPr>
          <p:cNvPr id="13" name="Straight Arrow Connector 12">
            <a:extLst>
              <a:ext uri="{FF2B5EF4-FFF2-40B4-BE49-F238E27FC236}">
                <a16:creationId xmlns:a16="http://schemas.microsoft.com/office/drawing/2014/main" id="{42F03C7A-B139-0019-794F-A73F1AA9C6B5}"/>
              </a:ext>
            </a:extLst>
          </p:cNvPr>
          <p:cNvCxnSpPr>
            <a:cxnSpLocks/>
          </p:cNvCxnSpPr>
          <p:nvPr/>
        </p:nvCxnSpPr>
        <p:spPr>
          <a:xfrm flipH="1">
            <a:off x="3246709" y="2994369"/>
            <a:ext cx="130076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DE240E2-ACC1-5F3C-5001-E6B62915CE38}"/>
              </a:ext>
            </a:extLst>
          </p:cNvPr>
          <p:cNvSpPr/>
          <p:nvPr/>
        </p:nvSpPr>
        <p:spPr>
          <a:xfrm>
            <a:off x="1425300" y="2789121"/>
            <a:ext cx="1748153" cy="41049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JWT Token</a:t>
            </a:r>
          </a:p>
        </p:txBody>
      </p:sp>
      <p:sp>
        <p:nvSpPr>
          <p:cNvPr id="15" name="Rectangle 14">
            <a:extLst>
              <a:ext uri="{FF2B5EF4-FFF2-40B4-BE49-F238E27FC236}">
                <a16:creationId xmlns:a16="http://schemas.microsoft.com/office/drawing/2014/main" id="{52C3A9E8-093E-D0A9-D639-FC4AA1288C78}"/>
              </a:ext>
            </a:extLst>
          </p:cNvPr>
          <p:cNvSpPr/>
          <p:nvPr/>
        </p:nvSpPr>
        <p:spPr>
          <a:xfrm>
            <a:off x="9433803" y="4776800"/>
            <a:ext cx="2392470" cy="110568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signature is a string that is used to ensure the INTEGRITY of the token and verify that it has not been tampered with.</a:t>
            </a:r>
          </a:p>
        </p:txBody>
      </p:sp>
      <p:cxnSp>
        <p:nvCxnSpPr>
          <p:cNvPr id="16" name="Straight Arrow Connector 15">
            <a:extLst>
              <a:ext uri="{FF2B5EF4-FFF2-40B4-BE49-F238E27FC236}">
                <a16:creationId xmlns:a16="http://schemas.microsoft.com/office/drawing/2014/main" id="{A2CD3EA8-AE00-2093-25A6-D2BF905E79FE}"/>
              </a:ext>
            </a:extLst>
          </p:cNvPr>
          <p:cNvCxnSpPr>
            <a:cxnSpLocks/>
          </p:cNvCxnSpPr>
          <p:nvPr/>
        </p:nvCxnSpPr>
        <p:spPr>
          <a:xfrm>
            <a:off x="7417906" y="4776800"/>
            <a:ext cx="2015897" cy="375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ED1028-5656-3E7A-F1CC-93317A3C0A9F}"/>
              </a:ext>
            </a:extLst>
          </p:cNvPr>
          <p:cNvSpPr txBox="1"/>
          <p:nvPr/>
        </p:nvSpPr>
        <p:spPr>
          <a:xfrm>
            <a:off x="577159" y="1012247"/>
            <a:ext cx="282212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JWT token has 3 parts:</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Header</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Payload</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Signature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240DBA42-7C14-AFD2-24AA-A3552AA78F9E}"/>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3661154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81994-AC28-A9FA-42C3-30701740858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41876E1-B322-7126-9B70-52B01A876D10}"/>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A02FC7-38E1-E18A-0E94-E8588512628F}"/>
              </a:ext>
            </a:extLst>
          </p:cNvPr>
          <p:cNvSpPr>
            <a:spLocks noGrp="1"/>
          </p:cNvSpPr>
          <p:nvPr>
            <p:ph type="title"/>
          </p:nvPr>
        </p:nvSpPr>
        <p:spPr>
          <a:xfrm>
            <a:off x="562896" y="311914"/>
            <a:ext cx="11141423" cy="315912"/>
          </a:xfrm>
        </p:spPr>
        <p:txBody>
          <a:bodyPr>
            <a:noAutofit/>
          </a:bodyPr>
          <a:lstStyle/>
          <a:p>
            <a:r>
              <a:rPr lang="en-US" sz="2400" b="1" dirty="0">
                <a:solidFill>
                  <a:schemeClr val="bg1"/>
                </a:solidFill>
              </a:rPr>
              <a:t>Q. Where JWT token reside in the request?</a:t>
            </a:r>
          </a:p>
        </p:txBody>
      </p:sp>
      <p:pic>
        <p:nvPicPr>
          <p:cNvPr id="3" name="Picture 2" descr="A person with a beard&#10;&#10;Description automatically generated">
            <a:extLst>
              <a:ext uri="{FF2B5EF4-FFF2-40B4-BE49-F238E27FC236}">
                <a16:creationId xmlns:a16="http://schemas.microsoft.com/office/drawing/2014/main" id="{AECFDE66-2D53-779E-C9E9-FE54713C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2" descr="Generate OAuth Bearer Token">
            <a:extLst>
              <a:ext uri="{FF2B5EF4-FFF2-40B4-BE49-F238E27FC236}">
                <a16:creationId xmlns:a16="http://schemas.microsoft.com/office/drawing/2014/main" id="{C45686F3-1228-5745-E3A1-E61DC18245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622"/>
          <a:stretch/>
        </p:blipFill>
        <p:spPr bwMode="auto">
          <a:xfrm>
            <a:off x="3796023" y="1233130"/>
            <a:ext cx="7788929" cy="478089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247BFA8-2A55-B533-22E9-E25C35B71E30}"/>
              </a:ext>
            </a:extLst>
          </p:cNvPr>
          <p:cNvSpPr txBox="1"/>
          <p:nvPr/>
        </p:nvSpPr>
        <p:spPr>
          <a:xfrm>
            <a:off x="562895" y="1233130"/>
            <a:ext cx="285396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REQUEST HEADER. </a:t>
            </a:r>
          </a:p>
        </p:txBody>
      </p:sp>
      <p:sp>
        <p:nvSpPr>
          <p:cNvPr id="19" name="Rectangle 18">
            <a:extLst>
              <a:ext uri="{FF2B5EF4-FFF2-40B4-BE49-F238E27FC236}">
                <a16:creationId xmlns:a16="http://schemas.microsoft.com/office/drawing/2014/main" id="{8256DD90-05F1-9B54-E920-9876EBAFC9B3}"/>
              </a:ext>
            </a:extLst>
          </p:cNvPr>
          <p:cNvSpPr/>
          <p:nvPr/>
        </p:nvSpPr>
        <p:spPr>
          <a:xfrm>
            <a:off x="5346700" y="1803400"/>
            <a:ext cx="1079500" cy="3937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ED7BCE1-2CF6-E1C5-84F1-B69F377F6C2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7005435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D1E82-D5FB-4650-A992-726840062130}"/>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ea typeface="+mn-ea"/>
                <a:cs typeface="+mn-cs"/>
              </a:rPr>
              <a:t>Chapters</a:t>
            </a:r>
          </a:p>
        </p:txBody>
      </p:sp>
      <p:pic>
        <p:nvPicPr>
          <p:cNvPr id="10" name="Picture 2" descr="Node">
            <a:extLst>
              <a:ext uri="{FF2B5EF4-FFF2-40B4-BE49-F238E27FC236}">
                <a16:creationId xmlns:a16="http://schemas.microsoft.com/office/drawing/2014/main" id="{D70FDFC9-8C0B-F69A-8A21-EBFA92E78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06" b="26607"/>
          <a:stretch/>
        </p:blipFill>
        <p:spPr bwMode="auto">
          <a:xfrm>
            <a:off x="3708363" y="69920"/>
            <a:ext cx="1378055" cy="7524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C212F526-4EDD-BC92-838D-415145160587}"/>
              </a:ext>
            </a:extLst>
          </p:cNvPr>
          <p:cNvGraphicFramePr/>
          <p:nvPr/>
        </p:nvGraphicFramePr>
        <p:xfrm>
          <a:off x="166925" y="963562"/>
          <a:ext cx="11858150" cy="3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E3291E76-ADEA-59FE-CC31-5859F8EB769D}"/>
              </a:ext>
            </a:extLst>
          </p:cNvPr>
          <p:cNvGraphicFramePr/>
          <p:nvPr/>
        </p:nvGraphicFramePr>
        <p:xfrm>
          <a:off x="166925" y="3730794"/>
          <a:ext cx="11858150" cy="30572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descr="A red and yellow sign with a black background&#10;&#10;Description automatically generated">
            <a:extLst>
              <a:ext uri="{FF2B5EF4-FFF2-40B4-BE49-F238E27FC236}">
                <a16:creationId xmlns:a16="http://schemas.microsoft.com/office/drawing/2014/main" id="{F19A6F64-7156-BED8-4DAD-2DAC2043FEA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00399" y="3924814"/>
            <a:ext cx="796412" cy="649515"/>
          </a:xfrm>
          <a:prstGeom prst="rect">
            <a:avLst/>
          </a:prstGeom>
        </p:spPr>
      </p:pic>
    </p:spTree>
    <p:extLst>
      <p:ext uri="{BB962C8B-B14F-4D97-AF65-F5344CB8AC3E}">
        <p14:creationId xmlns:p14="http://schemas.microsoft.com/office/powerpoint/2010/main" val="6748062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357568"/>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Error Handling</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In how many ways you can do error handling in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How to handle errors in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synchronous operations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using try-catch-finally?</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Error-First Callbacks</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How to handle errors using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Promises</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How to handle errors while using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async-await</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How can you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Debug</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Node.js applications?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15. Error Handling &amp; Debugging</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1F65D7-95D6-C904-4889-5A746189372B}"/>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727381908"/>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Error Handling</a:t>
            </a:r>
            <a:r>
              <a:rPr kumimoji="0" lang="en-US" sz="2400" b="1" i="0" u="none" strike="noStrike" kern="1200" cap="none" spc="0" normalizeH="0" baseline="0" noProof="0" dirty="0">
                <a:ln>
                  <a:noFill/>
                </a:ln>
                <a:solidFill>
                  <a:schemeClr val="bg1"/>
                </a:solidFill>
                <a:effectLst/>
                <a:uLnTx/>
                <a:uFillTx/>
                <a:ea typeface="+mn-ea"/>
                <a:cs typeface="+mn-cs"/>
              </a:rPr>
              <a:t>? In how many ways you can do </a:t>
            </a:r>
            <a:r>
              <a:rPr kumimoji="0" lang="en-US" sz="2400" b="1" i="0" u="none" strike="noStrike" kern="1200" cap="none" spc="0" normalizeH="0" baseline="0" noProof="0" dirty="0">
                <a:ln>
                  <a:noFill/>
                </a:ln>
                <a:solidFill>
                  <a:srgbClr val="FFFF00"/>
                </a:solidFill>
                <a:effectLst/>
                <a:uLnTx/>
                <a:uFillTx/>
                <a:ea typeface="+mn-ea"/>
                <a:cs typeface="+mn-cs"/>
              </a:rPr>
              <a:t>error handling </a:t>
            </a:r>
            <a:r>
              <a:rPr kumimoji="0" lang="en-US" sz="2400" b="1" i="0" u="none" strike="noStrike" kern="1200" cap="none" spc="0" normalizeH="0" baseline="0" noProof="0" dirty="0">
                <a:ln>
                  <a:noFill/>
                </a:ln>
                <a:solidFill>
                  <a:schemeClr val="bg1"/>
                </a:solidFill>
                <a:effectLst/>
                <a:uLnTx/>
                <a:uFillTx/>
                <a:ea typeface="+mn-ea"/>
                <a:cs typeface="+mn-cs"/>
              </a:rPr>
              <a:t>in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6" name="Diagram 5">
            <a:extLst>
              <a:ext uri="{FF2B5EF4-FFF2-40B4-BE49-F238E27FC236}">
                <a16:creationId xmlns:a16="http://schemas.microsoft.com/office/drawing/2014/main" id="{EF065388-4697-3FA7-7FD4-6A1FAFF03092}"/>
              </a:ext>
            </a:extLst>
          </p:cNvPr>
          <p:cNvGraphicFramePr/>
          <p:nvPr/>
        </p:nvGraphicFramePr>
        <p:xfrm>
          <a:off x="4592154" y="964599"/>
          <a:ext cx="6897823" cy="48356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D3456BCE-1D50-98D0-70CE-6256D8FA2DCA}"/>
              </a:ext>
            </a:extLst>
          </p:cNvPr>
          <p:cNvSpPr txBox="1"/>
          <p:nvPr/>
        </p:nvSpPr>
        <p:spPr>
          <a:xfrm>
            <a:off x="355694" y="1156503"/>
            <a:ext cx="3490190" cy="1264642"/>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FFC000"/>
              </a:buClr>
              <a:buSzPct val="10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Error handling is the process of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managing errors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that occur during the execution of a program or system. </a:t>
            </a:r>
          </a:p>
        </p:txBody>
      </p:sp>
      <p:sp>
        <p:nvSpPr>
          <p:cNvPr id="7" name="TextBox 6">
            <a:extLst>
              <a:ext uri="{FF2B5EF4-FFF2-40B4-BE49-F238E27FC236}">
                <a16:creationId xmlns:a16="http://schemas.microsoft.com/office/drawing/2014/main" id="{D12F3A6B-8A21-DFD7-1DE2-182F7FE94BAE}"/>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1776671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73525-87D5-07CD-AA48-5D3C1339451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A5BB7CF-51C5-66D3-D82E-DC5646AF3F60}"/>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F160F4-BA7B-CB90-7212-AC416D70CF99}"/>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handle errors in </a:t>
            </a:r>
            <a:r>
              <a:rPr kumimoji="0" lang="en-US" sz="2400" b="1" i="0" u="none" strike="noStrike" kern="1200" cap="none" spc="0" normalizeH="0" baseline="0" noProof="0" dirty="0">
                <a:ln>
                  <a:noFill/>
                </a:ln>
                <a:solidFill>
                  <a:srgbClr val="FFFF00"/>
                </a:solidFill>
                <a:effectLst/>
                <a:uLnTx/>
                <a:uFillTx/>
                <a:ea typeface="+mn-ea"/>
                <a:cs typeface="+mn-cs"/>
              </a:rPr>
              <a:t>synchronous operations</a:t>
            </a:r>
            <a:r>
              <a:rPr lang="en-US" sz="2400" b="1" dirty="0">
                <a:solidFill>
                  <a:schemeClr val="bg1"/>
                </a:solidFill>
                <a:ea typeface="+mn-ea"/>
                <a:cs typeface="+mn-cs"/>
              </a:rPr>
              <a:t> using try-catch-finally?</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27C3C4BD-26F9-63CE-5ECE-D3F0BB8DC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349F269B-FF68-E92A-09DD-DCB7C8536717}"/>
              </a:ext>
            </a:extLst>
          </p:cNvPr>
          <p:cNvPicPr>
            <a:picLocks noChangeAspect="1"/>
          </p:cNvPicPr>
          <p:nvPr/>
        </p:nvPicPr>
        <p:blipFill rotWithShape="1">
          <a:blip r:embed="rId4"/>
          <a:srcRect b="73521"/>
          <a:stretch/>
        </p:blipFill>
        <p:spPr>
          <a:xfrm>
            <a:off x="6203875" y="1052892"/>
            <a:ext cx="5655875" cy="1447501"/>
          </a:xfrm>
          <a:prstGeom prst="rect">
            <a:avLst/>
          </a:prstGeom>
        </p:spPr>
      </p:pic>
      <p:sp>
        <p:nvSpPr>
          <p:cNvPr id="13" name="TextBox 12">
            <a:extLst>
              <a:ext uri="{FF2B5EF4-FFF2-40B4-BE49-F238E27FC236}">
                <a16:creationId xmlns:a16="http://schemas.microsoft.com/office/drawing/2014/main" id="{8B380A7C-E996-3A95-EAA6-8C04D5457865}"/>
              </a:ext>
            </a:extLst>
          </p:cNvPr>
          <p:cNvSpPr txBox="1"/>
          <p:nvPr/>
        </p:nvSpPr>
        <p:spPr>
          <a:xfrm>
            <a:off x="440125" y="1067099"/>
            <a:ext cx="4324380" cy="2757871"/>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FFC000"/>
              </a:buClr>
              <a:buSzPct val="100000"/>
              <a:buFont typeface="+mj-lt"/>
              <a:buAutoNum type="arabicPeriod"/>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 try block is a block of code inside which any error can occur.</a:t>
            </a:r>
          </a:p>
          <a:p>
            <a:pPr marL="342900" marR="91440" lvl="0" indent="-342900" algn="l" defTabSz="914400" rtl="0" eaLnBrk="1" fontAlgn="auto" latinLnBrk="0" hangingPunct="1">
              <a:lnSpc>
                <a:spcPct val="107000"/>
              </a:lnSpc>
              <a:spcBef>
                <a:spcPts val="600"/>
              </a:spcBef>
              <a:spcAft>
                <a:spcPts val="600"/>
              </a:spcAft>
              <a:buClr>
                <a:srgbClr val="FFC000"/>
              </a:buClr>
              <a:buSzPct val="100000"/>
              <a:buFont typeface="+mj-lt"/>
              <a:buAutoNum type="arabicPeriod"/>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CATCH</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When any error occur in TRY block then it is passed to catch block to handle it.</a:t>
            </a:r>
          </a:p>
          <a:p>
            <a:pPr marL="342900" marR="91440" lvl="0" indent="-342900" algn="l" defTabSz="914400" rtl="0" eaLnBrk="1" fontAlgn="auto" latinLnBrk="0" hangingPunct="1">
              <a:lnSpc>
                <a:spcPct val="107000"/>
              </a:lnSpc>
              <a:spcBef>
                <a:spcPts val="600"/>
              </a:spcBef>
              <a:spcAft>
                <a:spcPts val="600"/>
              </a:spcAft>
              <a:buClr>
                <a:srgbClr val="FFC000"/>
              </a:buClr>
              <a:buSzPct val="100000"/>
              <a:buFont typeface="+mj-lt"/>
              <a:buAutoNum type="arabicPeriod"/>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FINALLY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The finally block is used to execute a given set of statements, whether an exception occur or not.</a:t>
            </a:r>
          </a:p>
        </p:txBody>
      </p:sp>
      <p:pic>
        <p:nvPicPr>
          <p:cNvPr id="4" name="Picture 3">
            <a:extLst>
              <a:ext uri="{FF2B5EF4-FFF2-40B4-BE49-F238E27FC236}">
                <a16:creationId xmlns:a16="http://schemas.microsoft.com/office/drawing/2014/main" id="{0E8C788E-C1BD-7C69-6BA4-487934804E12}"/>
              </a:ext>
            </a:extLst>
          </p:cNvPr>
          <p:cNvPicPr>
            <a:picLocks noChangeAspect="1"/>
          </p:cNvPicPr>
          <p:nvPr/>
        </p:nvPicPr>
        <p:blipFill rotWithShape="1">
          <a:blip r:embed="rId4"/>
          <a:srcRect t="25673" b="52538"/>
          <a:stretch/>
        </p:blipFill>
        <p:spPr>
          <a:xfrm>
            <a:off x="6203874" y="2500393"/>
            <a:ext cx="5655875" cy="1191126"/>
          </a:xfrm>
          <a:prstGeom prst="rect">
            <a:avLst/>
          </a:prstGeom>
        </p:spPr>
      </p:pic>
      <p:pic>
        <p:nvPicPr>
          <p:cNvPr id="6" name="Picture 5">
            <a:extLst>
              <a:ext uri="{FF2B5EF4-FFF2-40B4-BE49-F238E27FC236}">
                <a16:creationId xmlns:a16="http://schemas.microsoft.com/office/drawing/2014/main" id="{EFBC248B-C364-677B-8950-868087E6BB51}"/>
              </a:ext>
            </a:extLst>
          </p:cNvPr>
          <p:cNvPicPr>
            <a:picLocks noChangeAspect="1"/>
          </p:cNvPicPr>
          <p:nvPr/>
        </p:nvPicPr>
        <p:blipFill rotWithShape="1">
          <a:blip r:embed="rId4"/>
          <a:srcRect t="49364" b="14609"/>
          <a:stretch/>
        </p:blipFill>
        <p:spPr>
          <a:xfrm>
            <a:off x="6203873" y="3684449"/>
            <a:ext cx="5655875" cy="1969467"/>
          </a:xfrm>
          <a:prstGeom prst="rect">
            <a:avLst/>
          </a:prstGeom>
        </p:spPr>
      </p:pic>
      <p:pic>
        <p:nvPicPr>
          <p:cNvPr id="7" name="Picture 6">
            <a:extLst>
              <a:ext uri="{FF2B5EF4-FFF2-40B4-BE49-F238E27FC236}">
                <a16:creationId xmlns:a16="http://schemas.microsoft.com/office/drawing/2014/main" id="{C243CCA2-647F-6F4D-51D2-B0AD9EEB070E}"/>
              </a:ext>
            </a:extLst>
          </p:cNvPr>
          <p:cNvPicPr>
            <a:picLocks noChangeAspect="1"/>
          </p:cNvPicPr>
          <p:nvPr/>
        </p:nvPicPr>
        <p:blipFill rotWithShape="1">
          <a:blip r:embed="rId4"/>
          <a:srcRect t="84183" b="748"/>
          <a:stretch/>
        </p:blipFill>
        <p:spPr>
          <a:xfrm>
            <a:off x="6203873" y="5606296"/>
            <a:ext cx="5655875" cy="823724"/>
          </a:xfrm>
          <a:prstGeom prst="rect">
            <a:avLst/>
          </a:prstGeom>
        </p:spPr>
      </p:pic>
      <p:sp>
        <p:nvSpPr>
          <p:cNvPr id="10" name="TextBox 9">
            <a:extLst>
              <a:ext uri="{FF2B5EF4-FFF2-40B4-BE49-F238E27FC236}">
                <a16:creationId xmlns:a16="http://schemas.microsoft.com/office/drawing/2014/main" id="{375BD075-2713-3EA0-55F9-FB1883D66974}"/>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0238074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D086D-133B-3BF5-BBDC-3312910DF15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487A93E-859D-ED72-A0A7-31AC02A4598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0DF9A4-F8DB-379A-FA9C-51BE3A78055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Error-First Callbacks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88F97706-EBEE-CD55-944D-92867F244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3" name="TextBox 12">
            <a:extLst>
              <a:ext uri="{FF2B5EF4-FFF2-40B4-BE49-F238E27FC236}">
                <a16:creationId xmlns:a16="http://schemas.microsoft.com/office/drawing/2014/main" id="{F736F22B-F80F-42C1-EF9C-54589AFF060E}"/>
              </a:ext>
            </a:extLst>
          </p:cNvPr>
          <p:cNvSpPr txBox="1"/>
          <p:nvPr/>
        </p:nvSpPr>
        <p:spPr>
          <a:xfrm>
            <a:off x="355695" y="1067099"/>
            <a:ext cx="4264432" cy="2307619"/>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FFC000"/>
              </a:buClr>
              <a:buSzPct val="10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Error-First Callbacks is a convention in Node.js for handling asynchronous operations.</a:t>
            </a:r>
          </a:p>
          <a:p>
            <a:pPr marL="342900" marR="91440" lvl="0" indent="-342900" algn="l" defTabSz="914400" rtl="0" eaLnBrk="1" fontAlgn="auto" latinLnBrk="0" hangingPunct="1">
              <a:lnSpc>
                <a:spcPct val="107000"/>
              </a:lnSpc>
              <a:spcBef>
                <a:spcPts val="600"/>
              </a:spcBef>
              <a:spcAft>
                <a:spcPts val="600"/>
              </a:spcAft>
              <a:buClr>
                <a:srgbClr val="FFC000"/>
              </a:buClr>
              <a:buSzPct val="10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They are called Error-First Callbacks because the first argument of a callback function is reserved for an error object. </a:t>
            </a:r>
          </a:p>
        </p:txBody>
      </p:sp>
      <p:pic>
        <p:nvPicPr>
          <p:cNvPr id="4" name="Picture 3">
            <a:extLst>
              <a:ext uri="{FF2B5EF4-FFF2-40B4-BE49-F238E27FC236}">
                <a16:creationId xmlns:a16="http://schemas.microsoft.com/office/drawing/2014/main" id="{E2ECC6BD-7C71-40ED-F888-C7F9C522A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126" y="292107"/>
            <a:ext cx="905321" cy="360181"/>
          </a:xfrm>
          <a:prstGeom prst="rect">
            <a:avLst/>
          </a:prstGeom>
        </p:spPr>
      </p:pic>
      <p:pic>
        <p:nvPicPr>
          <p:cNvPr id="6" name="Picture 5">
            <a:extLst>
              <a:ext uri="{FF2B5EF4-FFF2-40B4-BE49-F238E27FC236}">
                <a16:creationId xmlns:a16="http://schemas.microsoft.com/office/drawing/2014/main" id="{7E6CD28C-202F-B1B3-9E51-23C973E9C219}"/>
              </a:ext>
            </a:extLst>
          </p:cNvPr>
          <p:cNvPicPr>
            <a:picLocks noChangeAspect="1"/>
          </p:cNvPicPr>
          <p:nvPr/>
        </p:nvPicPr>
        <p:blipFill rotWithShape="1">
          <a:blip r:embed="rId5"/>
          <a:srcRect b="60501"/>
          <a:stretch/>
        </p:blipFill>
        <p:spPr>
          <a:xfrm>
            <a:off x="5613494" y="3917249"/>
            <a:ext cx="6232043" cy="2489010"/>
          </a:xfrm>
          <a:prstGeom prst="rect">
            <a:avLst/>
          </a:prstGeom>
        </p:spPr>
      </p:pic>
      <p:pic>
        <p:nvPicPr>
          <p:cNvPr id="7" name="Picture 6">
            <a:extLst>
              <a:ext uri="{FF2B5EF4-FFF2-40B4-BE49-F238E27FC236}">
                <a16:creationId xmlns:a16="http://schemas.microsoft.com/office/drawing/2014/main" id="{5FCEEB97-4128-23D7-297A-0BD09DB6A39E}"/>
              </a:ext>
            </a:extLst>
          </p:cNvPr>
          <p:cNvPicPr>
            <a:picLocks noChangeAspect="1"/>
          </p:cNvPicPr>
          <p:nvPr/>
        </p:nvPicPr>
        <p:blipFill rotWithShape="1">
          <a:blip r:embed="rId5"/>
          <a:srcRect t="42150" b="24551"/>
          <a:stretch/>
        </p:blipFill>
        <p:spPr>
          <a:xfrm>
            <a:off x="5613494" y="1011381"/>
            <a:ext cx="6232043" cy="2098299"/>
          </a:xfrm>
          <a:prstGeom prst="rect">
            <a:avLst/>
          </a:prstGeom>
        </p:spPr>
      </p:pic>
      <p:pic>
        <p:nvPicPr>
          <p:cNvPr id="8" name="Picture 7">
            <a:extLst>
              <a:ext uri="{FF2B5EF4-FFF2-40B4-BE49-F238E27FC236}">
                <a16:creationId xmlns:a16="http://schemas.microsoft.com/office/drawing/2014/main" id="{24D4A866-67F7-1E9A-EAA3-65911C90BF0A}"/>
              </a:ext>
            </a:extLst>
          </p:cNvPr>
          <p:cNvPicPr>
            <a:picLocks noChangeAspect="1"/>
          </p:cNvPicPr>
          <p:nvPr/>
        </p:nvPicPr>
        <p:blipFill rotWithShape="1">
          <a:blip r:embed="rId5"/>
          <a:srcRect t="77707" b="7732"/>
          <a:stretch/>
        </p:blipFill>
        <p:spPr>
          <a:xfrm>
            <a:off x="5613494" y="3070653"/>
            <a:ext cx="6232044" cy="917534"/>
          </a:xfrm>
          <a:prstGeom prst="rect">
            <a:avLst/>
          </a:prstGeom>
        </p:spPr>
      </p:pic>
      <p:pic>
        <p:nvPicPr>
          <p:cNvPr id="11" name="Picture 10">
            <a:extLst>
              <a:ext uri="{FF2B5EF4-FFF2-40B4-BE49-F238E27FC236}">
                <a16:creationId xmlns:a16="http://schemas.microsoft.com/office/drawing/2014/main" id="{308E4FBB-E0A6-AA4A-2C26-02E7FDF0E7B1}"/>
              </a:ext>
            </a:extLst>
          </p:cNvPr>
          <p:cNvPicPr>
            <a:picLocks noChangeAspect="1"/>
          </p:cNvPicPr>
          <p:nvPr/>
        </p:nvPicPr>
        <p:blipFill rotWithShape="1">
          <a:blip r:embed="rId5"/>
          <a:srcRect t="93075" b="524"/>
          <a:stretch/>
        </p:blipFill>
        <p:spPr>
          <a:xfrm>
            <a:off x="5613483" y="6335321"/>
            <a:ext cx="6232054" cy="403339"/>
          </a:xfrm>
          <a:prstGeom prst="rect">
            <a:avLst/>
          </a:prstGeom>
        </p:spPr>
      </p:pic>
      <p:sp>
        <p:nvSpPr>
          <p:cNvPr id="10" name="TextBox 9">
            <a:extLst>
              <a:ext uri="{FF2B5EF4-FFF2-40B4-BE49-F238E27FC236}">
                <a16:creationId xmlns:a16="http://schemas.microsoft.com/office/drawing/2014/main" id="{6C03CB5A-2AE6-804F-7315-05EB3EE7AEC4}"/>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773063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D93A5-8865-286D-A187-8FA51870214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77BACB3-05DD-7E09-CCD4-4A723E7C650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F92B47-9B36-EEE8-71CD-289EBE70A5CB}"/>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handle errors using </a:t>
            </a:r>
            <a:r>
              <a:rPr kumimoji="0" lang="en-US" sz="2400" b="1" i="0" u="none" strike="noStrike" kern="1200" cap="none" spc="0" normalizeH="0" baseline="0" noProof="0" dirty="0">
                <a:ln>
                  <a:noFill/>
                </a:ln>
                <a:solidFill>
                  <a:srgbClr val="FFFF00"/>
                </a:solidFill>
                <a:effectLst/>
                <a:uLnTx/>
                <a:uFillTx/>
                <a:ea typeface="+mn-ea"/>
                <a:cs typeface="+mn-cs"/>
              </a:rPr>
              <a:t>Promises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5459927-026D-CC8B-BD06-3FC8D8F14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3" name="TextBox 12">
            <a:extLst>
              <a:ext uri="{FF2B5EF4-FFF2-40B4-BE49-F238E27FC236}">
                <a16:creationId xmlns:a16="http://schemas.microsoft.com/office/drawing/2014/main" id="{2C931D31-9B02-4D75-AFF6-FF8D0A329B45}"/>
              </a:ext>
            </a:extLst>
          </p:cNvPr>
          <p:cNvSpPr txBox="1"/>
          <p:nvPr/>
        </p:nvSpPr>
        <p:spPr>
          <a:xfrm>
            <a:off x="440126" y="1067099"/>
            <a:ext cx="3746864" cy="671915"/>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FFC000"/>
              </a:buClr>
              <a:buSzPct val="100000"/>
              <a:buFont typeface="Wingdings" panose="05000000000000000000" pitchFamily="2" charset="2"/>
              <a:buChar char="v"/>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.catch()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method is used in Promises for error handling. </a:t>
            </a:r>
          </a:p>
        </p:txBody>
      </p:sp>
      <p:pic>
        <p:nvPicPr>
          <p:cNvPr id="8" name="Picture 7">
            <a:extLst>
              <a:ext uri="{FF2B5EF4-FFF2-40B4-BE49-F238E27FC236}">
                <a16:creationId xmlns:a16="http://schemas.microsoft.com/office/drawing/2014/main" id="{084B6D19-E3FE-B69C-5B87-D583009B1EFB}"/>
              </a:ext>
            </a:extLst>
          </p:cNvPr>
          <p:cNvPicPr>
            <a:picLocks noChangeAspect="1"/>
          </p:cNvPicPr>
          <p:nvPr/>
        </p:nvPicPr>
        <p:blipFill>
          <a:blip r:embed="rId4"/>
          <a:stretch>
            <a:fillRect/>
          </a:stretch>
        </p:blipFill>
        <p:spPr>
          <a:xfrm>
            <a:off x="4384389" y="1067099"/>
            <a:ext cx="7417155" cy="3615357"/>
          </a:xfrm>
          <a:prstGeom prst="rect">
            <a:avLst/>
          </a:prstGeom>
        </p:spPr>
      </p:pic>
      <p:sp>
        <p:nvSpPr>
          <p:cNvPr id="4" name="Rectangle 3">
            <a:extLst>
              <a:ext uri="{FF2B5EF4-FFF2-40B4-BE49-F238E27FC236}">
                <a16:creationId xmlns:a16="http://schemas.microsoft.com/office/drawing/2014/main" id="{78CEBA30-9883-EBED-0F9B-0824C2E62A53}"/>
              </a:ext>
            </a:extLst>
          </p:cNvPr>
          <p:cNvSpPr/>
          <p:nvPr/>
        </p:nvSpPr>
        <p:spPr>
          <a:xfrm>
            <a:off x="4713667" y="4198513"/>
            <a:ext cx="5576552" cy="2704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9EEFB70-019E-8E1C-30ED-4A2597ABF0E1}"/>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2552338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9D353-8AA9-8535-9C47-442C57C2C7B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EDB2219-98EF-672E-A569-6F367DF38949}"/>
              </a:ext>
            </a:extLst>
          </p:cNvPr>
          <p:cNvPicPr>
            <a:picLocks noChangeAspect="1"/>
          </p:cNvPicPr>
          <p:nvPr/>
        </p:nvPicPr>
        <p:blipFill rotWithShape="1">
          <a:blip r:embed="rId3"/>
          <a:srcRect t="51052" b="862"/>
          <a:stretch/>
        </p:blipFill>
        <p:spPr>
          <a:xfrm>
            <a:off x="5937392" y="3915178"/>
            <a:ext cx="5565464" cy="2784622"/>
          </a:xfrm>
          <a:prstGeom prst="rect">
            <a:avLst/>
          </a:prstGeom>
        </p:spPr>
      </p:pic>
      <p:sp>
        <p:nvSpPr>
          <p:cNvPr id="9" name="Rectangle 8">
            <a:extLst>
              <a:ext uri="{FF2B5EF4-FFF2-40B4-BE49-F238E27FC236}">
                <a16:creationId xmlns:a16="http://schemas.microsoft.com/office/drawing/2014/main" id="{EE3ED422-A690-C754-94E1-0E01D5795D5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96A380-1391-B6B5-2A98-D7E5BB8B46E2}"/>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handle errors while using </a:t>
            </a:r>
            <a:r>
              <a:rPr kumimoji="0" lang="en-US" sz="2400" b="1" i="0" u="none" strike="noStrike" kern="1200" cap="none" spc="0" normalizeH="0" baseline="0" noProof="0" dirty="0">
                <a:ln>
                  <a:noFill/>
                </a:ln>
                <a:solidFill>
                  <a:srgbClr val="FFFF00"/>
                </a:solidFill>
                <a:effectLst/>
                <a:uLnTx/>
                <a:uFillTx/>
                <a:ea typeface="+mn-ea"/>
                <a:cs typeface="+mn-cs"/>
              </a:rPr>
              <a:t>async-await</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F6DEB017-A545-6C3D-E276-CAB6BC6F3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3" name="TextBox 12">
            <a:extLst>
              <a:ext uri="{FF2B5EF4-FFF2-40B4-BE49-F238E27FC236}">
                <a16:creationId xmlns:a16="http://schemas.microsoft.com/office/drawing/2014/main" id="{6C9E680B-BD94-55C5-179F-EA9796AA74CE}"/>
              </a:ext>
            </a:extLst>
          </p:cNvPr>
          <p:cNvSpPr txBox="1"/>
          <p:nvPr/>
        </p:nvSpPr>
        <p:spPr>
          <a:xfrm>
            <a:off x="440126" y="1067099"/>
            <a:ext cx="3746864" cy="671915"/>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FFC000"/>
              </a:buClr>
              <a:buSzPct val="100000"/>
              <a:buFont typeface="Wingdings" panose="05000000000000000000" pitchFamily="2" charset="2"/>
              <a:buChar char="v"/>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try-catch</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block is used with async-await for handling errors.</a:t>
            </a:r>
          </a:p>
        </p:txBody>
      </p:sp>
      <p:pic>
        <p:nvPicPr>
          <p:cNvPr id="5" name="Picture 4">
            <a:extLst>
              <a:ext uri="{FF2B5EF4-FFF2-40B4-BE49-F238E27FC236}">
                <a16:creationId xmlns:a16="http://schemas.microsoft.com/office/drawing/2014/main" id="{677B61DD-1A53-E3B3-7813-C5E65305239D}"/>
              </a:ext>
            </a:extLst>
          </p:cNvPr>
          <p:cNvPicPr>
            <a:picLocks noChangeAspect="1"/>
          </p:cNvPicPr>
          <p:nvPr/>
        </p:nvPicPr>
        <p:blipFill rotWithShape="1">
          <a:blip r:embed="rId3"/>
          <a:srcRect b="48603"/>
          <a:stretch/>
        </p:blipFill>
        <p:spPr>
          <a:xfrm>
            <a:off x="5937392" y="964600"/>
            <a:ext cx="5565464" cy="2976336"/>
          </a:xfrm>
          <a:prstGeom prst="rect">
            <a:avLst/>
          </a:prstGeom>
        </p:spPr>
      </p:pic>
      <p:sp>
        <p:nvSpPr>
          <p:cNvPr id="4" name="Rectangle 3">
            <a:extLst>
              <a:ext uri="{FF2B5EF4-FFF2-40B4-BE49-F238E27FC236}">
                <a16:creationId xmlns:a16="http://schemas.microsoft.com/office/drawing/2014/main" id="{57DAA29F-B5CB-9AE7-DB23-77FAE89E2056}"/>
              </a:ext>
            </a:extLst>
          </p:cNvPr>
          <p:cNvSpPr/>
          <p:nvPr/>
        </p:nvSpPr>
        <p:spPr>
          <a:xfrm>
            <a:off x="6194736" y="4584879"/>
            <a:ext cx="425005" cy="2318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6E78A2A-FD6E-5731-844C-5EF3C353E736}"/>
              </a:ext>
            </a:extLst>
          </p:cNvPr>
          <p:cNvSpPr/>
          <p:nvPr/>
        </p:nvSpPr>
        <p:spPr>
          <a:xfrm>
            <a:off x="6407238" y="5265313"/>
            <a:ext cx="611748" cy="2318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3620ED-91F6-15E1-12C0-A8F03FAFBA17}"/>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2092624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9D353-8AA9-8535-9C47-442C57C2C7B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E3ED422-A690-C754-94E1-0E01D5795D5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96A380-1391-B6B5-2A98-D7E5BB8B46E2}"/>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can you </a:t>
            </a:r>
            <a:r>
              <a:rPr lang="en-US" sz="2400" b="1" dirty="0">
                <a:solidFill>
                  <a:srgbClr val="FFFF00"/>
                </a:solidFill>
                <a:ea typeface="+mn-ea"/>
                <a:cs typeface="+mn-cs"/>
              </a:rPr>
              <a:t>D</a:t>
            </a:r>
            <a:r>
              <a:rPr kumimoji="0" lang="en-US" sz="2400" b="1" i="0" u="none" strike="noStrike" kern="1200" cap="none" spc="0" normalizeH="0" baseline="0" noProof="0" dirty="0" err="1">
                <a:ln>
                  <a:noFill/>
                </a:ln>
                <a:solidFill>
                  <a:srgbClr val="FFFF00"/>
                </a:solidFill>
                <a:effectLst/>
                <a:uLnTx/>
                <a:uFillTx/>
                <a:ea typeface="+mn-ea"/>
                <a:cs typeface="+mn-cs"/>
              </a:rPr>
              <a:t>ebug</a:t>
            </a:r>
            <a:r>
              <a:rPr kumimoji="0" lang="en-US" sz="2400" b="1" i="0" u="none" strike="noStrike" kern="1200" cap="none" spc="0" normalizeH="0" baseline="0" noProof="0" dirty="0">
                <a:ln>
                  <a:noFill/>
                </a:ln>
                <a:solidFill>
                  <a:schemeClr val="bg1"/>
                </a:solidFill>
                <a:effectLst/>
                <a:uLnTx/>
                <a:uFillTx/>
                <a:ea typeface="+mn-ea"/>
                <a:cs typeface="+mn-cs"/>
              </a:rPr>
              <a:t> Node.js applications?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F6DEB017-A545-6C3D-E276-CAB6BC6F3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8" name="Diagram 7">
            <a:extLst>
              <a:ext uri="{FF2B5EF4-FFF2-40B4-BE49-F238E27FC236}">
                <a16:creationId xmlns:a16="http://schemas.microsoft.com/office/drawing/2014/main" id="{22E26F19-6E35-5C13-50A0-2062B6AB99F5}"/>
              </a:ext>
            </a:extLst>
          </p:cNvPr>
          <p:cNvGraphicFramePr/>
          <p:nvPr/>
        </p:nvGraphicFramePr>
        <p:xfrm>
          <a:off x="581308" y="964599"/>
          <a:ext cx="4175887" cy="4862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F7757347-6568-6000-7526-EB896B757099}"/>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93689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92901-48BC-2431-5827-9820067EE84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D186E49-E46E-A461-B8BB-540D620F9064}"/>
              </a:ext>
            </a:extLst>
          </p:cNvPr>
          <p:cNvPicPr>
            <a:picLocks noChangeAspect="1"/>
          </p:cNvPicPr>
          <p:nvPr/>
        </p:nvPicPr>
        <p:blipFill rotWithShape="1">
          <a:blip r:embed="rId3"/>
          <a:srcRect t="11446" r="2930" b="9313"/>
          <a:stretch/>
        </p:blipFill>
        <p:spPr>
          <a:xfrm>
            <a:off x="6611655" y="3319624"/>
            <a:ext cx="4941788" cy="3111322"/>
          </a:xfrm>
          <a:prstGeom prst="rect">
            <a:avLst/>
          </a:prstGeom>
        </p:spPr>
      </p:pic>
      <p:sp>
        <p:nvSpPr>
          <p:cNvPr id="9" name="Rectangle 8">
            <a:extLst>
              <a:ext uri="{FF2B5EF4-FFF2-40B4-BE49-F238E27FC236}">
                <a16:creationId xmlns:a16="http://schemas.microsoft.com/office/drawing/2014/main" id="{017379EF-CCDA-21E0-2B40-93EA52DC9DAB}"/>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577E06-E1C3-84CD-EE61-D2FA78DCEB3D}"/>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Single Threaded</a:t>
            </a:r>
            <a:r>
              <a:rPr lang="en-US" sz="2400" b="1" dirty="0">
                <a:solidFill>
                  <a:srgbClr val="FFFF00"/>
                </a:solidFill>
                <a:ea typeface="+mn-ea"/>
                <a:cs typeface="+mn-cs"/>
              </a:rPr>
              <a:t> </a:t>
            </a:r>
            <a:r>
              <a:rPr lang="en-US" sz="2400" b="1" dirty="0">
                <a:solidFill>
                  <a:schemeClr val="bg1"/>
                </a:solidFill>
                <a:ea typeface="+mn-ea"/>
                <a:cs typeface="+mn-cs"/>
              </a:rPr>
              <a:t>Programming</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A74EE09D-EA9E-BD18-3D2F-E2C456F3E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Picture 2" descr="Computer User Images - Free Download on Freepik">
            <a:extLst>
              <a:ext uri="{FF2B5EF4-FFF2-40B4-BE49-F238E27FC236}">
                <a16:creationId xmlns:a16="http://schemas.microsoft.com/office/drawing/2014/main" id="{0D478094-1B86-7C7A-FB8B-910165530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060" y="1365382"/>
            <a:ext cx="882698" cy="859552"/>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F674D54E-0D19-6290-B06B-E1C35958AB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608" y="1355150"/>
            <a:ext cx="593328" cy="9196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F5E72AE-4504-0044-889D-A1763E04E608}"/>
              </a:ext>
            </a:extLst>
          </p:cNvPr>
          <p:cNvPicPr>
            <a:picLocks noChangeAspect="1"/>
          </p:cNvPicPr>
          <p:nvPr/>
        </p:nvPicPr>
        <p:blipFill>
          <a:blip r:embed="rId7"/>
          <a:stretch>
            <a:fillRect/>
          </a:stretch>
        </p:blipFill>
        <p:spPr>
          <a:xfrm>
            <a:off x="6198969" y="1415257"/>
            <a:ext cx="1129025" cy="1028668"/>
          </a:xfrm>
          <a:prstGeom prst="rect">
            <a:avLst/>
          </a:prstGeom>
        </p:spPr>
      </p:pic>
      <p:sp>
        <p:nvSpPr>
          <p:cNvPr id="11" name="TextBox 10">
            <a:extLst>
              <a:ext uri="{FF2B5EF4-FFF2-40B4-BE49-F238E27FC236}">
                <a16:creationId xmlns:a16="http://schemas.microsoft.com/office/drawing/2014/main" id="{EEF9105E-C15D-8B61-76F6-F899E7966B06}"/>
              </a:ext>
            </a:extLst>
          </p:cNvPr>
          <p:cNvSpPr txBox="1"/>
          <p:nvPr/>
        </p:nvSpPr>
        <p:spPr>
          <a:xfrm>
            <a:off x="2703468" y="1055080"/>
            <a:ext cx="216960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Client-Side</a:t>
            </a:r>
          </a:p>
        </p:txBody>
      </p:sp>
      <p:sp>
        <p:nvSpPr>
          <p:cNvPr id="12" name="TextBox 11">
            <a:extLst>
              <a:ext uri="{FF2B5EF4-FFF2-40B4-BE49-F238E27FC236}">
                <a16:creationId xmlns:a16="http://schemas.microsoft.com/office/drawing/2014/main" id="{D31AF309-93F7-7BA5-B291-860E9EE0D56D}"/>
              </a:ext>
            </a:extLst>
          </p:cNvPr>
          <p:cNvSpPr txBox="1"/>
          <p:nvPr/>
        </p:nvSpPr>
        <p:spPr>
          <a:xfrm>
            <a:off x="5284095" y="1016596"/>
            <a:ext cx="3151569"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Server-Side</a:t>
            </a:r>
          </a:p>
        </p:txBody>
      </p:sp>
      <p:sp>
        <p:nvSpPr>
          <p:cNvPr id="13" name="TextBox 12">
            <a:extLst>
              <a:ext uri="{FF2B5EF4-FFF2-40B4-BE49-F238E27FC236}">
                <a16:creationId xmlns:a16="http://schemas.microsoft.com/office/drawing/2014/main" id="{2AF94C81-BDE1-E89A-A71D-56D6D730E0A7}"/>
              </a:ext>
            </a:extLst>
          </p:cNvPr>
          <p:cNvSpPr txBox="1"/>
          <p:nvPr/>
        </p:nvSpPr>
        <p:spPr>
          <a:xfrm>
            <a:off x="1917281" y="1409099"/>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24DE9623-4154-56B4-67E7-D93F8BF74CC3}"/>
              </a:ext>
            </a:extLst>
          </p:cNvPr>
          <p:cNvCxnSpPr>
            <a:cxnSpLocks/>
          </p:cNvCxnSpPr>
          <p:nvPr/>
        </p:nvCxnSpPr>
        <p:spPr>
          <a:xfrm flipV="1">
            <a:off x="4186245" y="1824406"/>
            <a:ext cx="1943100" cy="3737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DE1229-9DB9-8436-F9B0-59D68E9707CB}"/>
              </a:ext>
            </a:extLst>
          </p:cNvPr>
          <p:cNvCxnSpPr>
            <a:cxnSpLocks/>
          </p:cNvCxnSpPr>
          <p:nvPr/>
        </p:nvCxnSpPr>
        <p:spPr>
          <a:xfrm>
            <a:off x="1729048" y="1879716"/>
            <a:ext cx="1745935"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59B73DC-FD54-F516-794D-5BE247EAF1A7}"/>
              </a:ext>
            </a:extLst>
          </p:cNvPr>
          <p:cNvSpPr/>
          <p:nvPr/>
        </p:nvSpPr>
        <p:spPr>
          <a:xfrm>
            <a:off x="6388595" y="2738723"/>
            <a:ext cx="665755" cy="5454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D7EA2238-950A-E089-A976-B5F69D92AFE3}"/>
              </a:ext>
            </a:extLst>
          </p:cNvPr>
          <p:cNvSpPr txBox="1"/>
          <p:nvPr/>
        </p:nvSpPr>
        <p:spPr>
          <a:xfrm>
            <a:off x="6859880" y="2397607"/>
            <a:ext cx="2563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Single Thread created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AC409FB1-DB7A-EDD5-EFAA-80B6FDD02AD0}"/>
              </a:ext>
            </a:extLst>
          </p:cNvPr>
          <p:cNvCxnSpPr>
            <a:cxnSpLocks/>
          </p:cNvCxnSpPr>
          <p:nvPr/>
        </p:nvCxnSpPr>
        <p:spPr>
          <a:xfrm>
            <a:off x="6791190" y="2435612"/>
            <a:ext cx="0" cy="303111"/>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0D7CF14-A9FA-04BA-228C-81CE974088ED}"/>
              </a:ext>
            </a:extLst>
          </p:cNvPr>
          <p:cNvCxnSpPr>
            <a:cxnSpLocks/>
          </p:cNvCxnSpPr>
          <p:nvPr/>
        </p:nvCxnSpPr>
        <p:spPr>
          <a:xfrm>
            <a:off x="6791190" y="3287505"/>
            <a:ext cx="0" cy="281495"/>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733C936-8B67-AB42-F413-BAC9A9AAF99D}"/>
              </a:ext>
            </a:extLst>
          </p:cNvPr>
          <p:cNvCxnSpPr>
            <a:cxnSpLocks/>
            <a:endCxn id="10" idx="3"/>
          </p:cNvCxnSpPr>
          <p:nvPr/>
        </p:nvCxnSpPr>
        <p:spPr>
          <a:xfrm rot="16200000" flipV="1">
            <a:off x="7301959" y="1955626"/>
            <a:ext cx="4209392" cy="4157321"/>
          </a:xfrm>
          <a:prstGeom prst="bentConnector2">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38" name="Oval 37">
            <a:extLst>
              <a:ext uri="{FF2B5EF4-FFF2-40B4-BE49-F238E27FC236}">
                <a16:creationId xmlns:a16="http://schemas.microsoft.com/office/drawing/2014/main" id="{2D1F47FC-1032-39FD-F07D-B6A0E4E174D5}"/>
              </a:ext>
            </a:extLst>
          </p:cNvPr>
          <p:cNvSpPr/>
          <p:nvPr/>
        </p:nvSpPr>
        <p:spPr>
          <a:xfrm>
            <a:off x="11179881" y="2766939"/>
            <a:ext cx="665755" cy="5454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7407DB8B-3218-A825-3F68-B31D441D4C79}"/>
              </a:ext>
            </a:extLst>
          </p:cNvPr>
          <p:cNvSpPr txBox="1"/>
          <p:nvPr/>
        </p:nvSpPr>
        <p:spPr>
          <a:xfrm>
            <a:off x="433661" y="2857420"/>
            <a:ext cx="478393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 single-threaded application, only one thread will execute all the tasks. </a:t>
            </a:r>
          </a:p>
        </p:txBody>
      </p:sp>
      <p:sp>
        <p:nvSpPr>
          <p:cNvPr id="44" name="Rectangle 43">
            <a:extLst>
              <a:ext uri="{FF2B5EF4-FFF2-40B4-BE49-F238E27FC236}">
                <a16:creationId xmlns:a16="http://schemas.microsoft.com/office/drawing/2014/main" id="{5091E7C9-DA60-A856-E6BF-AE92F78589FB}"/>
              </a:ext>
            </a:extLst>
          </p:cNvPr>
          <p:cNvSpPr/>
          <p:nvPr/>
        </p:nvSpPr>
        <p:spPr>
          <a:xfrm>
            <a:off x="5830872" y="1346494"/>
            <a:ext cx="6173286" cy="514979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8E725B1F-EE6C-3FC9-5674-FD462CBDB523}"/>
              </a:ext>
            </a:extLst>
          </p:cNvPr>
          <p:cNvSpPr/>
          <p:nvPr/>
        </p:nvSpPr>
        <p:spPr>
          <a:xfrm>
            <a:off x="7878439" y="3740733"/>
            <a:ext cx="942530" cy="706582"/>
          </a:xfrm>
          <a:custGeom>
            <a:avLst/>
            <a:gdLst>
              <a:gd name="connsiteX0" fmla="*/ 548588 w 942530"/>
              <a:gd name="connsiteY0" fmla="*/ 0 h 706582"/>
              <a:gd name="connsiteX1" fmla="*/ 922661 w 942530"/>
              <a:gd name="connsiteY1" fmla="*/ 187037 h 706582"/>
              <a:gd name="connsiteX2" fmla="*/ 8261 w 942530"/>
              <a:gd name="connsiteY2" fmla="*/ 592282 h 706582"/>
              <a:gd name="connsiteX3" fmla="*/ 548588 w 942530"/>
              <a:gd name="connsiteY3" fmla="*/ 706582 h 706582"/>
            </a:gdLst>
            <a:ahLst/>
            <a:cxnLst>
              <a:cxn ang="0">
                <a:pos x="connsiteX0" y="connsiteY0"/>
              </a:cxn>
              <a:cxn ang="0">
                <a:pos x="connsiteX1" y="connsiteY1"/>
              </a:cxn>
              <a:cxn ang="0">
                <a:pos x="connsiteX2" y="connsiteY2"/>
              </a:cxn>
              <a:cxn ang="0">
                <a:pos x="connsiteX3" y="connsiteY3"/>
              </a:cxn>
            </a:cxnLst>
            <a:rect l="l" t="t" r="r" b="b"/>
            <a:pathLst>
              <a:path w="942530" h="706582">
                <a:moveTo>
                  <a:pt x="548588" y="0"/>
                </a:moveTo>
                <a:cubicBezTo>
                  <a:pt x="780651" y="44161"/>
                  <a:pt x="1012715" y="88323"/>
                  <a:pt x="922661" y="187037"/>
                </a:cubicBezTo>
                <a:cubicBezTo>
                  <a:pt x="832607" y="285751"/>
                  <a:pt x="70606" y="505691"/>
                  <a:pt x="8261" y="592282"/>
                </a:cubicBezTo>
                <a:cubicBezTo>
                  <a:pt x="-54085" y="678873"/>
                  <a:pt x="247251" y="692727"/>
                  <a:pt x="548588" y="706582"/>
                </a:cubicBezTo>
              </a:path>
            </a:pathLst>
          </a:custGeom>
          <a:noFill/>
          <a:ln w="19050">
            <a:solidFill>
              <a:schemeClr val="accent2"/>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1F3BA194-8EA9-0A5A-2577-813A7CE49A3C}"/>
              </a:ext>
            </a:extLst>
          </p:cNvPr>
          <p:cNvSpPr/>
          <p:nvPr/>
        </p:nvSpPr>
        <p:spPr>
          <a:xfrm>
            <a:off x="7466096" y="4107293"/>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51C284BB-197D-B24F-480F-566BD6DF0E88}"/>
              </a:ext>
            </a:extLst>
          </p:cNvPr>
          <p:cNvSpPr/>
          <p:nvPr/>
        </p:nvSpPr>
        <p:spPr>
          <a:xfrm>
            <a:off x="9094614" y="4423922"/>
            <a:ext cx="942530" cy="706582"/>
          </a:xfrm>
          <a:custGeom>
            <a:avLst/>
            <a:gdLst>
              <a:gd name="connsiteX0" fmla="*/ 548588 w 942530"/>
              <a:gd name="connsiteY0" fmla="*/ 0 h 706582"/>
              <a:gd name="connsiteX1" fmla="*/ 922661 w 942530"/>
              <a:gd name="connsiteY1" fmla="*/ 187037 h 706582"/>
              <a:gd name="connsiteX2" fmla="*/ 8261 w 942530"/>
              <a:gd name="connsiteY2" fmla="*/ 592282 h 706582"/>
              <a:gd name="connsiteX3" fmla="*/ 548588 w 942530"/>
              <a:gd name="connsiteY3" fmla="*/ 706582 h 706582"/>
            </a:gdLst>
            <a:ahLst/>
            <a:cxnLst>
              <a:cxn ang="0">
                <a:pos x="connsiteX0" y="connsiteY0"/>
              </a:cxn>
              <a:cxn ang="0">
                <a:pos x="connsiteX1" y="connsiteY1"/>
              </a:cxn>
              <a:cxn ang="0">
                <a:pos x="connsiteX2" y="connsiteY2"/>
              </a:cxn>
              <a:cxn ang="0">
                <a:pos x="connsiteX3" y="connsiteY3"/>
              </a:cxn>
            </a:cxnLst>
            <a:rect l="l" t="t" r="r" b="b"/>
            <a:pathLst>
              <a:path w="942530" h="706582">
                <a:moveTo>
                  <a:pt x="548588" y="0"/>
                </a:moveTo>
                <a:cubicBezTo>
                  <a:pt x="780651" y="44161"/>
                  <a:pt x="1012715" y="88323"/>
                  <a:pt x="922661" y="187037"/>
                </a:cubicBezTo>
                <a:cubicBezTo>
                  <a:pt x="832607" y="285751"/>
                  <a:pt x="70606" y="505691"/>
                  <a:pt x="8261" y="592282"/>
                </a:cubicBezTo>
                <a:cubicBezTo>
                  <a:pt x="-54085" y="678873"/>
                  <a:pt x="247251" y="692727"/>
                  <a:pt x="548588" y="706582"/>
                </a:cubicBezTo>
              </a:path>
            </a:pathLst>
          </a:custGeom>
          <a:noFill/>
          <a:ln w="19050">
            <a:solidFill>
              <a:schemeClr val="accent2"/>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1D350AFF-EDE1-6C5A-EB52-4A6046255A43}"/>
              </a:ext>
            </a:extLst>
          </p:cNvPr>
          <p:cNvSpPr/>
          <p:nvPr/>
        </p:nvSpPr>
        <p:spPr>
          <a:xfrm>
            <a:off x="8682271" y="4790482"/>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6DD64727-00F1-41A4-342E-E5E5811EB156}"/>
              </a:ext>
            </a:extLst>
          </p:cNvPr>
          <p:cNvSpPr/>
          <p:nvPr/>
        </p:nvSpPr>
        <p:spPr>
          <a:xfrm>
            <a:off x="9963917" y="5183025"/>
            <a:ext cx="942530" cy="706582"/>
          </a:xfrm>
          <a:custGeom>
            <a:avLst/>
            <a:gdLst>
              <a:gd name="connsiteX0" fmla="*/ 548588 w 942530"/>
              <a:gd name="connsiteY0" fmla="*/ 0 h 706582"/>
              <a:gd name="connsiteX1" fmla="*/ 922661 w 942530"/>
              <a:gd name="connsiteY1" fmla="*/ 187037 h 706582"/>
              <a:gd name="connsiteX2" fmla="*/ 8261 w 942530"/>
              <a:gd name="connsiteY2" fmla="*/ 592282 h 706582"/>
              <a:gd name="connsiteX3" fmla="*/ 548588 w 942530"/>
              <a:gd name="connsiteY3" fmla="*/ 706582 h 706582"/>
            </a:gdLst>
            <a:ahLst/>
            <a:cxnLst>
              <a:cxn ang="0">
                <a:pos x="connsiteX0" y="connsiteY0"/>
              </a:cxn>
              <a:cxn ang="0">
                <a:pos x="connsiteX1" y="connsiteY1"/>
              </a:cxn>
              <a:cxn ang="0">
                <a:pos x="connsiteX2" y="connsiteY2"/>
              </a:cxn>
              <a:cxn ang="0">
                <a:pos x="connsiteX3" y="connsiteY3"/>
              </a:cxn>
            </a:cxnLst>
            <a:rect l="l" t="t" r="r" b="b"/>
            <a:pathLst>
              <a:path w="942530" h="706582">
                <a:moveTo>
                  <a:pt x="548588" y="0"/>
                </a:moveTo>
                <a:cubicBezTo>
                  <a:pt x="780651" y="44161"/>
                  <a:pt x="1012715" y="88323"/>
                  <a:pt x="922661" y="187037"/>
                </a:cubicBezTo>
                <a:cubicBezTo>
                  <a:pt x="832607" y="285751"/>
                  <a:pt x="70606" y="505691"/>
                  <a:pt x="8261" y="592282"/>
                </a:cubicBezTo>
                <a:cubicBezTo>
                  <a:pt x="-54085" y="678873"/>
                  <a:pt x="247251" y="692727"/>
                  <a:pt x="548588" y="706582"/>
                </a:cubicBezTo>
              </a:path>
            </a:pathLst>
          </a:custGeom>
          <a:noFill/>
          <a:ln w="19050">
            <a:solidFill>
              <a:schemeClr val="accent2"/>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D6B2F909-3299-AD4A-59B6-968C88CF0FD9}"/>
              </a:ext>
            </a:extLst>
          </p:cNvPr>
          <p:cNvSpPr/>
          <p:nvPr/>
        </p:nvSpPr>
        <p:spPr>
          <a:xfrm>
            <a:off x="9584824" y="5549585"/>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6" descr="High-res browser logos - Paul Irish">
            <a:extLst>
              <a:ext uri="{FF2B5EF4-FFF2-40B4-BE49-F238E27FC236}">
                <a16:creationId xmlns:a16="http://schemas.microsoft.com/office/drawing/2014/main" id="{80EF25AC-16C3-1012-97DF-D37635667F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077" y="2115652"/>
            <a:ext cx="1312012" cy="2608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5F5BCF-578E-6BC0-3E77-7DB4BC0313DE}"/>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7173909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357568"/>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XSS (Cross-Site Scripting)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attack?</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How to prevent XSS attacks?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sanitize-html</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module?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SQL Injection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attack?</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How do you prevent SQL injection attacks in Node?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How can you improve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performance</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of a Node.js application?</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How can you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Deploy</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a Node.js application?</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16. Security, Performance &amp; Deployment</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A22E78-218A-9D8E-2935-D6440BC7C661}"/>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4277544793"/>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a:t>
            </a:r>
            <a:r>
              <a:rPr lang="en-US" sz="2400" b="1" dirty="0">
                <a:solidFill>
                  <a:schemeClr val="bg1"/>
                </a:solidFill>
                <a:ea typeface="+mn-ea"/>
                <a:cs typeface="+mn-cs"/>
              </a:rPr>
              <a:t>hat is </a:t>
            </a:r>
            <a:r>
              <a:rPr lang="en-US" sz="2400" b="1" dirty="0">
                <a:solidFill>
                  <a:srgbClr val="FFFF00"/>
                </a:solidFill>
                <a:ea typeface="+mn-ea"/>
                <a:cs typeface="+mn-cs"/>
              </a:rPr>
              <a:t>XSS (Cross-Site Scripting)</a:t>
            </a:r>
            <a:r>
              <a:rPr lang="en-US" sz="2400" b="1" dirty="0">
                <a:solidFill>
                  <a:schemeClr val="bg1"/>
                </a:solidFill>
                <a:ea typeface="+mn-ea"/>
                <a:cs typeface="+mn-cs"/>
              </a:rPr>
              <a:t> attack?</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07322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XSS (Cross-Site Scripting) is a security attack when a user/ hacker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insert some malicious script code in input fields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steal or manipulate content.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96E3294-27C1-DC83-376F-DB0FA280BC72}"/>
              </a:ext>
            </a:extLst>
          </p:cNvPr>
          <p:cNvPicPr>
            <a:picLocks noChangeAspect="1"/>
          </p:cNvPicPr>
          <p:nvPr/>
        </p:nvPicPr>
        <p:blipFill>
          <a:blip r:embed="rId3"/>
          <a:stretch>
            <a:fillRect/>
          </a:stretch>
        </p:blipFill>
        <p:spPr>
          <a:xfrm>
            <a:off x="627563" y="2952181"/>
            <a:ext cx="3227339" cy="2060760"/>
          </a:xfrm>
          <a:prstGeom prst="rect">
            <a:avLst/>
          </a:prstGeom>
          <a:noFill/>
          <a:ln>
            <a:solidFill>
              <a:schemeClr val="tx1">
                <a:lumMod val="65000"/>
                <a:lumOff val="35000"/>
              </a:schemeClr>
            </a:solidFill>
          </a:ln>
          <a:effectLst>
            <a:softEdge rad="0"/>
          </a:effectLst>
        </p:spPr>
      </p:pic>
      <p:pic>
        <p:nvPicPr>
          <p:cNvPr id="18" name="Picture 17">
            <a:extLst>
              <a:ext uri="{FF2B5EF4-FFF2-40B4-BE49-F238E27FC236}">
                <a16:creationId xmlns:a16="http://schemas.microsoft.com/office/drawing/2014/main" id="{C9B50C1E-1E30-FC0E-BC21-39CA285F46F3}"/>
              </a:ext>
            </a:extLst>
          </p:cNvPr>
          <p:cNvPicPr>
            <a:picLocks noChangeAspect="1"/>
          </p:cNvPicPr>
          <p:nvPr/>
        </p:nvPicPr>
        <p:blipFill rotWithShape="1">
          <a:blip r:embed="rId4"/>
          <a:srcRect t="16733" r="51231"/>
          <a:stretch/>
        </p:blipFill>
        <p:spPr>
          <a:xfrm>
            <a:off x="5177307" y="2882253"/>
            <a:ext cx="3953814" cy="1798058"/>
          </a:xfrm>
          <a:prstGeom prst="rect">
            <a:avLst/>
          </a:prstGeom>
        </p:spPr>
      </p:pic>
      <p:pic>
        <p:nvPicPr>
          <p:cNvPr id="11" name="Picture 10">
            <a:extLst>
              <a:ext uri="{FF2B5EF4-FFF2-40B4-BE49-F238E27FC236}">
                <a16:creationId xmlns:a16="http://schemas.microsoft.com/office/drawing/2014/main" id="{6061FB53-1FC7-ADCF-AF9A-2981E021E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33" y="309422"/>
            <a:ext cx="794053" cy="315913"/>
          </a:xfrm>
          <a:prstGeom prst="rect">
            <a:avLst/>
          </a:prstGeom>
        </p:spPr>
      </p:pic>
      <p:sp>
        <p:nvSpPr>
          <p:cNvPr id="14" name="Freeform: Shape 13">
            <a:extLst>
              <a:ext uri="{FF2B5EF4-FFF2-40B4-BE49-F238E27FC236}">
                <a16:creationId xmlns:a16="http://schemas.microsoft.com/office/drawing/2014/main" id="{20B60F60-B06C-59FC-6E9A-1783F91CB1AE}"/>
              </a:ext>
            </a:extLst>
          </p:cNvPr>
          <p:cNvSpPr/>
          <p:nvPr/>
        </p:nvSpPr>
        <p:spPr>
          <a:xfrm>
            <a:off x="2987899" y="3054705"/>
            <a:ext cx="2150771" cy="832158"/>
          </a:xfrm>
          <a:custGeom>
            <a:avLst/>
            <a:gdLst>
              <a:gd name="connsiteX0" fmla="*/ 2150771 w 2150771"/>
              <a:gd name="connsiteY0" fmla="*/ 36225 h 705926"/>
              <a:gd name="connsiteX1" fmla="*/ 515155 w 2150771"/>
              <a:gd name="connsiteY1" fmla="*/ 74861 h 705926"/>
              <a:gd name="connsiteX2" fmla="*/ 0 w 2150771"/>
              <a:gd name="connsiteY2" fmla="*/ 705926 h 705926"/>
              <a:gd name="connsiteX3" fmla="*/ 0 w 2150771"/>
              <a:gd name="connsiteY3" fmla="*/ 705926 h 705926"/>
            </a:gdLst>
            <a:ahLst/>
            <a:cxnLst>
              <a:cxn ang="0">
                <a:pos x="connsiteX0" y="connsiteY0"/>
              </a:cxn>
              <a:cxn ang="0">
                <a:pos x="connsiteX1" y="connsiteY1"/>
              </a:cxn>
              <a:cxn ang="0">
                <a:pos x="connsiteX2" y="connsiteY2"/>
              </a:cxn>
              <a:cxn ang="0">
                <a:pos x="connsiteX3" y="connsiteY3"/>
              </a:cxn>
            </a:cxnLst>
            <a:rect l="l" t="t" r="r" b="b"/>
            <a:pathLst>
              <a:path w="2150771" h="705926">
                <a:moveTo>
                  <a:pt x="2150771" y="36225"/>
                </a:moveTo>
                <a:cubicBezTo>
                  <a:pt x="1512194" y="-266"/>
                  <a:pt x="873617" y="-36756"/>
                  <a:pt x="515155" y="74861"/>
                </a:cubicBezTo>
                <a:cubicBezTo>
                  <a:pt x="156693" y="186478"/>
                  <a:pt x="0" y="705926"/>
                  <a:pt x="0" y="705926"/>
                </a:cubicBezTo>
                <a:lnTo>
                  <a:pt x="0" y="705926"/>
                </a:lnTo>
              </a:path>
            </a:pathLst>
          </a:custGeom>
          <a:noFill/>
          <a:ln w="19050">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erson with a beard&#10;&#10;Description automatically generated">
            <a:extLst>
              <a:ext uri="{FF2B5EF4-FFF2-40B4-BE49-F238E27FC236}">
                <a16:creationId xmlns:a16="http://schemas.microsoft.com/office/drawing/2014/main" id="{DE14A03D-C073-5554-D2AD-2B6FB9531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TextBox 5">
            <a:extLst>
              <a:ext uri="{FF2B5EF4-FFF2-40B4-BE49-F238E27FC236}">
                <a16:creationId xmlns:a16="http://schemas.microsoft.com/office/drawing/2014/main" id="{B334E453-4E4E-AB07-B546-1F1BFDA20BE4}"/>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9632710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9D4E6-F518-9DD1-882C-877156423B5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26B46BA-E3EC-0EE7-2796-12411FBE9556}"/>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09AD0D-EED7-9025-B021-75AD3356E60A}"/>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prevent XSS attacks?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sanitize-html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module?</a:t>
            </a:r>
            <a:endParaRPr lang="en-IN" sz="2400" dirty="0">
              <a:solidFill>
                <a:schemeClr val="bg1"/>
              </a:solidFill>
            </a:endParaRPr>
          </a:p>
        </p:txBody>
      </p:sp>
      <p:pic>
        <p:nvPicPr>
          <p:cNvPr id="5" name="Picture 4">
            <a:extLst>
              <a:ext uri="{FF2B5EF4-FFF2-40B4-BE49-F238E27FC236}">
                <a16:creationId xmlns:a16="http://schemas.microsoft.com/office/drawing/2014/main" id="{37EA389F-07E2-3295-E133-FD1C543DE601}"/>
              </a:ext>
            </a:extLst>
          </p:cNvPr>
          <p:cNvPicPr>
            <a:picLocks noChangeAspect="1"/>
          </p:cNvPicPr>
          <p:nvPr/>
        </p:nvPicPr>
        <p:blipFill rotWithShape="1">
          <a:blip r:embed="rId3"/>
          <a:srcRect b="68734"/>
          <a:stretch/>
        </p:blipFill>
        <p:spPr>
          <a:xfrm>
            <a:off x="4616921" y="1199672"/>
            <a:ext cx="7371317" cy="1105646"/>
          </a:xfrm>
          <a:prstGeom prst="rect">
            <a:avLst/>
          </a:prstGeom>
        </p:spPr>
      </p:pic>
      <p:sp>
        <p:nvSpPr>
          <p:cNvPr id="6" name="TextBox 5">
            <a:extLst>
              <a:ext uri="{FF2B5EF4-FFF2-40B4-BE49-F238E27FC236}">
                <a16:creationId xmlns:a16="http://schemas.microsoft.com/office/drawing/2014/main" id="{5C0F9131-7C52-0FEA-0562-B7E13D39996C}"/>
              </a:ext>
            </a:extLst>
          </p:cNvPr>
          <p:cNvSpPr txBox="1"/>
          <p:nvPr/>
        </p:nvSpPr>
        <p:spPr>
          <a:xfrm>
            <a:off x="447259" y="1161086"/>
            <a:ext cx="3442161"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sanitize-html module is a library for Node.js that sanitizes HTML input by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removing potentially malicious 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helping prevent Cross-Site Scripting (XSS) attacks.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A49D0DB-B927-4884-F52A-BA98D7518A57}"/>
              </a:ext>
            </a:extLst>
          </p:cNvPr>
          <p:cNvPicPr>
            <a:picLocks noChangeAspect="1"/>
          </p:cNvPicPr>
          <p:nvPr/>
        </p:nvPicPr>
        <p:blipFill rotWithShape="1">
          <a:blip r:embed="rId3"/>
          <a:srcRect t="29647" b="46821"/>
          <a:stretch/>
        </p:blipFill>
        <p:spPr>
          <a:xfrm>
            <a:off x="4616921" y="2258589"/>
            <a:ext cx="7371317" cy="832159"/>
          </a:xfrm>
          <a:prstGeom prst="rect">
            <a:avLst/>
          </a:prstGeom>
        </p:spPr>
      </p:pic>
      <p:pic>
        <p:nvPicPr>
          <p:cNvPr id="4" name="Picture 3">
            <a:extLst>
              <a:ext uri="{FF2B5EF4-FFF2-40B4-BE49-F238E27FC236}">
                <a16:creationId xmlns:a16="http://schemas.microsoft.com/office/drawing/2014/main" id="{5896B56B-D60D-E34A-965A-118A60F25FE3}"/>
              </a:ext>
            </a:extLst>
          </p:cNvPr>
          <p:cNvPicPr>
            <a:picLocks noChangeAspect="1"/>
          </p:cNvPicPr>
          <p:nvPr/>
        </p:nvPicPr>
        <p:blipFill rotWithShape="1">
          <a:blip r:embed="rId3"/>
          <a:srcRect t="53381" b="23088"/>
          <a:stretch/>
        </p:blipFill>
        <p:spPr>
          <a:xfrm>
            <a:off x="4616921" y="3039232"/>
            <a:ext cx="7371317" cy="832159"/>
          </a:xfrm>
          <a:prstGeom prst="rect">
            <a:avLst/>
          </a:prstGeom>
        </p:spPr>
      </p:pic>
      <p:pic>
        <p:nvPicPr>
          <p:cNvPr id="7" name="Picture 6">
            <a:extLst>
              <a:ext uri="{FF2B5EF4-FFF2-40B4-BE49-F238E27FC236}">
                <a16:creationId xmlns:a16="http://schemas.microsoft.com/office/drawing/2014/main" id="{04EC370C-18E7-9820-D19F-BDE69FE956D4}"/>
              </a:ext>
            </a:extLst>
          </p:cNvPr>
          <p:cNvPicPr>
            <a:picLocks noChangeAspect="1"/>
          </p:cNvPicPr>
          <p:nvPr/>
        </p:nvPicPr>
        <p:blipFill rotWithShape="1">
          <a:blip r:embed="rId3"/>
          <a:srcRect t="75657" b="812"/>
          <a:stretch/>
        </p:blipFill>
        <p:spPr>
          <a:xfrm>
            <a:off x="4616921" y="3807826"/>
            <a:ext cx="7371317" cy="832159"/>
          </a:xfrm>
          <a:prstGeom prst="rect">
            <a:avLst/>
          </a:prstGeom>
        </p:spPr>
      </p:pic>
      <p:pic>
        <p:nvPicPr>
          <p:cNvPr id="8" name="Picture 7" descr="A person with a beard&#10;&#10;Description automatically generated">
            <a:extLst>
              <a:ext uri="{FF2B5EF4-FFF2-40B4-BE49-F238E27FC236}">
                <a16:creationId xmlns:a16="http://schemas.microsoft.com/office/drawing/2014/main" id="{8F0A36CD-4E37-4480-4023-808F57E41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0" name="TextBox 9">
            <a:extLst>
              <a:ext uri="{FF2B5EF4-FFF2-40B4-BE49-F238E27FC236}">
                <a16:creationId xmlns:a16="http://schemas.microsoft.com/office/drawing/2014/main" id="{A096B35C-2EBC-62C3-1417-CD01EAC54BCF}"/>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892864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31276"/>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a:t>
            </a:r>
            <a:r>
              <a:rPr lang="en-US" sz="2400" b="1" dirty="0">
                <a:solidFill>
                  <a:schemeClr val="bg1"/>
                </a:solidFill>
                <a:ea typeface="+mn-ea"/>
                <a:cs typeface="+mn-cs"/>
              </a:rPr>
              <a:t>hat is </a:t>
            </a:r>
            <a:r>
              <a:rPr lang="en-US" sz="2400" b="1" dirty="0">
                <a:solidFill>
                  <a:srgbClr val="FFFF00"/>
                </a:solidFill>
                <a:ea typeface="+mn-ea"/>
                <a:cs typeface="+mn-cs"/>
              </a:rPr>
              <a:t>SQL Injection</a:t>
            </a:r>
            <a:r>
              <a:rPr lang="en-US" sz="2400" b="1" dirty="0">
                <a:solidFill>
                  <a:schemeClr val="bg1"/>
                </a:solidFill>
                <a:ea typeface="+mn-ea"/>
                <a:cs typeface="+mn-cs"/>
              </a:rPr>
              <a:t> attack?</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06645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SQL Injection is a security attack when a user/ hacker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insert some malicious SQL script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code in input fields to steal or manipulate content.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96E3294-27C1-DC83-376F-DB0FA280BC72}"/>
              </a:ext>
            </a:extLst>
          </p:cNvPr>
          <p:cNvPicPr>
            <a:picLocks noChangeAspect="1"/>
          </p:cNvPicPr>
          <p:nvPr/>
        </p:nvPicPr>
        <p:blipFill>
          <a:blip r:embed="rId3"/>
          <a:stretch>
            <a:fillRect/>
          </a:stretch>
        </p:blipFill>
        <p:spPr>
          <a:xfrm>
            <a:off x="652349" y="2848244"/>
            <a:ext cx="3227339" cy="2060760"/>
          </a:xfrm>
          <a:prstGeom prst="rect">
            <a:avLst/>
          </a:prstGeom>
          <a:noFill/>
          <a:ln>
            <a:solidFill>
              <a:schemeClr val="tx1">
                <a:lumMod val="65000"/>
                <a:lumOff val="35000"/>
              </a:schemeClr>
            </a:solidFill>
          </a:ln>
          <a:effectLst>
            <a:softEdge rad="0"/>
          </a:effectLst>
        </p:spPr>
      </p:pic>
      <p:sp>
        <p:nvSpPr>
          <p:cNvPr id="3" name="Freeform: Shape 2">
            <a:extLst>
              <a:ext uri="{FF2B5EF4-FFF2-40B4-BE49-F238E27FC236}">
                <a16:creationId xmlns:a16="http://schemas.microsoft.com/office/drawing/2014/main" id="{31769AFB-738C-3B7A-9FDC-1D3F0953B5A8}"/>
              </a:ext>
            </a:extLst>
          </p:cNvPr>
          <p:cNvSpPr/>
          <p:nvPr/>
        </p:nvSpPr>
        <p:spPr>
          <a:xfrm>
            <a:off x="2823926" y="3217761"/>
            <a:ext cx="1689792" cy="535669"/>
          </a:xfrm>
          <a:custGeom>
            <a:avLst/>
            <a:gdLst>
              <a:gd name="connsiteX0" fmla="*/ 2150771 w 2150771"/>
              <a:gd name="connsiteY0" fmla="*/ 36225 h 705926"/>
              <a:gd name="connsiteX1" fmla="*/ 515155 w 2150771"/>
              <a:gd name="connsiteY1" fmla="*/ 74861 h 705926"/>
              <a:gd name="connsiteX2" fmla="*/ 0 w 2150771"/>
              <a:gd name="connsiteY2" fmla="*/ 705926 h 705926"/>
              <a:gd name="connsiteX3" fmla="*/ 0 w 2150771"/>
              <a:gd name="connsiteY3" fmla="*/ 705926 h 705926"/>
            </a:gdLst>
            <a:ahLst/>
            <a:cxnLst>
              <a:cxn ang="0">
                <a:pos x="connsiteX0" y="connsiteY0"/>
              </a:cxn>
              <a:cxn ang="0">
                <a:pos x="connsiteX1" y="connsiteY1"/>
              </a:cxn>
              <a:cxn ang="0">
                <a:pos x="connsiteX2" y="connsiteY2"/>
              </a:cxn>
              <a:cxn ang="0">
                <a:pos x="connsiteX3" y="connsiteY3"/>
              </a:cxn>
            </a:cxnLst>
            <a:rect l="l" t="t" r="r" b="b"/>
            <a:pathLst>
              <a:path w="2150771" h="705926">
                <a:moveTo>
                  <a:pt x="2150771" y="36225"/>
                </a:moveTo>
                <a:cubicBezTo>
                  <a:pt x="1512194" y="-266"/>
                  <a:pt x="873617" y="-36756"/>
                  <a:pt x="515155" y="74861"/>
                </a:cubicBezTo>
                <a:cubicBezTo>
                  <a:pt x="156693" y="186478"/>
                  <a:pt x="0" y="705926"/>
                  <a:pt x="0" y="705926"/>
                </a:cubicBezTo>
                <a:lnTo>
                  <a:pt x="0" y="705926"/>
                </a:lnTo>
              </a:path>
            </a:pathLst>
          </a:custGeom>
          <a:noFill/>
          <a:ln w="19050">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413BD70-0893-2625-2565-ABEC84324620}"/>
              </a:ext>
            </a:extLst>
          </p:cNvPr>
          <p:cNvPicPr>
            <a:picLocks noChangeAspect="1"/>
          </p:cNvPicPr>
          <p:nvPr/>
        </p:nvPicPr>
        <p:blipFill>
          <a:blip r:embed="rId4"/>
          <a:stretch>
            <a:fillRect/>
          </a:stretch>
        </p:blipFill>
        <p:spPr>
          <a:xfrm>
            <a:off x="4513718" y="2848244"/>
            <a:ext cx="2686425" cy="752580"/>
          </a:xfrm>
          <a:prstGeom prst="rect">
            <a:avLst/>
          </a:prstGeom>
        </p:spPr>
      </p:pic>
      <p:pic>
        <p:nvPicPr>
          <p:cNvPr id="5" name="Picture 4">
            <a:extLst>
              <a:ext uri="{FF2B5EF4-FFF2-40B4-BE49-F238E27FC236}">
                <a16:creationId xmlns:a16="http://schemas.microsoft.com/office/drawing/2014/main" id="{5CBE1F62-1624-B1D8-2C54-B2780BA37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18" y="309422"/>
            <a:ext cx="794053" cy="315913"/>
          </a:xfrm>
          <a:prstGeom prst="rect">
            <a:avLst/>
          </a:prstGeom>
        </p:spPr>
      </p:pic>
      <p:pic>
        <p:nvPicPr>
          <p:cNvPr id="7" name="Picture 6" descr="A person with a beard&#10;&#10;Description automatically generated">
            <a:extLst>
              <a:ext uri="{FF2B5EF4-FFF2-40B4-BE49-F238E27FC236}">
                <a16:creationId xmlns:a16="http://schemas.microsoft.com/office/drawing/2014/main" id="{ECCE57DE-DE19-DE6B-1514-D6523951DE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0" name="TextBox 9">
            <a:extLst>
              <a:ext uri="{FF2B5EF4-FFF2-40B4-BE49-F238E27FC236}">
                <a16:creationId xmlns:a16="http://schemas.microsoft.com/office/drawing/2014/main" id="{84DC5E27-9F86-69EB-C527-6F5B5A49A1B4}"/>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4379766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8E63C-3AD7-221C-5580-16405B83540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873471F-E817-302D-A3E5-A2F5DBA2EC90}"/>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27C772-4748-8BD4-5268-9694AE9E85C4}"/>
              </a:ext>
            </a:extLst>
          </p:cNvPr>
          <p:cNvSpPr>
            <a:spLocks noGrp="1"/>
          </p:cNvSpPr>
          <p:nvPr>
            <p:ph type="title"/>
          </p:nvPr>
        </p:nvSpPr>
        <p:spPr>
          <a:xfrm>
            <a:off x="447259" y="331276"/>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do you prevent SQL injection attacks in Node?</a:t>
            </a:r>
            <a:endParaRPr lang="en-IN" sz="2400" dirty="0">
              <a:solidFill>
                <a:schemeClr val="bg1"/>
              </a:solidFill>
            </a:endParaRPr>
          </a:p>
        </p:txBody>
      </p:sp>
      <p:sp>
        <p:nvSpPr>
          <p:cNvPr id="4" name="TextBox 3">
            <a:extLst>
              <a:ext uri="{FF2B5EF4-FFF2-40B4-BE49-F238E27FC236}">
                <a16:creationId xmlns:a16="http://schemas.microsoft.com/office/drawing/2014/main" id="{8F66F2E9-C87D-060E-595C-B36238049444}"/>
              </a:ext>
            </a:extLst>
          </p:cNvPr>
          <p:cNvSpPr txBox="1"/>
          <p:nvPr/>
        </p:nvSpPr>
        <p:spPr>
          <a:xfrm>
            <a:off x="447259" y="1105230"/>
            <a:ext cx="343242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Parameterized Queries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Prepared Statements.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 not use dynamic queries.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D76CD83-1A51-170E-4D85-372B2DD53DEB}"/>
              </a:ext>
            </a:extLst>
          </p:cNvPr>
          <p:cNvPicPr>
            <a:picLocks noChangeAspect="1"/>
          </p:cNvPicPr>
          <p:nvPr/>
        </p:nvPicPr>
        <p:blipFill rotWithShape="1">
          <a:blip r:embed="rId3"/>
          <a:srcRect b="71051"/>
          <a:stretch/>
        </p:blipFill>
        <p:spPr>
          <a:xfrm>
            <a:off x="5272282" y="1106400"/>
            <a:ext cx="6705071" cy="1694677"/>
          </a:xfrm>
          <a:prstGeom prst="rect">
            <a:avLst/>
          </a:prstGeom>
        </p:spPr>
      </p:pic>
      <p:pic>
        <p:nvPicPr>
          <p:cNvPr id="3" name="Picture 2">
            <a:extLst>
              <a:ext uri="{FF2B5EF4-FFF2-40B4-BE49-F238E27FC236}">
                <a16:creationId xmlns:a16="http://schemas.microsoft.com/office/drawing/2014/main" id="{65443B38-0555-0482-9EA5-8F7645EE1024}"/>
              </a:ext>
            </a:extLst>
          </p:cNvPr>
          <p:cNvPicPr>
            <a:picLocks noChangeAspect="1"/>
          </p:cNvPicPr>
          <p:nvPr/>
        </p:nvPicPr>
        <p:blipFill rotWithShape="1">
          <a:blip r:embed="rId3"/>
          <a:srcRect t="28856" b="58825"/>
          <a:stretch/>
        </p:blipFill>
        <p:spPr>
          <a:xfrm>
            <a:off x="5272282" y="2707814"/>
            <a:ext cx="6705071" cy="721186"/>
          </a:xfrm>
          <a:prstGeom prst="rect">
            <a:avLst/>
          </a:prstGeom>
        </p:spPr>
      </p:pic>
      <p:pic>
        <p:nvPicPr>
          <p:cNvPr id="6" name="Picture 5">
            <a:extLst>
              <a:ext uri="{FF2B5EF4-FFF2-40B4-BE49-F238E27FC236}">
                <a16:creationId xmlns:a16="http://schemas.microsoft.com/office/drawing/2014/main" id="{CAEC5DB4-80FE-9CB8-523D-E03F7B07C324}"/>
              </a:ext>
            </a:extLst>
          </p:cNvPr>
          <p:cNvPicPr>
            <a:picLocks noChangeAspect="1"/>
          </p:cNvPicPr>
          <p:nvPr/>
        </p:nvPicPr>
        <p:blipFill rotWithShape="1">
          <a:blip r:embed="rId3"/>
          <a:srcRect t="42021" b="45660"/>
          <a:stretch/>
        </p:blipFill>
        <p:spPr>
          <a:xfrm>
            <a:off x="5272282" y="3386382"/>
            <a:ext cx="6705071" cy="721186"/>
          </a:xfrm>
          <a:prstGeom prst="rect">
            <a:avLst/>
          </a:prstGeom>
        </p:spPr>
      </p:pic>
      <p:pic>
        <p:nvPicPr>
          <p:cNvPr id="7" name="Picture 6">
            <a:extLst>
              <a:ext uri="{FF2B5EF4-FFF2-40B4-BE49-F238E27FC236}">
                <a16:creationId xmlns:a16="http://schemas.microsoft.com/office/drawing/2014/main" id="{D1FA17B6-65D2-9507-A083-8FDF78A4C323}"/>
              </a:ext>
            </a:extLst>
          </p:cNvPr>
          <p:cNvPicPr>
            <a:picLocks noChangeAspect="1"/>
          </p:cNvPicPr>
          <p:nvPr/>
        </p:nvPicPr>
        <p:blipFill rotWithShape="1">
          <a:blip r:embed="rId3"/>
          <a:srcRect t="55185" b="260"/>
          <a:stretch/>
        </p:blipFill>
        <p:spPr>
          <a:xfrm>
            <a:off x="5272282" y="4080856"/>
            <a:ext cx="6705071" cy="2608415"/>
          </a:xfrm>
          <a:prstGeom prst="rect">
            <a:avLst/>
          </a:prstGeom>
        </p:spPr>
      </p:pic>
      <p:pic>
        <p:nvPicPr>
          <p:cNvPr id="8" name="Picture 7" descr="A person with a beard&#10;&#10;Description automatically generated">
            <a:extLst>
              <a:ext uri="{FF2B5EF4-FFF2-40B4-BE49-F238E27FC236}">
                <a16:creationId xmlns:a16="http://schemas.microsoft.com/office/drawing/2014/main" id="{4509FA98-F8F4-5827-685A-7FB07859E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0" name="TextBox 9">
            <a:extLst>
              <a:ext uri="{FF2B5EF4-FFF2-40B4-BE49-F238E27FC236}">
                <a16:creationId xmlns:a16="http://schemas.microsoft.com/office/drawing/2014/main" id="{AECB3E41-1A68-35A9-C28C-E08907117B52}"/>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0512801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8E63C-3AD7-221C-5580-16405B83540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873471F-E817-302D-A3E5-A2F5DBA2EC90}"/>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27C772-4748-8BD4-5268-9694AE9E85C4}"/>
              </a:ext>
            </a:extLst>
          </p:cNvPr>
          <p:cNvSpPr>
            <a:spLocks noGrp="1"/>
          </p:cNvSpPr>
          <p:nvPr>
            <p:ph type="title"/>
          </p:nvPr>
        </p:nvSpPr>
        <p:spPr>
          <a:xfrm>
            <a:off x="447259" y="331276"/>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can you improve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performance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a Node.js application?</a:t>
            </a:r>
            <a:endParaRPr lang="en-IN" sz="2400" dirty="0">
              <a:solidFill>
                <a:schemeClr val="bg1"/>
              </a:solidFill>
            </a:endParaRPr>
          </a:p>
        </p:txBody>
      </p:sp>
      <p:pic>
        <p:nvPicPr>
          <p:cNvPr id="8" name="Picture 7">
            <a:extLst>
              <a:ext uri="{FF2B5EF4-FFF2-40B4-BE49-F238E27FC236}">
                <a16:creationId xmlns:a16="http://schemas.microsoft.com/office/drawing/2014/main" id="{F0B025A4-C629-9791-E0D9-DB7F50181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990" y="331275"/>
            <a:ext cx="794053" cy="315913"/>
          </a:xfrm>
          <a:prstGeom prst="rect">
            <a:avLst/>
          </a:prstGeom>
        </p:spPr>
      </p:pic>
      <p:graphicFrame>
        <p:nvGraphicFramePr>
          <p:cNvPr id="12" name="Diagram 11">
            <a:extLst>
              <a:ext uri="{FF2B5EF4-FFF2-40B4-BE49-F238E27FC236}">
                <a16:creationId xmlns:a16="http://schemas.microsoft.com/office/drawing/2014/main" id="{08EF0D6E-E032-2B5E-3285-D0D477A720F9}"/>
              </a:ext>
            </a:extLst>
          </p:cNvPr>
          <p:cNvGraphicFramePr/>
          <p:nvPr/>
        </p:nvGraphicFramePr>
        <p:xfrm>
          <a:off x="654740" y="1302654"/>
          <a:ext cx="10650570" cy="47240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person with a beard&#10;&#10;Description automatically generated">
            <a:extLst>
              <a:ext uri="{FF2B5EF4-FFF2-40B4-BE49-F238E27FC236}">
                <a16:creationId xmlns:a16="http://schemas.microsoft.com/office/drawing/2014/main" id="{C57B549D-9E47-5096-6E1E-12329A1B77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461EFACC-7FA8-61EE-519C-48A18406BD95}"/>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6154937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8E63C-3AD7-221C-5580-16405B83540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873471F-E817-302D-A3E5-A2F5DBA2EC90}"/>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27C772-4748-8BD4-5268-9694AE9E85C4}"/>
              </a:ext>
            </a:extLst>
          </p:cNvPr>
          <p:cNvSpPr>
            <a:spLocks noGrp="1"/>
          </p:cNvSpPr>
          <p:nvPr>
            <p:ph type="title"/>
          </p:nvPr>
        </p:nvSpPr>
        <p:spPr>
          <a:xfrm>
            <a:off x="447259" y="331276"/>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can you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Deploy</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 Node.js application?</a:t>
            </a:r>
            <a:endParaRPr lang="en-IN" sz="2400" dirty="0">
              <a:solidFill>
                <a:schemeClr val="bg1"/>
              </a:solidFill>
            </a:endParaRPr>
          </a:p>
        </p:txBody>
      </p:sp>
      <p:graphicFrame>
        <p:nvGraphicFramePr>
          <p:cNvPr id="4" name="Diagram 3">
            <a:extLst>
              <a:ext uri="{FF2B5EF4-FFF2-40B4-BE49-F238E27FC236}">
                <a16:creationId xmlns:a16="http://schemas.microsoft.com/office/drawing/2014/main" id="{1F6B87D0-D31D-E62F-61F5-230F0D942052}"/>
              </a:ext>
            </a:extLst>
          </p:cNvPr>
          <p:cNvGraphicFramePr/>
          <p:nvPr/>
        </p:nvGraphicFramePr>
        <p:xfrm>
          <a:off x="4384959" y="1278082"/>
          <a:ext cx="2543180" cy="5051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Right 7">
            <a:extLst>
              <a:ext uri="{FF2B5EF4-FFF2-40B4-BE49-F238E27FC236}">
                <a16:creationId xmlns:a16="http://schemas.microsoft.com/office/drawing/2014/main" id="{EB08007E-481F-71E9-8C63-B95E8521A020}"/>
              </a:ext>
            </a:extLst>
          </p:cNvPr>
          <p:cNvSpPr/>
          <p:nvPr/>
        </p:nvSpPr>
        <p:spPr>
          <a:xfrm>
            <a:off x="2919845" y="3381180"/>
            <a:ext cx="1309256" cy="529050"/>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9" name="Diagram 18">
            <a:extLst>
              <a:ext uri="{FF2B5EF4-FFF2-40B4-BE49-F238E27FC236}">
                <a16:creationId xmlns:a16="http://schemas.microsoft.com/office/drawing/2014/main" id="{52A01C42-40FA-0E99-22A6-E6873594C7DB}"/>
              </a:ext>
            </a:extLst>
          </p:cNvPr>
          <p:cNvGraphicFramePr/>
          <p:nvPr/>
        </p:nvGraphicFramePr>
        <p:xfrm>
          <a:off x="8440881" y="1309255"/>
          <a:ext cx="2543179" cy="50512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1" name="Arrow: Right 20">
            <a:extLst>
              <a:ext uri="{FF2B5EF4-FFF2-40B4-BE49-F238E27FC236}">
                <a16:creationId xmlns:a16="http://schemas.microsoft.com/office/drawing/2014/main" id="{EAB365D2-852D-3C0F-52FD-6B56D2FC624A}"/>
              </a:ext>
            </a:extLst>
          </p:cNvPr>
          <p:cNvSpPr/>
          <p:nvPr/>
        </p:nvSpPr>
        <p:spPr>
          <a:xfrm>
            <a:off x="7082696" y="3381179"/>
            <a:ext cx="1309256" cy="529050"/>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Rounded Corners 34">
            <a:extLst>
              <a:ext uri="{FF2B5EF4-FFF2-40B4-BE49-F238E27FC236}">
                <a16:creationId xmlns:a16="http://schemas.microsoft.com/office/drawing/2014/main" id="{04646E73-E2B6-A61E-23B4-1E8171F23A73}"/>
              </a:ext>
            </a:extLst>
          </p:cNvPr>
          <p:cNvSpPr/>
          <p:nvPr/>
        </p:nvSpPr>
        <p:spPr>
          <a:xfrm>
            <a:off x="633851" y="3011858"/>
            <a:ext cx="1974278" cy="12676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Node.js Application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person with a beard&#10;&#10;Description automatically generated">
            <a:extLst>
              <a:ext uri="{FF2B5EF4-FFF2-40B4-BE49-F238E27FC236}">
                <a16:creationId xmlns:a16="http://schemas.microsoft.com/office/drawing/2014/main" id="{5ACF77B6-4176-7FE6-EBBB-26ABCD2D43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TextBox 4">
            <a:extLst>
              <a:ext uri="{FF2B5EF4-FFF2-40B4-BE49-F238E27FC236}">
                <a16:creationId xmlns:a16="http://schemas.microsoft.com/office/drawing/2014/main" id="{7D4B44BC-00E9-A4E4-C733-85C7AA4823AE}"/>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2740328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357568"/>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Testing</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types of testing</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testing frameworks</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How to create unit tests using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Jest framework</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How to write code for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Unit Testing</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Explain AAA?</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Test-Driven Development</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(TDD)?</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WebSocket</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How to create a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real-time chat application </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using Node?</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17. Testing &amp; Web Socket</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138D70-8AE0-4C8A-6F9F-DC09C8D657F0}"/>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848307846"/>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4147A-2CD1-E682-8130-78B35A11DE1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789D23D-C585-A346-499A-5ACE8FE5F8C3}"/>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AF066A-C1B4-4CA2-F99D-88549A84BC6B}"/>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Testing</a:t>
            </a:r>
            <a:r>
              <a:rPr kumimoji="0" lang="en-US" sz="2400" b="1" i="0" u="none" strike="noStrike" kern="1200" cap="none" spc="0" normalizeH="0" baseline="0" noProof="0" dirty="0">
                <a:ln>
                  <a:noFill/>
                </a:ln>
                <a:solidFill>
                  <a:schemeClr val="bg1"/>
                </a:solidFill>
                <a:effectLst/>
                <a:uLnTx/>
                <a:uFillTx/>
                <a:ea typeface="+mn-ea"/>
                <a:cs typeface="+mn-cs"/>
              </a:rPr>
              <a:t>? What are the </a:t>
            </a:r>
            <a:r>
              <a:rPr kumimoji="0" lang="en-US" sz="2400" b="1" i="0" u="none" strike="noStrike" kern="1200" cap="none" spc="0" normalizeH="0" baseline="0" noProof="0" dirty="0">
                <a:ln>
                  <a:noFill/>
                </a:ln>
                <a:solidFill>
                  <a:srgbClr val="FFFF00"/>
                </a:solidFill>
                <a:effectLst/>
                <a:uLnTx/>
                <a:uFillTx/>
                <a:ea typeface="+mn-ea"/>
                <a:cs typeface="+mn-cs"/>
              </a:rPr>
              <a:t>types of testing</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33A6FE7E-FFA0-EAB8-9BCF-4505794F5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7" name="Diagram 6">
            <a:extLst>
              <a:ext uri="{FF2B5EF4-FFF2-40B4-BE49-F238E27FC236}">
                <a16:creationId xmlns:a16="http://schemas.microsoft.com/office/drawing/2014/main" id="{6882CE1B-B1CA-48D3-45DB-DCA4976FBA6C}"/>
              </a:ext>
            </a:extLst>
          </p:cNvPr>
          <p:cNvGraphicFramePr/>
          <p:nvPr/>
        </p:nvGraphicFramePr>
        <p:xfrm>
          <a:off x="678138" y="1298731"/>
          <a:ext cx="11775688" cy="5043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BFA9711F-6503-22BB-ABFB-6D4EBAA732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5982" y="309422"/>
            <a:ext cx="893597" cy="355516"/>
          </a:xfrm>
          <a:prstGeom prst="rect">
            <a:avLst/>
          </a:prstGeom>
        </p:spPr>
      </p:pic>
      <p:sp>
        <p:nvSpPr>
          <p:cNvPr id="5" name="TextBox 4">
            <a:extLst>
              <a:ext uri="{FF2B5EF4-FFF2-40B4-BE49-F238E27FC236}">
                <a16:creationId xmlns:a16="http://schemas.microsoft.com/office/drawing/2014/main" id="{F59A31C2-28AD-3AF5-04DF-1E3A3DDEDD61}"/>
              </a:ext>
            </a:extLst>
          </p:cNvPr>
          <p:cNvSpPr txBox="1"/>
          <p:nvPr/>
        </p:nvSpPr>
        <p:spPr>
          <a:xfrm>
            <a:off x="447259" y="1105230"/>
            <a:ext cx="306596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is the process of verifying software functionality.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162D813-0336-8594-8B6A-960F911843E6}"/>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9027261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AB979-D5A3-037F-2792-614C1C0363D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0E6F8E4-498B-54A3-8360-CC01C2794871}"/>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07A7CD-886E-6F15-C189-3CC7CBCCBF54}"/>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testing frameworks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7F46E37-8737-02DB-BF6C-9D2C012D3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Diagram 3">
            <a:extLst>
              <a:ext uri="{FF2B5EF4-FFF2-40B4-BE49-F238E27FC236}">
                <a16:creationId xmlns:a16="http://schemas.microsoft.com/office/drawing/2014/main" id="{180D8B38-5245-EE6F-436B-713FE7781875}"/>
              </a:ext>
            </a:extLst>
          </p:cNvPr>
          <p:cNvGraphicFramePr/>
          <p:nvPr/>
        </p:nvGraphicFramePr>
        <p:xfrm>
          <a:off x="4123039" y="1288950"/>
          <a:ext cx="9333069" cy="48514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21632A4D-3151-29D4-9E51-6A1B16C78FB8}"/>
              </a:ext>
            </a:extLst>
          </p:cNvPr>
          <p:cNvSpPr txBox="1"/>
          <p:nvPr/>
        </p:nvSpPr>
        <p:spPr>
          <a:xfrm>
            <a:off x="447259" y="1105230"/>
            <a:ext cx="459579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frameworks are tools that helps in writing and executing tests for your code.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D5CF16C-3A4C-CF0D-FEFD-CC0B10C4A062}"/>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414779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92901-48BC-2431-5827-9820067EE84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17379EF-CCDA-21E0-2B40-93EA52DC9DAB}"/>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577E06-E1C3-84CD-EE61-D2FA78DCEB3D}"/>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t>
            </a:r>
            <a:r>
              <a:rPr lang="en-US" sz="2400" b="1" dirty="0">
                <a:solidFill>
                  <a:schemeClr val="bg1"/>
                </a:solidFill>
                <a:ea typeface="+mn-ea"/>
                <a:cs typeface="+mn-cs"/>
              </a:rPr>
              <a:t>is </a:t>
            </a:r>
            <a:r>
              <a:rPr lang="en-US" sz="2400" b="1" dirty="0">
                <a:solidFill>
                  <a:srgbClr val="FFFF00"/>
                </a:solidFill>
                <a:ea typeface="+mn-ea"/>
                <a:cs typeface="+mn-cs"/>
              </a:rPr>
              <a:t>Synchronous</a:t>
            </a:r>
            <a:r>
              <a:rPr lang="en-US" sz="2400" b="1" dirty="0">
                <a:solidFill>
                  <a:schemeClr val="bg1"/>
                </a:solidFill>
                <a:ea typeface="+mn-ea"/>
                <a:cs typeface="+mn-cs"/>
              </a:rPr>
              <a:t> </a:t>
            </a:r>
            <a:r>
              <a:rPr lang="en-US" sz="2400" b="1" dirty="0">
                <a:solidFill>
                  <a:srgbClr val="FFFF00"/>
                </a:solidFill>
                <a:ea typeface="+mn-ea"/>
                <a:cs typeface="+mn-cs"/>
              </a:rPr>
              <a:t>Programming</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A74EE09D-EA9E-BD18-3D2F-E2C456F3E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86" name="TextBox 85">
            <a:extLst>
              <a:ext uri="{FF2B5EF4-FFF2-40B4-BE49-F238E27FC236}">
                <a16:creationId xmlns:a16="http://schemas.microsoft.com/office/drawing/2014/main" id="{67D8A73D-476D-4281-118E-C8B4A0F7FC1C}"/>
              </a:ext>
            </a:extLst>
          </p:cNvPr>
          <p:cNvSpPr txBox="1"/>
          <p:nvPr/>
        </p:nvSpPr>
        <p:spPr>
          <a:xfrm>
            <a:off x="355694" y="1111323"/>
            <a:ext cx="4654815"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 synchronous program,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each task is performed one after the other,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the program waits for each operation to complete before moving on to the next one.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Synchronous programming focuses on the order of execution in a sequential manner, while single-threaded programming focuses on the single thread.</a:t>
            </a:r>
          </a:p>
        </p:txBody>
      </p:sp>
      <p:pic>
        <p:nvPicPr>
          <p:cNvPr id="5" name="Picture 4">
            <a:extLst>
              <a:ext uri="{FF2B5EF4-FFF2-40B4-BE49-F238E27FC236}">
                <a16:creationId xmlns:a16="http://schemas.microsoft.com/office/drawing/2014/main" id="{F3E51C5B-AB0E-B066-14BB-1D83CDCF1B85}"/>
              </a:ext>
            </a:extLst>
          </p:cNvPr>
          <p:cNvPicPr>
            <a:picLocks noChangeAspect="1"/>
          </p:cNvPicPr>
          <p:nvPr/>
        </p:nvPicPr>
        <p:blipFill rotWithShape="1">
          <a:blip r:embed="rId4"/>
          <a:srcRect t="2243" r="2930" b="9241"/>
          <a:stretch/>
        </p:blipFill>
        <p:spPr>
          <a:xfrm>
            <a:off x="6279146" y="2585393"/>
            <a:ext cx="4941788" cy="3475522"/>
          </a:xfrm>
          <a:prstGeom prst="rect">
            <a:avLst/>
          </a:prstGeom>
        </p:spPr>
      </p:pic>
      <p:pic>
        <p:nvPicPr>
          <p:cNvPr id="6" name="Picture 5">
            <a:extLst>
              <a:ext uri="{FF2B5EF4-FFF2-40B4-BE49-F238E27FC236}">
                <a16:creationId xmlns:a16="http://schemas.microsoft.com/office/drawing/2014/main" id="{B167C302-F149-92BE-EF94-A13897C16C2E}"/>
              </a:ext>
            </a:extLst>
          </p:cNvPr>
          <p:cNvPicPr>
            <a:picLocks noChangeAspect="1"/>
          </p:cNvPicPr>
          <p:nvPr/>
        </p:nvPicPr>
        <p:blipFill>
          <a:blip r:embed="rId5"/>
          <a:stretch>
            <a:fillRect/>
          </a:stretch>
        </p:blipFill>
        <p:spPr>
          <a:xfrm>
            <a:off x="5866460" y="1042391"/>
            <a:ext cx="1129025" cy="1028668"/>
          </a:xfrm>
          <a:prstGeom prst="rect">
            <a:avLst/>
          </a:prstGeom>
        </p:spPr>
      </p:pic>
      <p:sp>
        <p:nvSpPr>
          <p:cNvPr id="10" name="Oval 9">
            <a:extLst>
              <a:ext uri="{FF2B5EF4-FFF2-40B4-BE49-F238E27FC236}">
                <a16:creationId xmlns:a16="http://schemas.microsoft.com/office/drawing/2014/main" id="{B31D8F58-97DD-EDD7-5A0E-921BC61CDEA5}"/>
              </a:ext>
            </a:extLst>
          </p:cNvPr>
          <p:cNvSpPr/>
          <p:nvPr/>
        </p:nvSpPr>
        <p:spPr>
          <a:xfrm>
            <a:off x="6056086" y="2365857"/>
            <a:ext cx="665755" cy="5454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B710B63-589C-73E3-C552-DAC281205076}"/>
              </a:ext>
            </a:extLst>
          </p:cNvPr>
          <p:cNvSpPr txBox="1"/>
          <p:nvPr/>
        </p:nvSpPr>
        <p:spPr>
          <a:xfrm>
            <a:off x="6527371" y="2024741"/>
            <a:ext cx="2563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Single Thread created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A74780D1-092E-8E7C-980A-E9137311B35D}"/>
              </a:ext>
            </a:extLst>
          </p:cNvPr>
          <p:cNvCxnSpPr>
            <a:cxnSpLocks/>
          </p:cNvCxnSpPr>
          <p:nvPr/>
        </p:nvCxnSpPr>
        <p:spPr>
          <a:xfrm>
            <a:off x="6458681" y="2062746"/>
            <a:ext cx="0" cy="303111"/>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C24ACB-7DE6-26D0-9A31-1AF7A7C5A661}"/>
              </a:ext>
            </a:extLst>
          </p:cNvPr>
          <p:cNvCxnSpPr>
            <a:cxnSpLocks/>
          </p:cNvCxnSpPr>
          <p:nvPr/>
        </p:nvCxnSpPr>
        <p:spPr>
          <a:xfrm>
            <a:off x="6458681" y="2914639"/>
            <a:ext cx="0" cy="281495"/>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848EF-DF2B-359F-DA01-52752BBA2E70}"/>
              </a:ext>
            </a:extLst>
          </p:cNvPr>
          <p:cNvCxnSpPr>
            <a:cxnSpLocks/>
            <a:endCxn id="6" idx="3"/>
          </p:cNvCxnSpPr>
          <p:nvPr/>
        </p:nvCxnSpPr>
        <p:spPr>
          <a:xfrm rot="16200000" flipV="1">
            <a:off x="6969450" y="1582760"/>
            <a:ext cx="4209392" cy="4157321"/>
          </a:xfrm>
          <a:prstGeom prst="bentConnector2">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a16="http://schemas.microsoft.com/office/drawing/2014/main" id="{70557A94-479A-F71E-DE94-E6BBF705E8FF}"/>
              </a:ext>
            </a:extLst>
          </p:cNvPr>
          <p:cNvSpPr/>
          <p:nvPr/>
        </p:nvSpPr>
        <p:spPr>
          <a:xfrm>
            <a:off x="10847372" y="2394073"/>
            <a:ext cx="665755" cy="5454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FFFD1D9-02B4-8EBA-08FE-973DE40BC5E7}"/>
              </a:ext>
            </a:extLst>
          </p:cNvPr>
          <p:cNvSpPr/>
          <p:nvPr/>
        </p:nvSpPr>
        <p:spPr>
          <a:xfrm>
            <a:off x="7545930" y="3367867"/>
            <a:ext cx="942530" cy="706582"/>
          </a:xfrm>
          <a:custGeom>
            <a:avLst/>
            <a:gdLst>
              <a:gd name="connsiteX0" fmla="*/ 548588 w 942530"/>
              <a:gd name="connsiteY0" fmla="*/ 0 h 706582"/>
              <a:gd name="connsiteX1" fmla="*/ 922661 w 942530"/>
              <a:gd name="connsiteY1" fmla="*/ 187037 h 706582"/>
              <a:gd name="connsiteX2" fmla="*/ 8261 w 942530"/>
              <a:gd name="connsiteY2" fmla="*/ 592282 h 706582"/>
              <a:gd name="connsiteX3" fmla="*/ 548588 w 942530"/>
              <a:gd name="connsiteY3" fmla="*/ 706582 h 706582"/>
            </a:gdLst>
            <a:ahLst/>
            <a:cxnLst>
              <a:cxn ang="0">
                <a:pos x="connsiteX0" y="connsiteY0"/>
              </a:cxn>
              <a:cxn ang="0">
                <a:pos x="connsiteX1" y="connsiteY1"/>
              </a:cxn>
              <a:cxn ang="0">
                <a:pos x="connsiteX2" y="connsiteY2"/>
              </a:cxn>
              <a:cxn ang="0">
                <a:pos x="connsiteX3" y="connsiteY3"/>
              </a:cxn>
            </a:cxnLst>
            <a:rect l="l" t="t" r="r" b="b"/>
            <a:pathLst>
              <a:path w="942530" h="706582">
                <a:moveTo>
                  <a:pt x="548588" y="0"/>
                </a:moveTo>
                <a:cubicBezTo>
                  <a:pt x="780651" y="44161"/>
                  <a:pt x="1012715" y="88323"/>
                  <a:pt x="922661" y="187037"/>
                </a:cubicBezTo>
                <a:cubicBezTo>
                  <a:pt x="832607" y="285751"/>
                  <a:pt x="70606" y="505691"/>
                  <a:pt x="8261" y="592282"/>
                </a:cubicBezTo>
                <a:cubicBezTo>
                  <a:pt x="-54085" y="678873"/>
                  <a:pt x="247251" y="692727"/>
                  <a:pt x="548588" y="706582"/>
                </a:cubicBezTo>
              </a:path>
            </a:pathLst>
          </a:custGeom>
          <a:noFill/>
          <a:ln w="19050">
            <a:solidFill>
              <a:schemeClr val="accent2"/>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5C7E5CFC-3502-5D70-8DDE-DF3779E7C429}"/>
              </a:ext>
            </a:extLst>
          </p:cNvPr>
          <p:cNvSpPr/>
          <p:nvPr/>
        </p:nvSpPr>
        <p:spPr>
          <a:xfrm>
            <a:off x="7133587" y="3734427"/>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A245D11-AC95-1FC4-18EE-AEACA920A966}"/>
              </a:ext>
            </a:extLst>
          </p:cNvPr>
          <p:cNvSpPr/>
          <p:nvPr/>
        </p:nvSpPr>
        <p:spPr>
          <a:xfrm>
            <a:off x="8762105" y="4051056"/>
            <a:ext cx="942530" cy="706582"/>
          </a:xfrm>
          <a:custGeom>
            <a:avLst/>
            <a:gdLst>
              <a:gd name="connsiteX0" fmla="*/ 548588 w 942530"/>
              <a:gd name="connsiteY0" fmla="*/ 0 h 706582"/>
              <a:gd name="connsiteX1" fmla="*/ 922661 w 942530"/>
              <a:gd name="connsiteY1" fmla="*/ 187037 h 706582"/>
              <a:gd name="connsiteX2" fmla="*/ 8261 w 942530"/>
              <a:gd name="connsiteY2" fmla="*/ 592282 h 706582"/>
              <a:gd name="connsiteX3" fmla="*/ 548588 w 942530"/>
              <a:gd name="connsiteY3" fmla="*/ 706582 h 706582"/>
            </a:gdLst>
            <a:ahLst/>
            <a:cxnLst>
              <a:cxn ang="0">
                <a:pos x="connsiteX0" y="connsiteY0"/>
              </a:cxn>
              <a:cxn ang="0">
                <a:pos x="connsiteX1" y="connsiteY1"/>
              </a:cxn>
              <a:cxn ang="0">
                <a:pos x="connsiteX2" y="connsiteY2"/>
              </a:cxn>
              <a:cxn ang="0">
                <a:pos x="connsiteX3" y="connsiteY3"/>
              </a:cxn>
            </a:cxnLst>
            <a:rect l="l" t="t" r="r" b="b"/>
            <a:pathLst>
              <a:path w="942530" h="706582">
                <a:moveTo>
                  <a:pt x="548588" y="0"/>
                </a:moveTo>
                <a:cubicBezTo>
                  <a:pt x="780651" y="44161"/>
                  <a:pt x="1012715" y="88323"/>
                  <a:pt x="922661" y="187037"/>
                </a:cubicBezTo>
                <a:cubicBezTo>
                  <a:pt x="832607" y="285751"/>
                  <a:pt x="70606" y="505691"/>
                  <a:pt x="8261" y="592282"/>
                </a:cubicBezTo>
                <a:cubicBezTo>
                  <a:pt x="-54085" y="678873"/>
                  <a:pt x="247251" y="692727"/>
                  <a:pt x="548588" y="706582"/>
                </a:cubicBezTo>
              </a:path>
            </a:pathLst>
          </a:custGeom>
          <a:noFill/>
          <a:ln w="19050">
            <a:solidFill>
              <a:schemeClr val="accent2"/>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02724E6F-6B83-DDEC-54B1-3F26AFC45718}"/>
              </a:ext>
            </a:extLst>
          </p:cNvPr>
          <p:cNvSpPr/>
          <p:nvPr/>
        </p:nvSpPr>
        <p:spPr>
          <a:xfrm>
            <a:off x="8349762" y="4417616"/>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519E64A7-5B54-E9A4-F6CD-57E99B7F8799}"/>
              </a:ext>
            </a:extLst>
          </p:cNvPr>
          <p:cNvSpPr/>
          <p:nvPr/>
        </p:nvSpPr>
        <p:spPr>
          <a:xfrm>
            <a:off x="9631408" y="4810159"/>
            <a:ext cx="942530" cy="706582"/>
          </a:xfrm>
          <a:custGeom>
            <a:avLst/>
            <a:gdLst>
              <a:gd name="connsiteX0" fmla="*/ 548588 w 942530"/>
              <a:gd name="connsiteY0" fmla="*/ 0 h 706582"/>
              <a:gd name="connsiteX1" fmla="*/ 922661 w 942530"/>
              <a:gd name="connsiteY1" fmla="*/ 187037 h 706582"/>
              <a:gd name="connsiteX2" fmla="*/ 8261 w 942530"/>
              <a:gd name="connsiteY2" fmla="*/ 592282 h 706582"/>
              <a:gd name="connsiteX3" fmla="*/ 548588 w 942530"/>
              <a:gd name="connsiteY3" fmla="*/ 706582 h 706582"/>
            </a:gdLst>
            <a:ahLst/>
            <a:cxnLst>
              <a:cxn ang="0">
                <a:pos x="connsiteX0" y="connsiteY0"/>
              </a:cxn>
              <a:cxn ang="0">
                <a:pos x="connsiteX1" y="connsiteY1"/>
              </a:cxn>
              <a:cxn ang="0">
                <a:pos x="connsiteX2" y="connsiteY2"/>
              </a:cxn>
              <a:cxn ang="0">
                <a:pos x="connsiteX3" y="connsiteY3"/>
              </a:cxn>
            </a:cxnLst>
            <a:rect l="l" t="t" r="r" b="b"/>
            <a:pathLst>
              <a:path w="942530" h="706582">
                <a:moveTo>
                  <a:pt x="548588" y="0"/>
                </a:moveTo>
                <a:cubicBezTo>
                  <a:pt x="780651" y="44161"/>
                  <a:pt x="1012715" y="88323"/>
                  <a:pt x="922661" y="187037"/>
                </a:cubicBezTo>
                <a:cubicBezTo>
                  <a:pt x="832607" y="285751"/>
                  <a:pt x="70606" y="505691"/>
                  <a:pt x="8261" y="592282"/>
                </a:cubicBezTo>
                <a:cubicBezTo>
                  <a:pt x="-54085" y="678873"/>
                  <a:pt x="247251" y="692727"/>
                  <a:pt x="548588" y="706582"/>
                </a:cubicBezTo>
              </a:path>
            </a:pathLst>
          </a:custGeom>
          <a:noFill/>
          <a:ln w="19050">
            <a:solidFill>
              <a:schemeClr val="accent2"/>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7568E44E-27B5-E59D-E902-2F596B3BBBBE}"/>
              </a:ext>
            </a:extLst>
          </p:cNvPr>
          <p:cNvSpPr/>
          <p:nvPr/>
        </p:nvSpPr>
        <p:spPr>
          <a:xfrm>
            <a:off x="9252315" y="5176719"/>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76D18D30-8908-2418-83C1-DE0EB98248D3}"/>
              </a:ext>
            </a:extLst>
          </p:cNvPr>
          <p:cNvPicPr>
            <a:picLocks noChangeAspect="1"/>
          </p:cNvPicPr>
          <p:nvPr/>
        </p:nvPicPr>
        <p:blipFill rotWithShape="1">
          <a:blip r:embed="rId4"/>
          <a:srcRect t="91013" r="2930" b="-695"/>
          <a:stretch/>
        </p:blipFill>
        <p:spPr>
          <a:xfrm>
            <a:off x="6211019" y="6057979"/>
            <a:ext cx="4941788" cy="380164"/>
          </a:xfrm>
          <a:prstGeom prst="rect">
            <a:avLst/>
          </a:prstGeom>
        </p:spPr>
      </p:pic>
      <p:sp>
        <p:nvSpPr>
          <p:cNvPr id="4" name="TextBox 3">
            <a:extLst>
              <a:ext uri="{FF2B5EF4-FFF2-40B4-BE49-F238E27FC236}">
                <a16:creationId xmlns:a16="http://schemas.microsoft.com/office/drawing/2014/main" id="{5BAC7722-E488-6DBC-68A2-422D65CF5F0C}"/>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5478960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914F0-651E-B277-CD5D-CF31C02E4B4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F8E63B4-44FA-9ED9-E53C-FA66479817E6}"/>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FEC1BF-C140-37C1-F379-7949B6BA3A6C}"/>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create unit tests using </a:t>
            </a:r>
            <a:r>
              <a:rPr kumimoji="0" lang="en-US" sz="2400" b="1" i="0" u="none" strike="noStrike" kern="1200" cap="none" spc="0" normalizeH="0" baseline="0" noProof="0" dirty="0">
                <a:ln>
                  <a:noFill/>
                </a:ln>
                <a:solidFill>
                  <a:srgbClr val="FFFF00"/>
                </a:solidFill>
                <a:effectLst/>
                <a:uLnTx/>
                <a:uFillTx/>
                <a:ea typeface="+mn-ea"/>
                <a:cs typeface="+mn-cs"/>
              </a:rPr>
              <a:t>Jest framework</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2158A7DB-B627-D1F3-B500-DA0B67694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3" name="Picture 12">
            <a:extLst>
              <a:ext uri="{FF2B5EF4-FFF2-40B4-BE49-F238E27FC236}">
                <a16:creationId xmlns:a16="http://schemas.microsoft.com/office/drawing/2014/main" id="{5EAA9450-D780-4D93-2762-5A2463C04A47}"/>
              </a:ext>
            </a:extLst>
          </p:cNvPr>
          <p:cNvPicPr>
            <a:picLocks noChangeAspect="1"/>
          </p:cNvPicPr>
          <p:nvPr/>
        </p:nvPicPr>
        <p:blipFill rotWithShape="1">
          <a:blip r:embed="rId4"/>
          <a:srcRect t="19950" r="20283"/>
          <a:stretch/>
        </p:blipFill>
        <p:spPr>
          <a:xfrm>
            <a:off x="1164264" y="4205649"/>
            <a:ext cx="4572509" cy="1901787"/>
          </a:xfrm>
          <a:prstGeom prst="rect">
            <a:avLst/>
          </a:prstGeom>
        </p:spPr>
      </p:pic>
      <p:sp>
        <p:nvSpPr>
          <p:cNvPr id="15" name="TextBox 14">
            <a:extLst>
              <a:ext uri="{FF2B5EF4-FFF2-40B4-BE49-F238E27FC236}">
                <a16:creationId xmlns:a16="http://schemas.microsoft.com/office/drawing/2014/main" id="{001417C0-7185-6FA2-B2B9-E90D9EE95FB3}"/>
              </a:ext>
            </a:extLst>
          </p:cNvPr>
          <p:cNvSpPr txBox="1"/>
          <p:nvPr/>
        </p:nvSpPr>
        <p:spPr>
          <a:xfrm>
            <a:off x="272138" y="1076277"/>
            <a:ext cx="6328316" cy="252376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Steps to create unit tests using Jest framework</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Install jest: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npm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install jest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test.js file for corresponding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related unit test functions inside describe function.</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Inside test function – Arrange, Act and Assert.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Run this command to run the test cases: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npx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jest math.test.js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B5948BF3-0949-FFDC-23F3-9E142A1115E5}"/>
              </a:ext>
            </a:extLst>
          </p:cNvPr>
          <p:cNvPicPr>
            <a:picLocks noChangeAspect="1"/>
          </p:cNvPicPr>
          <p:nvPr/>
        </p:nvPicPr>
        <p:blipFill rotWithShape="1">
          <a:blip r:embed="rId5"/>
          <a:srcRect b="84923"/>
          <a:stretch/>
        </p:blipFill>
        <p:spPr>
          <a:xfrm>
            <a:off x="6812222" y="1025176"/>
            <a:ext cx="5107640" cy="722305"/>
          </a:xfrm>
          <a:prstGeom prst="rect">
            <a:avLst/>
          </a:prstGeom>
        </p:spPr>
      </p:pic>
      <p:pic>
        <p:nvPicPr>
          <p:cNvPr id="21" name="Picture 20">
            <a:extLst>
              <a:ext uri="{FF2B5EF4-FFF2-40B4-BE49-F238E27FC236}">
                <a16:creationId xmlns:a16="http://schemas.microsoft.com/office/drawing/2014/main" id="{09B3B43A-3441-E456-0095-F564D9C5FA39}"/>
              </a:ext>
            </a:extLst>
          </p:cNvPr>
          <p:cNvPicPr>
            <a:picLocks noChangeAspect="1"/>
          </p:cNvPicPr>
          <p:nvPr/>
        </p:nvPicPr>
        <p:blipFill>
          <a:blip r:embed="rId6"/>
          <a:stretch>
            <a:fillRect/>
          </a:stretch>
        </p:blipFill>
        <p:spPr>
          <a:xfrm>
            <a:off x="6812220" y="5156543"/>
            <a:ext cx="5107637" cy="1405457"/>
          </a:xfrm>
          <a:prstGeom prst="rect">
            <a:avLst/>
          </a:prstGeom>
        </p:spPr>
      </p:pic>
      <p:pic>
        <p:nvPicPr>
          <p:cNvPr id="4" name="Picture 3">
            <a:extLst>
              <a:ext uri="{FF2B5EF4-FFF2-40B4-BE49-F238E27FC236}">
                <a16:creationId xmlns:a16="http://schemas.microsoft.com/office/drawing/2014/main" id="{836AB44E-7530-3436-5B58-6D85D4A942CD}"/>
              </a:ext>
            </a:extLst>
          </p:cNvPr>
          <p:cNvPicPr>
            <a:picLocks noChangeAspect="1"/>
          </p:cNvPicPr>
          <p:nvPr/>
        </p:nvPicPr>
        <p:blipFill rotWithShape="1">
          <a:blip r:embed="rId5"/>
          <a:srcRect t="15974" b="53859"/>
          <a:stretch/>
        </p:blipFill>
        <p:spPr>
          <a:xfrm>
            <a:off x="6812221" y="1624951"/>
            <a:ext cx="5107635" cy="1445267"/>
          </a:xfrm>
          <a:prstGeom prst="rect">
            <a:avLst/>
          </a:prstGeom>
        </p:spPr>
      </p:pic>
      <p:pic>
        <p:nvPicPr>
          <p:cNvPr id="5" name="Picture 4">
            <a:extLst>
              <a:ext uri="{FF2B5EF4-FFF2-40B4-BE49-F238E27FC236}">
                <a16:creationId xmlns:a16="http://schemas.microsoft.com/office/drawing/2014/main" id="{6D998E54-9B5B-5A4B-CB8A-3715EA679673}"/>
              </a:ext>
            </a:extLst>
          </p:cNvPr>
          <p:cNvPicPr>
            <a:picLocks noChangeAspect="1"/>
          </p:cNvPicPr>
          <p:nvPr/>
        </p:nvPicPr>
        <p:blipFill rotWithShape="1">
          <a:blip r:embed="rId5"/>
          <a:srcRect t="47394" b="37529"/>
          <a:stretch/>
        </p:blipFill>
        <p:spPr>
          <a:xfrm>
            <a:off x="6812221" y="3013188"/>
            <a:ext cx="5107639" cy="722306"/>
          </a:xfrm>
          <a:prstGeom prst="rect">
            <a:avLst/>
          </a:prstGeom>
        </p:spPr>
      </p:pic>
      <p:pic>
        <p:nvPicPr>
          <p:cNvPr id="6" name="Picture 5">
            <a:extLst>
              <a:ext uri="{FF2B5EF4-FFF2-40B4-BE49-F238E27FC236}">
                <a16:creationId xmlns:a16="http://schemas.microsoft.com/office/drawing/2014/main" id="{6C08C47E-F2A9-A725-03BF-2AA7D20056CA}"/>
              </a:ext>
            </a:extLst>
          </p:cNvPr>
          <p:cNvPicPr>
            <a:picLocks noChangeAspect="1"/>
          </p:cNvPicPr>
          <p:nvPr/>
        </p:nvPicPr>
        <p:blipFill rotWithShape="1">
          <a:blip r:embed="rId5"/>
          <a:srcRect t="64486" b="17168"/>
          <a:stretch/>
        </p:blipFill>
        <p:spPr>
          <a:xfrm>
            <a:off x="6812221" y="3634700"/>
            <a:ext cx="5107639" cy="878916"/>
          </a:xfrm>
          <a:prstGeom prst="rect">
            <a:avLst/>
          </a:prstGeom>
        </p:spPr>
      </p:pic>
      <p:pic>
        <p:nvPicPr>
          <p:cNvPr id="7" name="Picture 6">
            <a:extLst>
              <a:ext uri="{FF2B5EF4-FFF2-40B4-BE49-F238E27FC236}">
                <a16:creationId xmlns:a16="http://schemas.microsoft.com/office/drawing/2014/main" id="{6A746B41-D9D2-8799-C993-99ED32C810B7}"/>
              </a:ext>
            </a:extLst>
          </p:cNvPr>
          <p:cNvPicPr>
            <a:picLocks noChangeAspect="1"/>
          </p:cNvPicPr>
          <p:nvPr/>
        </p:nvPicPr>
        <p:blipFill rotWithShape="1">
          <a:blip r:embed="rId5"/>
          <a:srcRect t="85157" b="838"/>
          <a:stretch/>
        </p:blipFill>
        <p:spPr>
          <a:xfrm>
            <a:off x="6812221" y="4488631"/>
            <a:ext cx="5107637" cy="670948"/>
          </a:xfrm>
          <a:prstGeom prst="rect">
            <a:avLst/>
          </a:prstGeom>
        </p:spPr>
      </p:pic>
      <p:pic>
        <p:nvPicPr>
          <p:cNvPr id="8" name="Picture 7">
            <a:extLst>
              <a:ext uri="{FF2B5EF4-FFF2-40B4-BE49-F238E27FC236}">
                <a16:creationId xmlns:a16="http://schemas.microsoft.com/office/drawing/2014/main" id="{88115E3D-0FE5-F696-66C9-723E53E420EB}"/>
              </a:ext>
            </a:extLst>
          </p:cNvPr>
          <p:cNvPicPr>
            <a:picLocks noChangeAspect="1"/>
          </p:cNvPicPr>
          <p:nvPr/>
        </p:nvPicPr>
        <p:blipFill rotWithShape="1">
          <a:blip r:embed="rId4"/>
          <a:srcRect t="1802" r="20283" b="77621"/>
          <a:stretch/>
        </p:blipFill>
        <p:spPr>
          <a:xfrm>
            <a:off x="1164265" y="6097680"/>
            <a:ext cx="4572508" cy="488846"/>
          </a:xfrm>
          <a:prstGeom prst="rect">
            <a:avLst/>
          </a:prstGeom>
        </p:spPr>
      </p:pic>
      <p:sp>
        <p:nvSpPr>
          <p:cNvPr id="10" name="TextBox 9">
            <a:extLst>
              <a:ext uri="{FF2B5EF4-FFF2-40B4-BE49-F238E27FC236}">
                <a16:creationId xmlns:a16="http://schemas.microsoft.com/office/drawing/2014/main" id="{B1399908-9B9B-221E-1C33-39A2C37C536E}"/>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0191125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5E7F-BCEB-CACC-3EE9-BF284A752BC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DC39A2-472D-2314-93B8-871D9E048C93}"/>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FF0616-2BDF-89BF-AAB3-BFCA75FFAD46}"/>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write code for </a:t>
            </a:r>
            <a:r>
              <a:rPr kumimoji="0" lang="en-US" sz="2400" b="1" i="0" u="none" strike="noStrike" kern="1200" cap="none" spc="0" normalizeH="0" baseline="0" noProof="0" dirty="0">
                <a:ln>
                  <a:noFill/>
                </a:ln>
                <a:solidFill>
                  <a:srgbClr val="FFFF00"/>
                </a:solidFill>
                <a:effectLst/>
                <a:uLnTx/>
                <a:uFillTx/>
                <a:ea typeface="+mn-ea"/>
                <a:cs typeface="+mn-cs"/>
              </a:rPr>
              <a:t>Unit </a:t>
            </a:r>
            <a:r>
              <a:rPr lang="en-US" sz="2400" b="1" dirty="0">
                <a:solidFill>
                  <a:srgbClr val="FFFF00"/>
                </a:solidFill>
                <a:ea typeface="+mn-ea"/>
                <a:cs typeface="+mn-cs"/>
              </a:rPr>
              <a:t>T</a:t>
            </a:r>
            <a:r>
              <a:rPr kumimoji="0" lang="en-US" sz="2400" b="1" i="0" u="none" strike="noStrike" kern="1200" cap="none" spc="0" normalizeH="0" baseline="0" noProof="0" dirty="0" err="1">
                <a:ln>
                  <a:noFill/>
                </a:ln>
                <a:solidFill>
                  <a:srgbClr val="FFFF00"/>
                </a:solidFill>
                <a:effectLst/>
                <a:uLnTx/>
                <a:uFillTx/>
                <a:ea typeface="+mn-ea"/>
                <a:cs typeface="+mn-cs"/>
              </a:rPr>
              <a:t>esting</a:t>
            </a:r>
            <a:r>
              <a:rPr kumimoji="0" lang="en-US" sz="2400" b="1" i="0" u="none" strike="noStrike" kern="1200" cap="none" spc="0" normalizeH="0" baseline="0" noProof="0" dirty="0">
                <a:ln>
                  <a:noFill/>
                </a:ln>
                <a:solidFill>
                  <a:schemeClr val="bg1"/>
                </a:solidFill>
                <a:effectLst/>
                <a:uLnTx/>
                <a:uFillTx/>
                <a:ea typeface="+mn-ea"/>
                <a:cs typeface="+mn-cs"/>
              </a:rPr>
              <a:t>? </a:t>
            </a:r>
            <a:r>
              <a:rPr lang="en-US" sz="2400" b="1" dirty="0">
                <a:solidFill>
                  <a:schemeClr val="bg1"/>
                </a:solidFill>
                <a:ea typeface="+mn-ea"/>
                <a:cs typeface="+mn-cs"/>
              </a:rPr>
              <a:t>Explain</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AAA</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53AF38A-AA61-0BCB-B6AC-86BC41E89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9" name="Picture 18">
            <a:extLst>
              <a:ext uri="{FF2B5EF4-FFF2-40B4-BE49-F238E27FC236}">
                <a16:creationId xmlns:a16="http://schemas.microsoft.com/office/drawing/2014/main" id="{A78AA902-56F8-6C5B-379A-14BA632D65F0}"/>
              </a:ext>
            </a:extLst>
          </p:cNvPr>
          <p:cNvPicPr>
            <a:picLocks noChangeAspect="1"/>
          </p:cNvPicPr>
          <p:nvPr/>
        </p:nvPicPr>
        <p:blipFill>
          <a:blip r:embed="rId4"/>
          <a:stretch>
            <a:fillRect/>
          </a:stretch>
        </p:blipFill>
        <p:spPr>
          <a:xfrm>
            <a:off x="6495363" y="1101983"/>
            <a:ext cx="5488656" cy="5148209"/>
          </a:xfrm>
          <a:prstGeom prst="rect">
            <a:avLst/>
          </a:prstGeom>
        </p:spPr>
      </p:pic>
      <p:graphicFrame>
        <p:nvGraphicFramePr>
          <p:cNvPr id="6" name="Diagram 5">
            <a:extLst>
              <a:ext uri="{FF2B5EF4-FFF2-40B4-BE49-F238E27FC236}">
                <a16:creationId xmlns:a16="http://schemas.microsoft.com/office/drawing/2014/main" id="{4A3D9F39-99DF-A607-2E50-92848894D06B}"/>
              </a:ext>
            </a:extLst>
          </p:cNvPr>
          <p:cNvGraphicFramePr/>
          <p:nvPr/>
        </p:nvGraphicFramePr>
        <p:xfrm>
          <a:off x="463270" y="969302"/>
          <a:ext cx="4990857" cy="47107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BF7A2140-3CD6-2937-DD68-89C5EA9AA1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1826" y="309422"/>
            <a:ext cx="831557" cy="330834"/>
          </a:xfrm>
          <a:prstGeom prst="rect">
            <a:avLst/>
          </a:prstGeom>
        </p:spPr>
      </p:pic>
      <p:sp>
        <p:nvSpPr>
          <p:cNvPr id="5" name="TextBox 4">
            <a:extLst>
              <a:ext uri="{FF2B5EF4-FFF2-40B4-BE49-F238E27FC236}">
                <a16:creationId xmlns:a16="http://schemas.microsoft.com/office/drawing/2014/main" id="{319A2F68-366B-36C7-2A2E-BC8530020821}"/>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8097016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45C6C-A252-CC52-5506-E1D7E6FD4B8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39C1318-BDF5-C8E7-197F-EB71090E36A1}"/>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ED9BAB-1A89-7DB8-4D74-5932043AE989}"/>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a:t>
            </a:r>
            <a:r>
              <a:rPr lang="en-US" sz="2400" b="1" dirty="0">
                <a:solidFill>
                  <a:schemeClr val="bg1"/>
                </a:solidFill>
                <a:ea typeface="+mn-ea"/>
                <a:cs typeface="+mn-cs"/>
              </a:rPr>
              <a:t>What is </a:t>
            </a:r>
            <a:r>
              <a:rPr lang="en-US" sz="2400" b="1" dirty="0">
                <a:solidFill>
                  <a:srgbClr val="FFFF00"/>
                </a:solidFill>
                <a:ea typeface="+mn-ea"/>
                <a:cs typeface="+mn-cs"/>
              </a:rPr>
              <a:t>Test-Driven Development</a:t>
            </a:r>
            <a:r>
              <a:rPr lang="en-US" sz="2400" b="1" dirty="0">
                <a:solidFill>
                  <a:schemeClr val="bg1"/>
                </a:solidFill>
                <a:ea typeface="+mn-ea"/>
                <a:cs typeface="+mn-cs"/>
              </a:rPr>
              <a:t> (TDD)?</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DD0318B-988A-3EA6-2493-0D36B3D3C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Rectangle 4">
            <a:extLst>
              <a:ext uri="{FF2B5EF4-FFF2-40B4-BE49-F238E27FC236}">
                <a16:creationId xmlns:a16="http://schemas.microsoft.com/office/drawing/2014/main" id="{33C81C50-DB24-78C3-0039-5ACD9F508A5B}"/>
              </a:ext>
            </a:extLst>
          </p:cNvPr>
          <p:cNvSpPr/>
          <p:nvPr/>
        </p:nvSpPr>
        <p:spPr>
          <a:xfrm>
            <a:off x="355694" y="1156503"/>
            <a:ext cx="5403938" cy="1078991"/>
          </a:xfrm>
          <a:prstGeom prst="rect">
            <a:avLst/>
          </a:prstGeom>
        </p:spPr>
        <p:txBody>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Test-driven development (TDD) is a software development approach where tests are written before the actual implementation code.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C9268B5D-11F5-2C34-A315-9C26B538A6AC}"/>
              </a:ext>
            </a:extLst>
          </p:cNvPr>
          <p:cNvGraphicFramePr/>
          <p:nvPr/>
        </p:nvGraphicFramePr>
        <p:xfrm>
          <a:off x="557092" y="2634342"/>
          <a:ext cx="9501308" cy="302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1416043E-E147-027C-00AC-C0D2486C6819}"/>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378079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WebSocket</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How </a:t>
            </a:r>
            <a:r>
              <a:rPr lang="en-US" sz="2400" b="1" dirty="0">
                <a:solidFill>
                  <a:schemeClr val="bg1"/>
                </a:solidFill>
                <a:ea typeface="+mn-ea"/>
                <a:cs typeface="+mn-cs"/>
              </a:rPr>
              <a:t>to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create a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real-time chat application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using Node?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TextBox 5">
            <a:extLst>
              <a:ext uri="{FF2B5EF4-FFF2-40B4-BE49-F238E27FC236}">
                <a16:creationId xmlns:a16="http://schemas.microsoft.com/office/drawing/2014/main" id="{76653839-3B41-5315-3016-7947C3DB84B6}"/>
              </a:ext>
            </a:extLst>
          </p:cNvPr>
          <p:cNvSpPr txBox="1"/>
          <p:nvPr/>
        </p:nvSpPr>
        <p:spPr>
          <a:xfrm>
            <a:off x="371868" y="1090118"/>
            <a:ext cx="525053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By using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WebSockets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WebSockets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allow data to be sent in both directions using a single connection between a client and a server.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F3AF03B-93AF-7630-510C-404215A478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8" t="45223" r="43324"/>
          <a:stretch/>
        </p:blipFill>
        <p:spPr bwMode="auto">
          <a:xfrm>
            <a:off x="715419" y="2408811"/>
            <a:ext cx="3978111" cy="3756581"/>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1878C4-A51E-53DF-F9E4-1D29BB39D92A}"/>
              </a:ext>
            </a:extLst>
          </p:cNvPr>
          <p:cNvPicPr>
            <a:picLocks noChangeAspect="1"/>
          </p:cNvPicPr>
          <p:nvPr/>
        </p:nvPicPr>
        <p:blipFill rotWithShape="1">
          <a:blip r:embed="rId5"/>
          <a:srcRect r="51818"/>
          <a:stretch/>
        </p:blipFill>
        <p:spPr>
          <a:xfrm>
            <a:off x="6188338" y="1177090"/>
            <a:ext cx="2703113" cy="5229225"/>
          </a:xfrm>
          <a:prstGeom prst="rect">
            <a:avLst/>
          </a:prstGeom>
        </p:spPr>
      </p:pic>
      <p:pic>
        <p:nvPicPr>
          <p:cNvPr id="11" name="Picture 10">
            <a:extLst>
              <a:ext uri="{FF2B5EF4-FFF2-40B4-BE49-F238E27FC236}">
                <a16:creationId xmlns:a16="http://schemas.microsoft.com/office/drawing/2014/main" id="{06F30CB0-6930-7239-FD79-B1E885824377}"/>
              </a:ext>
            </a:extLst>
          </p:cNvPr>
          <p:cNvPicPr>
            <a:picLocks noChangeAspect="1"/>
          </p:cNvPicPr>
          <p:nvPr/>
        </p:nvPicPr>
        <p:blipFill rotWithShape="1">
          <a:blip r:embed="rId5"/>
          <a:srcRect l="53683" r="1020"/>
          <a:stretch/>
        </p:blipFill>
        <p:spPr>
          <a:xfrm>
            <a:off x="8972239" y="1177090"/>
            <a:ext cx="2541296" cy="5229225"/>
          </a:xfrm>
          <a:prstGeom prst="rect">
            <a:avLst/>
          </a:prstGeom>
        </p:spPr>
      </p:pic>
      <p:sp>
        <p:nvSpPr>
          <p:cNvPr id="4" name="TextBox 3">
            <a:extLst>
              <a:ext uri="{FF2B5EF4-FFF2-40B4-BE49-F238E27FC236}">
                <a16:creationId xmlns:a16="http://schemas.microsoft.com/office/drawing/2014/main" id="{530550BC-BF14-2F74-F237-04C94489293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9594190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D1E82-D5FB-4650-A992-726840062130}"/>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ea typeface="+mn-ea"/>
                <a:cs typeface="+mn-cs"/>
              </a:rPr>
              <a:t>Chapters</a:t>
            </a:r>
          </a:p>
        </p:txBody>
      </p:sp>
      <p:pic>
        <p:nvPicPr>
          <p:cNvPr id="10" name="Picture 2" descr="Node">
            <a:extLst>
              <a:ext uri="{FF2B5EF4-FFF2-40B4-BE49-F238E27FC236}">
                <a16:creationId xmlns:a16="http://schemas.microsoft.com/office/drawing/2014/main" id="{D70FDFC9-8C0B-F69A-8A21-EBFA92E78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06" b="26607"/>
          <a:stretch/>
        </p:blipFill>
        <p:spPr bwMode="auto">
          <a:xfrm>
            <a:off x="3708363" y="69920"/>
            <a:ext cx="1378055" cy="7524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C212F526-4EDD-BC92-838D-415145160587}"/>
              </a:ext>
            </a:extLst>
          </p:cNvPr>
          <p:cNvGraphicFramePr/>
          <p:nvPr/>
        </p:nvGraphicFramePr>
        <p:xfrm>
          <a:off x="166925" y="963562"/>
          <a:ext cx="11858150" cy="3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E3291E76-ADEA-59FE-CC31-5859F8EB769D}"/>
              </a:ext>
            </a:extLst>
          </p:cNvPr>
          <p:cNvGraphicFramePr/>
          <p:nvPr/>
        </p:nvGraphicFramePr>
        <p:xfrm>
          <a:off x="166925" y="3730794"/>
          <a:ext cx="11858150" cy="30572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descr="A red and yellow sign with a black background&#10;&#10;Description automatically generated">
            <a:extLst>
              <a:ext uri="{FF2B5EF4-FFF2-40B4-BE49-F238E27FC236}">
                <a16:creationId xmlns:a16="http://schemas.microsoft.com/office/drawing/2014/main" id="{F19A6F64-7156-BED8-4DAD-2DAC2043FEA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00399" y="3924814"/>
            <a:ext cx="796412" cy="649515"/>
          </a:xfrm>
          <a:prstGeom prst="rect">
            <a:avLst/>
          </a:prstGeom>
        </p:spPr>
      </p:pic>
    </p:spTree>
    <p:extLst>
      <p:ext uri="{BB962C8B-B14F-4D97-AF65-F5344CB8AC3E}">
        <p14:creationId xmlns:p14="http://schemas.microsoft.com/office/powerpoint/2010/main" val="32435126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760756"/>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MongoDB</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NoSQL</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NoSQL</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RDBMS</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When to use RDBMS and when to use NoSQL DB in your applications?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Documents</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Collections</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in NoSQL?</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advantages</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of NoSQL over RDBMS/SQL databases?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dis-advantages</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of NoSQL as comparison to RDBMS databases?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18. MongoDB - Basics</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28CFD6-CE56-A55B-5150-7FD300914563}"/>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4143430578"/>
      </p:ext>
    </p:extLst>
  </p:cSld>
  <p:clrMapOvr>
    <a:overrideClrMapping bg1="dk1" tx1="lt1" bg2="dk2" tx2="lt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t>
            </a:r>
            <a:r>
              <a:rPr lang="en-US" sz="2400" b="1" dirty="0">
                <a:solidFill>
                  <a:schemeClr val="bg1"/>
                </a:solidFill>
                <a:ea typeface="+mn-ea"/>
                <a:cs typeface="+mn-cs"/>
              </a:rPr>
              <a:t>is </a:t>
            </a:r>
            <a:r>
              <a:rPr lang="en-US" sz="2400" b="1" dirty="0">
                <a:solidFill>
                  <a:srgbClr val="FFFF00"/>
                </a:solidFill>
                <a:ea typeface="+mn-ea"/>
                <a:cs typeface="+mn-cs"/>
              </a:rPr>
              <a:t>MongoDB</a:t>
            </a:r>
            <a:r>
              <a:rPr lang="en-US" sz="2400" b="1" dirty="0">
                <a:solidFill>
                  <a:schemeClr val="bg1"/>
                </a:solidFill>
                <a:ea typeface="+mn-ea"/>
                <a:cs typeface="+mn-cs"/>
              </a:rPr>
              <a:t>?</a:t>
            </a:r>
            <a:r>
              <a:rPr kumimoji="0" lang="en-US" sz="2400" b="1" i="0" u="none" strike="noStrike" kern="1200" cap="none" spc="0" normalizeH="0" baseline="0" noProof="0" dirty="0">
                <a:ln>
                  <a:noFill/>
                </a:ln>
                <a:solidFill>
                  <a:schemeClr val="bg1"/>
                </a:solidFill>
                <a:effectLst/>
                <a:uLnTx/>
                <a:uFillTx/>
                <a:ea typeface="+mn-ea"/>
                <a:cs typeface="+mn-cs"/>
              </a:rPr>
              <a:t> </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TextBox 4">
            <a:extLst>
              <a:ext uri="{FF2B5EF4-FFF2-40B4-BE49-F238E27FC236}">
                <a16:creationId xmlns:a16="http://schemas.microsoft.com/office/drawing/2014/main" id="{B54D3DF6-BDDF-FDEE-8D8E-DDB9331A63AD}"/>
              </a:ext>
            </a:extLst>
          </p:cNvPr>
          <p:cNvSpPr txBox="1"/>
          <p:nvPr/>
        </p:nvSpPr>
        <p:spPr>
          <a:xfrm>
            <a:off x="355693" y="1149147"/>
            <a:ext cx="559592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MongoDB is a popular open-source,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NoSQL database management system.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descr="Computer User Images - Free Download on Freepik">
            <a:extLst>
              <a:ext uri="{FF2B5EF4-FFF2-40B4-BE49-F238E27FC236}">
                <a16:creationId xmlns:a16="http://schemas.microsoft.com/office/drawing/2014/main" id="{6CC72FC4-C9F0-3A06-2EAB-C857391BD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98" y="2799540"/>
            <a:ext cx="1536981" cy="144831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996DBC2-E1ED-2E2E-6467-7107B75279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9808" y="2703122"/>
            <a:ext cx="1153390" cy="1787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7987531-1F65-60DE-50DB-5774AA502086}"/>
              </a:ext>
            </a:extLst>
          </p:cNvPr>
          <p:cNvPicPr>
            <a:picLocks noChangeAspect="1"/>
          </p:cNvPicPr>
          <p:nvPr/>
        </p:nvPicPr>
        <p:blipFill>
          <a:blip r:embed="rId6"/>
          <a:stretch>
            <a:fillRect/>
          </a:stretch>
        </p:blipFill>
        <p:spPr>
          <a:xfrm>
            <a:off x="6643375" y="2751477"/>
            <a:ext cx="1721887" cy="1568831"/>
          </a:xfrm>
          <a:prstGeom prst="rect">
            <a:avLst/>
          </a:prstGeom>
        </p:spPr>
      </p:pic>
      <p:pic>
        <p:nvPicPr>
          <p:cNvPr id="8" name="Picture 10" descr="rdbms] DB schema 설계시 주의할 점 2가지(확장성, 정규화)">
            <a:extLst>
              <a:ext uri="{FF2B5EF4-FFF2-40B4-BE49-F238E27FC236}">
                <a16:creationId xmlns:a16="http://schemas.microsoft.com/office/drawing/2014/main" id="{BC844CE0-42B1-7352-30DC-3D1815F8D2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3692" y="2707301"/>
            <a:ext cx="1596285" cy="17603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C1B8F5-8CAC-A22A-78FB-7FADD2101209}"/>
              </a:ext>
            </a:extLst>
          </p:cNvPr>
          <p:cNvSpPr txBox="1"/>
          <p:nvPr/>
        </p:nvSpPr>
        <p:spPr>
          <a:xfrm>
            <a:off x="3384989" y="2205390"/>
            <a:ext cx="21696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Client-Side</a:t>
            </a:r>
          </a:p>
        </p:txBody>
      </p:sp>
      <p:sp>
        <p:nvSpPr>
          <p:cNvPr id="12" name="TextBox 11">
            <a:extLst>
              <a:ext uri="{FF2B5EF4-FFF2-40B4-BE49-F238E27FC236}">
                <a16:creationId xmlns:a16="http://schemas.microsoft.com/office/drawing/2014/main" id="{94BBCFFE-A1BA-BB0D-E5A0-3FDAFFCB7B6E}"/>
              </a:ext>
            </a:extLst>
          </p:cNvPr>
          <p:cNvSpPr txBox="1"/>
          <p:nvPr/>
        </p:nvSpPr>
        <p:spPr>
          <a:xfrm>
            <a:off x="5928533" y="2205390"/>
            <a:ext cx="315156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Server-Side</a:t>
            </a:r>
          </a:p>
        </p:txBody>
      </p:sp>
      <p:sp>
        <p:nvSpPr>
          <p:cNvPr id="13" name="TextBox 12">
            <a:extLst>
              <a:ext uri="{FF2B5EF4-FFF2-40B4-BE49-F238E27FC236}">
                <a16:creationId xmlns:a16="http://schemas.microsoft.com/office/drawing/2014/main" id="{D114281C-FE11-82E9-DB9B-CC4D5AD5C65B}"/>
              </a:ext>
            </a:extLst>
          </p:cNvPr>
          <p:cNvSpPr txBox="1"/>
          <p:nvPr/>
        </p:nvSpPr>
        <p:spPr>
          <a:xfrm>
            <a:off x="10106816" y="2206454"/>
            <a:ext cx="15962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Database</a:t>
            </a:r>
          </a:p>
        </p:txBody>
      </p:sp>
      <p:cxnSp>
        <p:nvCxnSpPr>
          <p:cNvPr id="14" name="Straight Arrow Connector 13">
            <a:extLst>
              <a:ext uri="{FF2B5EF4-FFF2-40B4-BE49-F238E27FC236}">
                <a16:creationId xmlns:a16="http://schemas.microsoft.com/office/drawing/2014/main" id="{71125EB1-F697-9CF6-F787-E758B6E78197}"/>
              </a:ext>
            </a:extLst>
          </p:cNvPr>
          <p:cNvCxnSpPr>
            <a:cxnSpLocks/>
          </p:cNvCxnSpPr>
          <p:nvPr/>
        </p:nvCxnSpPr>
        <p:spPr>
          <a:xfrm>
            <a:off x="2083323" y="3286239"/>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12EC81-C6B3-2C56-F4EE-DF6530CDC7C2}"/>
              </a:ext>
            </a:extLst>
          </p:cNvPr>
          <p:cNvSpPr txBox="1"/>
          <p:nvPr/>
        </p:nvSpPr>
        <p:spPr>
          <a:xfrm>
            <a:off x="2439007" y="2887293"/>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61FCCD60-ABBB-A775-594B-A470179DD9D7}"/>
              </a:ext>
            </a:extLst>
          </p:cNvPr>
          <p:cNvCxnSpPr>
            <a:cxnSpLocks/>
          </p:cNvCxnSpPr>
          <p:nvPr/>
        </p:nvCxnSpPr>
        <p:spPr>
          <a:xfrm>
            <a:off x="5040954" y="3256625"/>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6C28A9-DC2B-72A3-2F36-51A5203D13DC}"/>
              </a:ext>
            </a:extLst>
          </p:cNvPr>
          <p:cNvCxnSpPr>
            <a:cxnSpLocks/>
          </p:cNvCxnSpPr>
          <p:nvPr/>
        </p:nvCxnSpPr>
        <p:spPr>
          <a:xfrm>
            <a:off x="8363734" y="3286239"/>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A1FA83B-77CD-DF5D-B6F4-6912D5E2EE2B}"/>
              </a:ext>
            </a:extLst>
          </p:cNvPr>
          <p:cNvCxnSpPr>
            <a:cxnSpLocks/>
          </p:cNvCxnSpPr>
          <p:nvPr/>
        </p:nvCxnSpPr>
        <p:spPr>
          <a:xfrm flipH="1">
            <a:off x="8289747" y="3889743"/>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D4CB82-8A27-F1D7-6961-0DDB3650FDA6}"/>
              </a:ext>
            </a:extLst>
          </p:cNvPr>
          <p:cNvCxnSpPr>
            <a:cxnSpLocks/>
          </p:cNvCxnSpPr>
          <p:nvPr/>
        </p:nvCxnSpPr>
        <p:spPr>
          <a:xfrm flipH="1">
            <a:off x="5003198" y="3894370"/>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721C61-ADA1-B979-DE13-D52A18ADEF49}"/>
              </a:ext>
            </a:extLst>
          </p:cNvPr>
          <p:cNvCxnSpPr>
            <a:cxnSpLocks/>
          </p:cNvCxnSpPr>
          <p:nvPr/>
        </p:nvCxnSpPr>
        <p:spPr>
          <a:xfrm flipH="1">
            <a:off x="1997144" y="3894370"/>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3ECC1C4-A056-5C21-7A1B-D11F31964DBC}"/>
              </a:ext>
            </a:extLst>
          </p:cNvPr>
          <p:cNvSpPr txBox="1"/>
          <p:nvPr/>
        </p:nvSpPr>
        <p:spPr>
          <a:xfrm>
            <a:off x="2432255" y="3900448"/>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Response</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22" name="Picture 2" descr="Angular, logo Icon in Vector Logo">
            <a:extLst>
              <a:ext uri="{FF2B5EF4-FFF2-40B4-BE49-F238E27FC236}">
                <a16:creationId xmlns:a16="http://schemas.microsoft.com/office/drawing/2014/main" id="{0A1A4999-9687-82BA-6560-B941421192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0782" y="4833613"/>
            <a:ext cx="746100" cy="7461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CD47A8C6-52FA-658C-D6BF-B8D719B0A7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3854" y="4833614"/>
            <a:ext cx="792965" cy="6876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Your First API With Node.js and Express | by Alpesh Patel | C# Programming  | Medium">
            <a:extLst>
              <a:ext uri="{FF2B5EF4-FFF2-40B4-BE49-F238E27FC236}">
                <a16:creationId xmlns:a16="http://schemas.microsoft.com/office/drawing/2014/main" id="{F190DF37-7973-C153-1B67-9F17E28F116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183" r="18211" b="3846"/>
          <a:stretch/>
        </p:blipFill>
        <p:spPr bwMode="auto">
          <a:xfrm>
            <a:off x="6761861" y="4590243"/>
            <a:ext cx="1484911" cy="98947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igh-res browser logos - Paul Irish">
            <a:extLst>
              <a:ext uri="{FF2B5EF4-FFF2-40B4-BE49-F238E27FC236}">
                <a16:creationId xmlns:a16="http://schemas.microsoft.com/office/drawing/2014/main" id="{E5182F76-D98D-F0C5-4E25-B422078BA8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736" y="4375452"/>
            <a:ext cx="1775304" cy="352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D5760D0-7870-2CEA-F11B-3058CD2EED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1814" y="4763218"/>
            <a:ext cx="1870586" cy="504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56EC376-17B2-0394-914E-83DD01D89E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9095" y="313948"/>
            <a:ext cx="905321" cy="360181"/>
          </a:xfrm>
          <a:prstGeom prst="rect">
            <a:avLst/>
          </a:prstGeom>
        </p:spPr>
      </p:pic>
      <p:sp>
        <p:nvSpPr>
          <p:cNvPr id="26" name="TextBox 25">
            <a:extLst>
              <a:ext uri="{FF2B5EF4-FFF2-40B4-BE49-F238E27FC236}">
                <a16:creationId xmlns:a16="http://schemas.microsoft.com/office/drawing/2014/main" id="{CB761E7E-5CD7-6C28-0178-EAA2E51666F6}"/>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809515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041FC-FE78-CCE0-7C2C-DC7A98A4111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23BA9C8-8161-1921-D9B8-F38E425B225B}"/>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EBF962-9ACB-E7BB-3381-9170270891C6}"/>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t>
            </a:r>
            <a:r>
              <a:rPr lang="en-US" sz="2400" b="1" dirty="0">
                <a:solidFill>
                  <a:schemeClr val="bg1"/>
                </a:solidFill>
                <a:ea typeface="+mn-ea"/>
                <a:cs typeface="+mn-cs"/>
              </a:rPr>
              <a:t>is </a:t>
            </a:r>
            <a:r>
              <a:rPr lang="en-US" sz="2400" b="1" dirty="0">
                <a:solidFill>
                  <a:srgbClr val="FFFF00"/>
                </a:solidFill>
                <a:ea typeface="+mn-ea"/>
                <a:cs typeface="+mn-cs"/>
              </a:rPr>
              <a:t>NoSQL</a:t>
            </a:r>
            <a:r>
              <a:rPr lang="en-US" sz="2400" b="1" dirty="0">
                <a:solidFill>
                  <a:schemeClr val="bg1"/>
                </a:solidFill>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E13DE67-B6F5-EA2C-7F11-1A05AF7AD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1" name="Diagram 40">
            <a:extLst>
              <a:ext uri="{FF2B5EF4-FFF2-40B4-BE49-F238E27FC236}">
                <a16:creationId xmlns:a16="http://schemas.microsoft.com/office/drawing/2014/main" id="{3D86880F-DF59-43E1-CD6B-698F470E015B}"/>
              </a:ext>
            </a:extLst>
          </p:cNvPr>
          <p:cNvGraphicFramePr/>
          <p:nvPr/>
        </p:nvGraphicFramePr>
        <p:xfrm>
          <a:off x="355693" y="1911041"/>
          <a:ext cx="10923493" cy="46765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4" name="TextBox 43">
            <a:extLst>
              <a:ext uri="{FF2B5EF4-FFF2-40B4-BE49-F238E27FC236}">
                <a16:creationId xmlns:a16="http://schemas.microsoft.com/office/drawing/2014/main" id="{866E0517-01D9-0B4D-D1B6-9E4333297E5A}"/>
              </a:ext>
            </a:extLst>
          </p:cNvPr>
          <p:cNvSpPr txBox="1"/>
          <p:nvPr/>
        </p:nvSpPr>
        <p:spPr>
          <a:xfrm>
            <a:off x="355692" y="1156502"/>
            <a:ext cx="589880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NoSQL(Not Only SQL) databases are designed to handle structured, semi-structured, and unstructured data.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E9FCD86-AF94-17BA-345A-A7C5A67353F9}"/>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9724521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AC1D5-5C6E-F291-7D5B-7ABA69C92A5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9BB5FE6-46D4-43B6-2462-52084C026DD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392A2E-7CDF-1490-FEAE-BB3E59B5CE83}"/>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ea typeface="+mn-ea"/>
                <a:cs typeface="+mn-cs"/>
              </a:rPr>
              <a:t>NoSQL</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RDBMS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419F2AC-5FF7-C07E-EF92-C96973382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20" name="TextBox 19">
            <a:extLst>
              <a:ext uri="{FF2B5EF4-FFF2-40B4-BE49-F238E27FC236}">
                <a16:creationId xmlns:a16="http://schemas.microsoft.com/office/drawing/2014/main" id="{F9E4E0BE-AB57-EE39-2F05-1D4AB8874692}"/>
              </a:ext>
            </a:extLst>
          </p:cNvPr>
          <p:cNvSpPr txBox="1"/>
          <p:nvPr/>
        </p:nvSpPr>
        <p:spPr>
          <a:xfrm>
            <a:off x="6366056" y="4066707"/>
            <a:ext cx="4711346" cy="203132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NoSQL databases are designed to handle structured, semi-structured, and unstructured data.</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NoSQL databases use a variety of flexible data models, such as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document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columnar, and graph.</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F10A28A-F178-4F47-F205-4E247B58FDDE}"/>
              </a:ext>
            </a:extLst>
          </p:cNvPr>
          <p:cNvSpPr/>
          <p:nvPr/>
        </p:nvSpPr>
        <p:spPr>
          <a:xfrm>
            <a:off x="6718872" y="1537589"/>
            <a:ext cx="2124185" cy="131787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“ID”: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“Name”: “Happy”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“Passion”: “Football”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8E66978-1C7E-DD01-C2F4-7E4F9312B17E}"/>
              </a:ext>
            </a:extLst>
          </p:cNvPr>
          <p:cNvSpPr txBox="1"/>
          <p:nvPr/>
        </p:nvSpPr>
        <p:spPr>
          <a:xfrm>
            <a:off x="8329169" y="1068122"/>
            <a:ext cx="139995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NoSQL</a:t>
            </a:r>
          </a:p>
        </p:txBody>
      </p:sp>
      <p:sp>
        <p:nvSpPr>
          <p:cNvPr id="21" name="Rectangle 20">
            <a:extLst>
              <a:ext uri="{FF2B5EF4-FFF2-40B4-BE49-F238E27FC236}">
                <a16:creationId xmlns:a16="http://schemas.microsoft.com/office/drawing/2014/main" id="{38D52814-FD7D-0ADC-6F0F-A3F1F62DC393}"/>
              </a:ext>
            </a:extLst>
          </p:cNvPr>
          <p:cNvSpPr/>
          <p:nvPr/>
        </p:nvSpPr>
        <p:spPr>
          <a:xfrm>
            <a:off x="9029147" y="1512412"/>
            <a:ext cx="2048254" cy="131787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“ID”: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“Name”: “Amit”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7F92F964-9DB9-95C0-D6D4-EE9134209BBF}"/>
              </a:ext>
            </a:extLst>
          </p:cNvPr>
          <p:cNvSpPr txBox="1"/>
          <p:nvPr/>
        </p:nvSpPr>
        <p:spPr>
          <a:xfrm>
            <a:off x="7043022" y="2921208"/>
            <a:ext cx="13999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Document 1</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717944A2-7AC9-2DA4-7F53-BD17F9C0D9D9}"/>
              </a:ext>
            </a:extLst>
          </p:cNvPr>
          <p:cNvSpPr txBox="1"/>
          <p:nvPr/>
        </p:nvSpPr>
        <p:spPr>
          <a:xfrm>
            <a:off x="9353296" y="2921208"/>
            <a:ext cx="13999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Document 2</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177389C8-AAB5-6CD6-258B-09D86365FED3}"/>
              </a:ext>
            </a:extLst>
          </p:cNvPr>
          <p:cNvCxnSpPr/>
          <p:nvPr/>
        </p:nvCxnSpPr>
        <p:spPr>
          <a:xfrm>
            <a:off x="5787342" y="2072380"/>
            <a:ext cx="0" cy="444146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7" name="Table 26">
            <a:extLst>
              <a:ext uri="{FF2B5EF4-FFF2-40B4-BE49-F238E27FC236}">
                <a16:creationId xmlns:a16="http://schemas.microsoft.com/office/drawing/2014/main" id="{F3305410-7396-991B-07E1-5752BE624440}"/>
              </a:ext>
            </a:extLst>
          </p:cNvPr>
          <p:cNvGraphicFramePr>
            <a:graphicFrameLocks noGrp="1"/>
          </p:cNvGraphicFramePr>
          <p:nvPr/>
        </p:nvGraphicFramePr>
        <p:xfrm>
          <a:off x="1296253" y="1437454"/>
          <a:ext cx="3210381" cy="1112520"/>
        </p:xfrm>
        <a:graphic>
          <a:graphicData uri="http://schemas.openxmlformats.org/drawingml/2006/table">
            <a:tbl>
              <a:tblPr firstRow="1" bandRow="1">
                <a:tableStyleId>{00A15C55-8517-42AA-B614-E9B94910E393}</a:tableStyleId>
              </a:tblPr>
              <a:tblGrid>
                <a:gridCol w="1070127">
                  <a:extLst>
                    <a:ext uri="{9D8B030D-6E8A-4147-A177-3AD203B41FA5}">
                      <a16:colId xmlns:a16="http://schemas.microsoft.com/office/drawing/2014/main" val="3080254534"/>
                    </a:ext>
                  </a:extLst>
                </a:gridCol>
                <a:gridCol w="1070127">
                  <a:extLst>
                    <a:ext uri="{9D8B030D-6E8A-4147-A177-3AD203B41FA5}">
                      <a16:colId xmlns:a16="http://schemas.microsoft.com/office/drawing/2014/main" val="2677774222"/>
                    </a:ext>
                  </a:extLst>
                </a:gridCol>
                <a:gridCol w="1070127">
                  <a:extLst>
                    <a:ext uri="{9D8B030D-6E8A-4147-A177-3AD203B41FA5}">
                      <a16:colId xmlns:a16="http://schemas.microsoft.com/office/drawing/2014/main" val="1660766936"/>
                    </a:ext>
                  </a:extLst>
                </a:gridCol>
              </a:tblGrid>
              <a:tr h="370840">
                <a:tc>
                  <a:txBody>
                    <a:bodyPr/>
                    <a:lstStyle/>
                    <a:p>
                      <a:r>
                        <a:rPr lang="en-US" dirty="0"/>
                        <a:t>ID</a:t>
                      </a:r>
                      <a:endParaRPr lang="en-IN" dirty="0"/>
                    </a:p>
                  </a:txBody>
                  <a:tcPr/>
                </a:tc>
                <a:tc>
                  <a:txBody>
                    <a:bodyPr/>
                    <a:lstStyle/>
                    <a:p>
                      <a:r>
                        <a:rPr lang="en-US" dirty="0"/>
                        <a:t>Name</a:t>
                      </a:r>
                      <a:endParaRPr lang="en-IN" dirty="0"/>
                    </a:p>
                  </a:txBody>
                  <a:tcPr/>
                </a:tc>
                <a:tc>
                  <a:txBody>
                    <a:bodyPr/>
                    <a:lstStyle/>
                    <a:p>
                      <a:r>
                        <a:rPr lang="en-US" dirty="0"/>
                        <a:t>Passion</a:t>
                      </a:r>
                      <a:endParaRPr lang="en-IN" dirty="0"/>
                    </a:p>
                  </a:txBody>
                  <a:tcPr/>
                </a:tc>
                <a:extLst>
                  <a:ext uri="{0D108BD9-81ED-4DB2-BD59-A6C34878D82A}">
                    <a16:rowId xmlns:a16="http://schemas.microsoft.com/office/drawing/2014/main" val="197688795"/>
                  </a:ext>
                </a:extLst>
              </a:tr>
              <a:tr h="370840">
                <a:tc>
                  <a:txBody>
                    <a:bodyPr/>
                    <a:lstStyle/>
                    <a:p>
                      <a:r>
                        <a:rPr lang="en-US" dirty="0"/>
                        <a:t>1</a:t>
                      </a:r>
                      <a:endParaRPr lang="en-IN" dirty="0"/>
                    </a:p>
                  </a:txBody>
                  <a:tcPr/>
                </a:tc>
                <a:tc>
                  <a:txBody>
                    <a:bodyPr/>
                    <a:lstStyle/>
                    <a:p>
                      <a:r>
                        <a:rPr lang="en-US" dirty="0"/>
                        <a:t>Happy</a:t>
                      </a:r>
                      <a:endParaRPr lang="en-IN" dirty="0"/>
                    </a:p>
                  </a:txBody>
                  <a:tcPr/>
                </a:tc>
                <a:tc>
                  <a:txBody>
                    <a:bodyPr/>
                    <a:lstStyle/>
                    <a:p>
                      <a:r>
                        <a:rPr lang="en-US" dirty="0"/>
                        <a:t>Football</a:t>
                      </a:r>
                      <a:endParaRPr lang="en-IN" dirty="0"/>
                    </a:p>
                  </a:txBody>
                  <a:tcPr/>
                </a:tc>
                <a:extLst>
                  <a:ext uri="{0D108BD9-81ED-4DB2-BD59-A6C34878D82A}">
                    <a16:rowId xmlns:a16="http://schemas.microsoft.com/office/drawing/2014/main" val="118655161"/>
                  </a:ext>
                </a:extLst>
              </a:tr>
              <a:tr h="370840">
                <a:tc>
                  <a:txBody>
                    <a:bodyPr/>
                    <a:lstStyle/>
                    <a:p>
                      <a:r>
                        <a:rPr lang="en-US" dirty="0"/>
                        <a:t>2</a:t>
                      </a:r>
                      <a:endParaRPr lang="en-IN" dirty="0"/>
                    </a:p>
                  </a:txBody>
                  <a:tcPr/>
                </a:tc>
                <a:tc>
                  <a:txBody>
                    <a:bodyPr/>
                    <a:lstStyle/>
                    <a:p>
                      <a:r>
                        <a:rPr lang="en-US" dirty="0"/>
                        <a:t>Amit</a:t>
                      </a:r>
                      <a:endParaRPr lang="en-IN" dirty="0"/>
                    </a:p>
                  </a:txBody>
                  <a:tcPr/>
                </a:tc>
                <a:tc>
                  <a:txBody>
                    <a:bodyPr/>
                    <a:lstStyle/>
                    <a:p>
                      <a:r>
                        <a:rPr lang="en-US" dirty="0"/>
                        <a:t>null</a:t>
                      </a:r>
                      <a:endParaRPr lang="en-IN" dirty="0"/>
                    </a:p>
                  </a:txBody>
                  <a:tcPr/>
                </a:tc>
                <a:extLst>
                  <a:ext uri="{0D108BD9-81ED-4DB2-BD59-A6C34878D82A}">
                    <a16:rowId xmlns:a16="http://schemas.microsoft.com/office/drawing/2014/main" val="3049980336"/>
                  </a:ext>
                </a:extLst>
              </a:tr>
            </a:tbl>
          </a:graphicData>
        </a:graphic>
      </p:graphicFrame>
      <p:sp>
        <p:nvSpPr>
          <p:cNvPr id="28" name="TextBox 27">
            <a:extLst>
              <a:ext uri="{FF2B5EF4-FFF2-40B4-BE49-F238E27FC236}">
                <a16:creationId xmlns:a16="http://schemas.microsoft.com/office/drawing/2014/main" id="{428628FA-2CF6-1CF6-7089-806A2D974F49}"/>
              </a:ext>
            </a:extLst>
          </p:cNvPr>
          <p:cNvSpPr txBox="1"/>
          <p:nvPr/>
        </p:nvSpPr>
        <p:spPr>
          <a:xfrm>
            <a:off x="2561127" y="2668866"/>
            <a:ext cx="144371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Users (Table) </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9CD858F-6B78-57AC-6812-BF039B10B2A8}"/>
              </a:ext>
            </a:extLst>
          </p:cNvPr>
          <p:cNvSpPr txBox="1"/>
          <p:nvPr/>
        </p:nvSpPr>
        <p:spPr>
          <a:xfrm>
            <a:off x="2055160" y="1068122"/>
            <a:ext cx="176872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RDBMS(SQL)</a:t>
            </a:r>
          </a:p>
        </p:txBody>
      </p:sp>
      <p:sp>
        <p:nvSpPr>
          <p:cNvPr id="30" name="TextBox 29">
            <a:extLst>
              <a:ext uri="{FF2B5EF4-FFF2-40B4-BE49-F238E27FC236}">
                <a16:creationId xmlns:a16="http://schemas.microsoft.com/office/drawing/2014/main" id="{D14D9856-9CE2-51D3-2D68-FEFC9C266657}"/>
              </a:ext>
            </a:extLst>
          </p:cNvPr>
          <p:cNvSpPr txBox="1"/>
          <p:nvPr/>
        </p:nvSpPr>
        <p:spPr>
          <a:xfrm>
            <a:off x="482391" y="1795094"/>
            <a:ext cx="75678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 1</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51DA4FF-197B-7760-A3E7-3E3CCECB3918}"/>
              </a:ext>
            </a:extLst>
          </p:cNvPr>
          <p:cNvSpPr txBox="1"/>
          <p:nvPr/>
        </p:nvSpPr>
        <p:spPr>
          <a:xfrm>
            <a:off x="482391" y="2180642"/>
            <a:ext cx="75678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 2</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74D4AEC1-E91F-AFC2-E06B-36A4E563C4A1}"/>
              </a:ext>
            </a:extLst>
          </p:cNvPr>
          <p:cNvSpPr txBox="1"/>
          <p:nvPr/>
        </p:nvSpPr>
        <p:spPr>
          <a:xfrm>
            <a:off x="549006" y="4066707"/>
            <a:ext cx="4024242" cy="203132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RDBMS are designed to handle structured data ( predefined and fixed schemas).</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RDBMS use the relational model, where data is stored in tables with rows and columns.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CEE1FA62-BF95-A767-1415-3A385240C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444" y="303555"/>
            <a:ext cx="905321" cy="360181"/>
          </a:xfrm>
          <a:prstGeom prst="rect">
            <a:avLst/>
          </a:prstGeom>
        </p:spPr>
      </p:pic>
      <p:sp>
        <p:nvSpPr>
          <p:cNvPr id="4" name="Left Brace 3">
            <a:extLst>
              <a:ext uri="{FF2B5EF4-FFF2-40B4-BE49-F238E27FC236}">
                <a16:creationId xmlns:a16="http://schemas.microsoft.com/office/drawing/2014/main" id="{BE635339-4A40-63DE-964B-3FEA0E896A55}"/>
              </a:ext>
            </a:extLst>
          </p:cNvPr>
          <p:cNvSpPr/>
          <p:nvPr/>
        </p:nvSpPr>
        <p:spPr>
          <a:xfrm rot="16200000">
            <a:off x="8783666" y="1031549"/>
            <a:ext cx="242794" cy="4533490"/>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F501E5D-9217-2CD4-D76C-49C0D5EA681E}"/>
              </a:ext>
            </a:extLst>
          </p:cNvPr>
          <p:cNvSpPr txBox="1"/>
          <p:nvPr/>
        </p:nvSpPr>
        <p:spPr>
          <a:xfrm>
            <a:off x="8109174" y="3443636"/>
            <a:ext cx="183994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Users (Collection)</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6B751CA-AC82-2FF4-506B-82D9B09653B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9841984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AC1D5-5C6E-F291-7D5B-7ABA69C92A5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9BB5FE6-46D4-43B6-2462-52084C026DD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392A2E-7CDF-1490-FEAE-BB3E59B5CE83}"/>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When to use RDBMS and when to use NoSQL DB in your applications?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419F2AC-5FF7-C07E-EF92-C96973382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20" name="TextBox 19">
            <a:extLst>
              <a:ext uri="{FF2B5EF4-FFF2-40B4-BE49-F238E27FC236}">
                <a16:creationId xmlns:a16="http://schemas.microsoft.com/office/drawing/2014/main" id="{F9E4E0BE-AB57-EE39-2F05-1D4AB8874692}"/>
              </a:ext>
            </a:extLst>
          </p:cNvPr>
          <p:cNvSpPr txBox="1"/>
          <p:nvPr/>
        </p:nvSpPr>
        <p:spPr>
          <a:xfrm>
            <a:off x="5941053" y="1156502"/>
            <a:ext cx="5616843" cy="92333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NoSQL databases are designed to handle large volumes of data with high-speed read and write operations, such as social media, IoT, and gaming.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177389C8-AAB5-6CD6-258B-09D86365FED3}"/>
              </a:ext>
            </a:extLst>
          </p:cNvPr>
          <p:cNvCxnSpPr/>
          <p:nvPr/>
        </p:nvCxnSpPr>
        <p:spPr>
          <a:xfrm>
            <a:off x="5685266" y="1333716"/>
            <a:ext cx="0" cy="444146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4D4AEC1-E91F-AFC2-E06B-36A4E563C4A1}"/>
              </a:ext>
            </a:extLst>
          </p:cNvPr>
          <p:cNvSpPr txBox="1"/>
          <p:nvPr/>
        </p:nvSpPr>
        <p:spPr>
          <a:xfrm>
            <a:off x="355693" y="1156502"/>
            <a:ext cx="5089397" cy="147732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RDBMS are suitable for applications that require complex transactions and data integrity(ACID), such as banking, finance, and e-commerce.</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Artificial Intelligence with solid fill">
            <a:extLst>
              <a:ext uri="{FF2B5EF4-FFF2-40B4-BE49-F238E27FC236}">
                <a16:creationId xmlns:a16="http://schemas.microsoft.com/office/drawing/2014/main" id="{DD3C0FB1-42B9-85EB-1F5E-D2E33F6B21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8135" y="168780"/>
            <a:ext cx="559216" cy="559216"/>
          </a:xfrm>
          <a:prstGeom prst="rect">
            <a:avLst/>
          </a:prstGeom>
        </p:spPr>
      </p:pic>
      <p:pic>
        <p:nvPicPr>
          <p:cNvPr id="1026" name="Picture 2" descr="Innovative Digital Banking Solutions: Staying on Trend">
            <a:extLst>
              <a:ext uri="{FF2B5EF4-FFF2-40B4-BE49-F238E27FC236}">
                <a16:creationId xmlns:a16="http://schemas.microsoft.com/office/drawing/2014/main" id="{8A96E78E-6D1C-10C6-B902-1748A5D2B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169" y="2529920"/>
            <a:ext cx="3864590" cy="2574784"/>
          </a:xfrm>
          <a:prstGeom prst="roundRect">
            <a:avLst/>
          </a:prstGeom>
          <a:noFill/>
          <a:extLst>
            <a:ext uri="{909E8E84-426E-40DD-AFC4-6F175D3DCCD1}">
              <a14:hiddenFill xmlns:a14="http://schemas.microsoft.com/office/drawing/2010/main">
                <a:solidFill>
                  <a:srgbClr val="FFFFFF"/>
                </a:solidFill>
              </a14:hiddenFill>
            </a:ext>
          </a:extLst>
        </p:spPr>
      </p:pic>
      <p:pic>
        <p:nvPicPr>
          <p:cNvPr id="1030" name="Picture 6" descr="Chat application Vectors &amp; Illustrations for Free Download | Freepik">
            <a:extLst>
              <a:ext uri="{FF2B5EF4-FFF2-40B4-BE49-F238E27FC236}">
                <a16:creationId xmlns:a16="http://schemas.microsoft.com/office/drawing/2014/main" id="{E0E08931-2C87-6D40-0F9B-57C8B61916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9965"/>
          <a:stretch/>
        </p:blipFill>
        <p:spPr bwMode="auto">
          <a:xfrm>
            <a:off x="6369041" y="2322100"/>
            <a:ext cx="3827805" cy="34463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EBF9C0-95A6-938B-4399-0B686E0347AE}"/>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679139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92901-48BC-2431-5827-9820067EE84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CA8FA5A-44C8-F68A-4FC1-C04364164B09}"/>
              </a:ext>
            </a:extLst>
          </p:cNvPr>
          <p:cNvPicPr>
            <a:picLocks noChangeAspect="1"/>
          </p:cNvPicPr>
          <p:nvPr/>
        </p:nvPicPr>
        <p:blipFill rotWithShape="1">
          <a:blip r:embed="rId3"/>
          <a:srcRect t="10794" b="8752"/>
          <a:stretch/>
        </p:blipFill>
        <p:spPr>
          <a:xfrm>
            <a:off x="7704486" y="3254832"/>
            <a:ext cx="3505650" cy="3373457"/>
          </a:xfrm>
          <a:prstGeom prst="rect">
            <a:avLst/>
          </a:prstGeom>
        </p:spPr>
      </p:pic>
      <p:sp>
        <p:nvSpPr>
          <p:cNvPr id="9" name="Rectangle 8">
            <a:extLst>
              <a:ext uri="{FF2B5EF4-FFF2-40B4-BE49-F238E27FC236}">
                <a16:creationId xmlns:a16="http://schemas.microsoft.com/office/drawing/2014/main" id="{017379EF-CCDA-21E0-2B40-93EA52DC9DAB}"/>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577E06-E1C3-84CD-EE61-D2FA78DCEB3D}"/>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Multi </a:t>
            </a:r>
            <a:r>
              <a:rPr kumimoji="0" lang="en-US" sz="2400" b="1" i="0" u="none" strike="noStrike" kern="1200" cap="none" spc="0" normalizeH="0" baseline="0" noProof="0" dirty="0" err="1">
                <a:ln>
                  <a:noFill/>
                </a:ln>
                <a:solidFill>
                  <a:srgbClr val="FFFF00"/>
                </a:solidFill>
                <a:effectLst/>
                <a:uLnTx/>
                <a:uFillTx/>
                <a:ea typeface="+mn-ea"/>
                <a:cs typeface="+mn-cs"/>
              </a:rPr>
              <a:t>Threade</a:t>
            </a:r>
            <a:r>
              <a:rPr lang="en-US" sz="2400" b="1" dirty="0">
                <a:solidFill>
                  <a:srgbClr val="FFFF00"/>
                </a:solidFill>
                <a:ea typeface="+mn-ea"/>
                <a:cs typeface="+mn-cs"/>
              </a:rPr>
              <a:t>d </a:t>
            </a:r>
            <a:r>
              <a:rPr lang="en-US" sz="2400" b="1" dirty="0">
                <a:solidFill>
                  <a:schemeClr val="bg1"/>
                </a:solidFill>
                <a:ea typeface="+mn-ea"/>
                <a:cs typeface="+mn-cs"/>
              </a:rPr>
              <a:t>Programming</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A74EE09D-EA9E-BD18-3D2F-E2C456F3E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0" name="Picture 9">
            <a:extLst>
              <a:ext uri="{FF2B5EF4-FFF2-40B4-BE49-F238E27FC236}">
                <a16:creationId xmlns:a16="http://schemas.microsoft.com/office/drawing/2014/main" id="{DF5E72AE-4504-0044-889D-A1763E04E608}"/>
              </a:ext>
            </a:extLst>
          </p:cNvPr>
          <p:cNvPicPr>
            <a:picLocks noChangeAspect="1"/>
          </p:cNvPicPr>
          <p:nvPr/>
        </p:nvPicPr>
        <p:blipFill>
          <a:blip r:embed="rId5"/>
          <a:stretch>
            <a:fillRect/>
          </a:stretch>
        </p:blipFill>
        <p:spPr>
          <a:xfrm>
            <a:off x="7341970" y="1397626"/>
            <a:ext cx="1129025" cy="1028668"/>
          </a:xfrm>
          <a:prstGeom prst="rect">
            <a:avLst/>
          </a:prstGeom>
        </p:spPr>
      </p:pic>
      <p:sp>
        <p:nvSpPr>
          <p:cNvPr id="12" name="TextBox 11">
            <a:extLst>
              <a:ext uri="{FF2B5EF4-FFF2-40B4-BE49-F238E27FC236}">
                <a16:creationId xmlns:a16="http://schemas.microsoft.com/office/drawing/2014/main" id="{D31AF309-93F7-7BA5-B291-860E9EE0D56D}"/>
              </a:ext>
            </a:extLst>
          </p:cNvPr>
          <p:cNvSpPr txBox="1"/>
          <p:nvPr/>
        </p:nvSpPr>
        <p:spPr>
          <a:xfrm>
            <a:off x="6352853" y="1011542"/>
            <a:ext cx="3151569"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Server-Side</a:t>
            </a:r>
          </a:p>
        </p:txBody>
      </p:sp>
      <p:sp>
        <p:nvSpPr>
          <p:cNvPr id="22" name="TextBox 21">
            <a:extLst>
              <a:ext uri="{FF2B5EF4-FFF2-40B4-BE49-F238E27FC236}">
                <a16:creationId xmlns:a16="http://schemas.microsoft.com/office/drawing/2014/main" id="{D7EA2238-950A-E089-A976-B5F69D92AFE3}"/>
              </a:ext>
            </a:extLst>
          </p:cNvPr>
          <p:cNvSpPr txBox="1"/>
          <p:nvPr/>
        </p:nvSpPr>
        <p:spPr>
          <a:xfrm>
            <a:off x="5936821" y="3935237"/>
            <a:ext cx="153744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T2 created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AC409FB1-DB7A-EDD5-EFAA-80B6FDD02AD0}"/>
              </a:ext>
            </a:extLst>
          </p:cNvPr>
          <p:cNvCxnSpPr>
            <a:cxnSpLocks/>
          </p:cNvCxnSpPr>
          <p:nvPr/>
        </p:nvCxnSpPr>
        <p:spPr>
          <a:xfrm>
            <a:off x="7934191" y="2417981"/>
            <a:ext cx="0" cy="96678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7248102F-A27F-DEAB-9E08-ECE4784DD3F2}"/>
              </a:ext>
            </a:extLst>
          </p:cNvPr>
          <p:cNvSpPr/>
          <p:nvPr/>
        </p:nvSpPr>
        <p:spPr>
          <a:xfrm>
            <a:off x="7119426" y="4214021"/>
            <a:ext cx="597105" cy="49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T2</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8CDB4F2D-4273-121B-FF8C-055740C1395A}"/>
              </a:ext>
            </a:extLst>
          </p:cNvPr>
          <p:cNvSpPr/>
          <p:nvPr/>
        </p:nvSpPr>
        <p:spPr>
          <a:xfrm>
            <a:off x="7146522" y="5041322"/>
            <a:ext cx="597105" cy="49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T3</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3272149F-270E-B8FF-DFB6-F2E4C7BCEDD5}"/>
              </a:ext>
            </a:extLst>
          </p:cNvPr>
          <p:cNvSpPr/>
          <p:nvPr/>
        </p:nvSpPr>
        <p:spPr>
          <a:xfrm>
            <a:off x="7719025" y="2702459"/>
            <a:ext cx="597105" cy="49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83384729-088D-55EA-0972-11582AB88425}"/>
              </a:ext>
            </a:extLst>
          </p:cNvPr>
          <p:cNvSpPr/>
          <p:nvPr/>
        </p:nvSpPr>
        <p:spPr>
          <a:xfrm>
            <a:off x="7107381" y="5836623"/>
            <a:ext cx="597105" cy="49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T4</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F6624E60-7B88-D455-5CC2-3F942B9E6F21}"/>
              </a:ext>
            </a:extLst>
          </p:cNvPr>
          <p:cNvSpPr txBox="1"/>
          <p:nvPr/>
        </p:nvSpPr>
        <p:spPr>
          <a:xfrm>
            <a:off x="5936821" y="4657679"/>
            <a:ext cx="1515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T3 created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0F798B97-572E-8555-3F62-32F9EBF7F5A2}"/>
              </a:ext>
            </a:extLst>
          </p:cNvPr>
          <p:cNvSpPr/>
          <p:nvPr/>
        </p:nvSpPr>
        <p:spPr>
          <a:xfrm>
            <a:off x="7134124" y="3434639"/>
            <a:ext cx="597105" cy="49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E439A008-7BA1-DA14-D5DF-BD5164D80FFD}"/>
              </a:ext>
            </a:extLst>
          </p:cNvPr>
          <p:cNvSpPr txBox="1"/>
          <p:nvPr/>
        </p:nvSpPr>
        <p:spPr>
          <a:xfrm>
            <a:off x="5934221" y="5463862"/>
            <a:ext cx="1585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T4 created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8" name="Picture 2" descr="Computer User Images - Free Download on Freepik">
            <a:extLst>
              <a:ext uri="{FF2B5EF4-FFF2-40B4-BE49-F238E27FC236}">
                <a16:creationId xmlns:a16="http://schemas.microsoft.com/office/drawing/2014/main" id="{3B2CC9AA-D6EC-B4E2-4216-381FB47686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685" y="1348757"/>
            <a:ext cx="882698" cy="859552"/>
          </a:xfrm>
          <a:prstGeom prst="ellipse">
            <a:avLst/>
          </a:prstGeom>
          <a:noFill/>
          <a:extLst>
            <a:ext uri="{909E8E84-426E-40DD-AFC4-6F175D3DCCD1}">
              <a14:hiddenFill xmlns:a14="http://schemas.microsoft.com/office/drawing/2010/main">
                <a:solidFill>
                  <a:srgbClr val="FFFFFF"/>
                </a:solidFill>
              </a14:hiddenFill>
            </a:ext>
          </a:extLst>
        </p:spPr>
      </p:pic>
      <p:pic>
        <p:nvPicPr>
          <p:cNvPr id="59" name="Picture 6">
            <a:extLst>
              <a:ext uri="{FF2B5EF4-FFF2-40B4-BE49-F238E27FC236}">
                <a16:creationId xmlns:a16="http://schemas.microsoft.com/office/drawing/2014/main" id="{54B8F4C9-CBF1-2A02-775F-10D5C3B021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608" y="1355150"/>
            <a:ext cx="593328" cy="91965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EA7604CC-CE21-E192-4A14-519EB7E1FBF5}"/>
              </a:ext>
            </a:extLst>
          </p:cNvPr>
          <p:cNvSpPr txBox="1"/>
          <p:nvPr/>
        </p:nvSpPr>
        <p:spPr>
          <a:xfrm>
            <a:off x="2744675" y="943040"/>
            <a:ext cx="216960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Client-Side</a:t>
            </a:r>
          </a:p>
        </p:txBody>
      </p:sp>
      <p:sp>
        <p:nvSpPr>
          <p:cNvPr id="61" name="TextBox 60">
            <a:extLst>
              <a:ext uri="{FF2B5EF4-FFF2-40B4-BE49-F238E27FC236}">
                <a16:creationId xmlns:a16="http://schemas.microsoft.com/office/drawing/2014/main" id="{1BF608F1-5745-A7D4-54D6-0EB9C309D669}"/>
              </a:ext>
            </a:extLst>
          </p:cNvPr>
          <p:cNvSpPr txBox="1"/>
          <p:nvPr/>
        </p:nvSpPr>
        <p:spPr>
          <a:xfrm>
            <a:off x="1933906" y="1392474"/>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2" name="Straight Arrow Connector 61">
            <a:extLst>
              <a:ext uri="{FF2B5EF4-FFF2-40B4-BE49-F238E27FC236}">
                <a16:creationId xmlns:a16="http://schemas.microsoft.com/office/drawing/2014/main" id="{31DA7936-281A-6B0F-C8B7-4140395F405D}"/>
              </a:ext>
            </a:extLst>
          </p:cNvPr>
          <p:cNvCxnSpPr>
            <a:cxnSpLocks/>
            <a:endCxn id="10" idx="1"/>
          </p:cNvCxnSpPr>
          <p:nvPr/>
        </p:nvCxnSpPr>
        <p:spPr>
          <a:xfrm>
            <a:off x="4186245" y="1861776"/>
            <a:ext cx="3155725" cy="50184"/>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C63BCFA-3789-1D10-3EF1-FE9D40546617}"/>
              </a:ext>
            </a:extLst>
          </p:cNvPr>
          <p:cNvCxnSpPr>
            <a:cxnSpLocks/>
          </p:cNvCxnSpPr>
          <p:nvPr/>
        </p:nvCxnSpPr>
        <p:spPr>
          <a:xfrm>
            <a:off x="1745673" y="1863091"/>
            <a:ext cx="1745935"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24B491C7-D78D-ADC4-D208-69C59AFAE8E7}"/>
              </a:ext>
            </a:extLst>
          </p:cNvPr>
          <p:cNvSpPr/>
          <p:nvPr/>
        </p:nvSpPr>
        <p:spPr>
          <a:xfrm>
            <a:off x="5393834" y="1346494"/>
            <a:ext cx="6327112" cy="523426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F84CE93B-BFA4-F836-A70C-BC2DB3FD4695}"/>
              </a:ext>
            </a:extLst>
          </p:cNvPr>
          <p:cNvSpPr txBox="1"/>
          <p:nvPr/>
        </p:nvSpPr>
        <p:spPr>
          <a:xfrm>
            <a:off x="433661" y="2857420"/>
            <a:ext cx="4783938"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 multi-threaded application, multiple threads can execute multiple tasks simultaneously and parallelly.</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soon as one thread starts a task, the next task is immediately initiated by creating a second thread.</a:t>
            </a:r>
          </a:p>
        </p:txBody>
      </p:sp>
      <p:pic>
        <p:nvPicPr>
          <p:cNvPr id="4" name="Picture 6" descr="High-res browser logos - Paul Irish">
            <a:extLst>
              <a:ext uri="{FF2B5EF4-FFF2-40B4-BE49-F238E27FC236}">
                <a16:creationId xmlns:a16="http://schemas.microsoft.com/office/drawing/2014/main" id="{61A37B5C-7575-94FE-018F-84CEB08D83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02" y="2099027"/>
            <a:ext cx="1312012" cy="2608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305DD3-515D-ACD7-E554-2CD0B5EF5B9C}"/>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9620160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94A2A-09C7-5C02-7A45-9D894850E47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81F1759-A7EB-56DF-24A3-C6BB4B35C5F8}"/>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CB567D-AE49-CBA0-4999-3EE134EF3052}"/>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Documents</a:t>
            </a:r>
            <a:r>
              <a:rPr kumimoji="0" lang="en-US" sz="2400" b="1" i="0" u="none" strike="noStrike" kern="1200" cap="none" spc="0" normalizeH="0" baseline="0" noProof="0" dirty="0">
                <a:ln>
                  <a:noFill/>
                </a:ln>
                <a:solidFill>
                  <a:schemeClr val="bg1"/>
                </a:solidFill>
                <a:effectLst/>
                <a:uLnTx/>
                <a:uFillTx/>
                <a:ea typeface="+mn-ea"/>
                <a:cs typeface="+mn-cs"/>
              </a:rPr>
              <a:t> and </a:t>
            </a:r>
            <a:r>
              <a:rPr kumimoji="0" lang="en-US" sz="2400" b="1" i="0" u="none" strike="noStrike" kern="1200" cap="none" spc="0" normalizeH="0" baseline="0" noProof="0" dirty="0">
                <a:ln>
                  <a:noFill/>
                </a:ln>
                <a:solidFill>
                  <a:srgbClr val="FFFF00"/>
                </a:solidFill>
                <a:effectLst/>
                <a:uLnTx/>
                <a:uFillTx/>
                <a:ea typeface="+mn-ea"/>
                <a:cs typeface="+mn-cs"/>
              </a:rPr>
              <a:t>Collections</a:t>
            </a:r>
            <a:r>
              <a:rPr kumimoji="0" lang="en-US" sz="2400" b="1" i="0" u="none" strike="noStrike" kern="1200" cap="none" spc="0" normalizeH="0" baseline="0" noProof="0" dirty="0">
                <a:ln>
                  <a:noFill/>
                </a:ln>
                <a:solidFill>
                  <a:schemeClr val="bg1"/>
                </a:solidFill>
                <a:effectLst/>
                <a:uLnTx/>
                <a:uFillTx/>
                <a:ea typeface="+mn-ea"/>
                <a:cs typeface="+mn-cs"/>
              </a:rPr>
              <a:t> in NoSQL?</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1D92685-858A-570E-9A05-E68423BC8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Rectangle 5">
            <a:extLst>
              <a:ext uri="{FF2B5EF4-FFF2-40B4-BE49-F238E27FC236}">
                <a16:creationId xmlns:a16="http://schemas.microsoft.com/office/drawing/2014/main" id="{3A0A794E-FEDE-336D-CB1E-E6990F9B16A1}"/>
              </a:ext>
            </a:extLst>
          </p:cNvPr>
          <p:cNvSpPr/>
          <p:nvPr/>
        </p:nvSpPr>
        <p:spPr>
          <a:xfrm>
            <a:off x="6718872" y="1537589"/>
            <a:ext cx="2158909" cy="131787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“ID”: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“Name”: “Happy”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“Passion”: “Football”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1A8E45F-2564-83AE-134E-1568BD5383A3}"/>
              </a:ext>
            </a:extLst>
          </p:cNvPr>
          <p:cNvSpPr txBox="1"/>
          <p:nvPr/>
        </p:nvSpPr>
        <p:spPr>
          <a:xfrm>
            <a:off x="8329169" y="1068122"/>
            <a:ext cx="139995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NoSQL</a:t>
            </a:r>
          </a:p>
        </p:txBody>
      </p:sp>
      <p:sp>
        <p:nvSpPr>
          <p:cNvPr id="21" name="Rectangle 20">
            <a:extLst>
              <a:ext uri="{FF2B5EF4-FFF2-40B4-BE49-F238E27FC236}">
                <a16:creationId xmlns:a16="http://schemas.microsoft.com/office/drawing/2014/main" id="{F057A3EC-6835-B155-FE5D-0502C8E0C599}"/>
              </a:ext>
            </a:extLst>
          </p:cNvPr>
          <p:cNvSpPr/>
          <p:nvPr/>
        </p:nvSpPr>
        <p:spPr>
          <a:xfrm>
            <a:off x="9029147" y="1512412"/>
            <a:ext cx="2048254" cy="131787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“ID”: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“Name”: “Amit”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CD2D91F-77D4-B873-09C3-7A232F8DAD7C}"/>
              </a:ext>
            </a:extLst>
          </p:cNvPr>
          <p:cNvSpPr txBox="1"/>
          <p:nvPr/>
        </p:nvSpPr>
        <p:spPr>
          <a:xfrm>
            <a:off x="7043022" y="2921208"/>
            <a:ext cx="13999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Document 1</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DC8A866-6CEB-B26A-7E49-FF739CBBC086}"/>
              </a:ext>
            </a:extLst>
          </p:cNvPr>
          <p:cNvSpPr txBox="1"/>
          <p:nvPr/>
        </p:nvSpPr>
        <p:spPr>
          <a:xfrm>
            <a:off x="9353296" y="2921208"/>
            <a:ext cx="13999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Document 2</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F115F3A-46CA-F0C8-0CCC-34F8F00FBE9E}"/>
              </a:ext>
            </a:extLst>
          </p:cNvPr>
          <p:cNvSpPr txBox="1"/>
          <p:nvPr/>
        </p:nvSpPr>
        <p:spPr>
          <a:xfrm>
            <a:off x="355693" y="1149147"/>
            <a:ext cx="5223304"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document is a semi-structured data structure(XML, JSON format) that stores information in a NoSQL database. It is similar to a row in a table in a RDBMS.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"collection" is a group of documents that are stored together in a NoSQL database. It is similar to a table in a RDBMS.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Left Brace 4">
            <a:extLst>
              <a:ext uri="{FF2B5EF4-FFF2-40B4-BE49-F238E27FC236}">
                <a16:creationId xmlns:a16="http://schemas.microsoft.com/office/drawing/2014/main" id="{EB8A1709-F01A-A1D9-9CE7-88A414B15B65}"/>
              </a:ext>
            </a:extLst>
          </p:cNvPr>
          <p:cNvSpPr/>
          <p:nvPr/>
        </p:nvSpPr>
        <p:spPr>
          <a:xfrm rot="16200000">
            <a:off x="8783666" y="1239896"/>
            <a:ext cx="242794" cy="4533490"/>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EF38233-3587-E9FE-BF68-BE2A72654567}"/>
              </a:ext>
            </a:extLst>
          </p:cNvPr>
          <p:cNvSpPr txBox="1"/>
          <p:nvPr/>
        </p:nvSpPr>
        <p:spPr>
          <a:xfrm>
            <a:off x="8109174" y="3651983"/>
            <a:ext cx="183994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Users (Collection)</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B3714E2-A275-8D5B-75BB-41B5C2403D07}"/>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5105328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1E6BA-94D5-8656-BDC6-0BA559C0282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13624B1-7CF8-7255-24CE-0E38B75695EA}"/>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A9A49B-13BB-48D7-9156-8F20D102AC77}"/>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advantages</a:t>
            </a:r>
            <a:r>
              <a:rPr kumimoji="0" lang="en-US" sz="2400" b="1" i="0" u="none" strike="noStrike" kern="1200" cap="none" spc="0" normalizeH="0" baseline="0" noProof="0" dirty="0">
                <a:ln>
                  <a:noFill/>
                </a:ln>
                <a:solidFill>
                  <a:schemeClr val="bg1"/>
                </a:solidFill>
                <a:effectLst/>
                <a:uLnTx/>
                <a:uFillTx/>
                <a:ea typeface="+mn-ea"/>
                <a:cs typeface="+mn-cs"/>
              </a:rPr>
              <a:t> of NoSQL over RDBMS/SQL databases?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24404AD-7440-2482-8CEB-543FBB7A5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0" name="Rectangle 49">
            <a:extLst>
              <a:ext uri="{FF2B5EF4-FFF2-40B4-BE49-F238E27FC236}">
                <a16:creationId xmlns:a16="http://schemas.microsoft.com/office/drawing/2014/main" id="{1719CDFB-45E3-E696-0E5F-3CB00FACC690}"/>
              </a:ext>
            </a:extLst>
          </p:cNvPr>
          <p:cNvSpPr/>
          <p:nvPr/>
        </p:nvSpPr>
        <p:spPr>
          <a:xfrm>
            <a:off x="9990713" y="1427001"/>
            <a:ext cx="2048254" cy="127697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“ID”: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“Name”: “John”,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“City”: ”Delhi”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0576A88A-A9CF-B81F-F757-5E108BF9B5BB}"/>
              </a:ext>
            </a:extLst>
          </p:cNvPr>
          <p:cNvGrpSpPr/>
          <p:nvPr/>
        </p:nvGrpSpPr>
        <p:grpSpPr>
          <a:xfrm>
            <a:off x="540382" y="4082240"/>
            <a:ext cx="3465443" cy="547049"/>
            <a:chOff x="-142632" y="2766"/>
            <a:chExt cx="3465443" cy="757995"/>
          </a:xfrm>
        </p:grpSpPr>
        <p:sp>
          <p:nvSpPr>
            <p:cNvPr id="53" name="Rectangle: Top Corners Rounded 52">
              <a:extLst>
                <a:ext uri="{FF2B5EF4-FFF2-40B4-BE49-F238E27FC236}">
                  <a16:creationId xmlns:a16="http://schemas.microsoft.com/office/drawing/2014/main" id="{75D865E1-BAEE-1001-07A3-98B643D548B8}"/>
                </a:ext>
              </a:extLst>
            </p:cNvPr>
            <p:cNvSpPr/>
            <p:nvPr/>
          </p:nvSpPr>
          <p:spPr>
            <a:xfrm>
              <a:off x="-142632" y="2766"/>
              <a:ext cx="3465443" cy="757995"/>
            </a:xfrm>
            <a:prstGeom prst="round2SameRect">
              <a:avLst>
                <a:gd name="adj1" fmla="val 16670"/>
                <a:gd name="adj2" fmla="val 0"/>
              </a:avLst>
            </a:prstGeom>
          </p:spPr>
          <p:style>
            <a:lnRef idx="1">
              <a:schemeClr val="accent2">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Top Corners Rounded 4">
              <a:extLst>
                <a:ext uri="{FF2B5EF4-FFF2-40B4-BE49-F238E27FC236}">
                  <a16:creationId xmlns:a16="http://schemas.microsoft.com/office/drawing/2014/main" id="{80F34BCE-8F9C-2B68-6ADF-341A47DA0E55}"/>
                </a:ext>
              </a:extLst>
            </p:cNvPr>
            <p:cNvSpPr txBox="1"/>
            <p:nvPr/>
          </p:nvSpPr>
          <p:spPr>
            <a:xfrm>
              <a:off x="-105623" y="39775"/>
              <a:ext cx="3391425" cy="72098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34290" tIns="34290" rIns="34290" bIns="3429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1. Schema Flexibility</a:t>
              </a:r>
            </a:p>
          </p:txBody>
        </p:sp>
      </p:grpSp>
      <p:sp>
        <p:nvSpPr>
          <p:cNvPr id="55" name="Rectangle 54">
            <a:extLst>
              <a:ext uri="{FF2B5EF4-FFF2-40B4-BE49-F238E27FC236}">
                <a16:creationId xmlns:a16="http://schemas.microsoft.com/office/drawing/2014/main" id="{6514E07F-4DB9-CE80-8242-7EE88661160E}"/>
              </a:ext>
            </a:extLst>
          </p:cNvPr>
          <p:cNvSpPr/>
          <p:nvPr/>
        </p:nvSpPr>
        <p:spPr>
          <a:xfrm>
            <a:off x="540382" y="4635639"/>
            <a:ext cx="11078594" cy="1921167"/>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lphaL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1: In users table in SQL, unknown user passion require storing null values, taking space. In NoSQL, omitting passion saves space without needing to store null values.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lphaL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2: In SQL, adding city for users means altering schema(adding new column), affecting all records. In NoSQL, adding city for users is straightforward, requiring no schema changes.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95ED743-8533-C072-58AB-5543582495D8}"/>
              </a:ext>
            </a:extLst>
          </p:cNvPr>
          <p:cNvSpPr/>
          <p:nvPr/>
        </p:nvSpPr>
        <p:spPr>
          <a:xfrm>
            <a:off x="5451676" y="1386101"/>
            <a:ext cx="2208233" cy="131787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“ID”: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“Name”: “Happy”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“Passion”: “Football”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9666212-2C57-F7C7-623E-B18503E98637}"/>
              </a:ext>
            </a:extLst>
          </p:cNvPr>
          <p:cNvSpPr txBox="1"/>
          <p:nvPr/>
        </p:nvSpPr>
        <p:spPr>
          <a:xfrm>
            <a:off x="8077554" y="963033"/>
            <a:ext cx="139995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NoSQL</a:t>
            </a:r>
          </a:p>
        </p:txBody>
      </p:sp>
      <p:sp>
        <p:nvSpPr>
          <p:cNvPr id="6" name="Rectangle 5">
            <a:extLst>
              <a:ext uri="{FF2B5EF4-FFF2-40B4-BE49-F238E27FC236}">
                <a16:creationId xmlns:a16="http://schemas.microsoft.com/office/drawing/2014/main" id="{FAA867D4-9B1E-5F71-4BCA-B70D1CFEBA89}"/>
              </a:ext>
            </a:extLst>
          </p:cNvPr>
          <p:cNvSpPr/>
          <p:nvPr/>
        </p:nvSpPr>
        <p:spPr>
          <a:xfrm>
            <a:off x="7812066" y="1386101"/>
            <a:ext cx="2048254" cy="131787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“ID”: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“Name”: “Amit”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A11BE78-C955-65FB-EB4E-4F47446C1CB9}"/>
              </a:ext>
            </a:extLst>
          </p:cNvPr>
          <p:cNvSpPr txBox="1"/>
          <p:nvPr/>
        </p:nvSpPr>
        <p:spPr>
          <a:xfrm>
            <a:off x="5935804" y="2769720"/>
            <a:ext cx="13999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Document 1</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80157B8-9D78-11D7-0496-96D01076469E}"/>
              </a:ext>
            </a:extLst>
          </p:cNvPr>
          <p:cNvSpPr txBox="1"/>
          <p:nvPr/>
        </p:nvSpPr>
        <p:spPr>
          <a:xfrm>
            <a:off x="8136215" y="2794897"/>
            <a:ext cx="13999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Document 2</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96199D8-BBDF-BD84-4E28-B8C62D85C1C1}"/>
              </a:ext>
            </a:extLst>
          </p:cNvPr>
          <p:cNvSpPr txBox="1"/>
          <p:nvPr/>
        </p:nvSpPr>
        <p:spPr>
          <a:xfrm>
            <a:off x="2017082" y="963033"/>
            <a:ext cx="176872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RDBMS(SQL)</a:t>
            </a:r>
          </a:p>
        </p:txBody>
      </p:sp>
      <p:sp>
        <p:nvSpPr>
          <p:cNvPr id="15" name="TextBox 14">
            <a:extLst>
              <a:ext uri="{FF2B5EF4-FFF2-40B4-BE49-F238E27FC236}">
                <a16:creationId xmlns:a16="http://schemas.microsoft.com/office/drawing/2014/main" id="{C335483F-C666-0ED2-2E41-3571CC03FBF5}"/>
              </a:ext>
            </a:extLst>
          </p:cNvPr>
          <p:cNvSpPr txBox="1"/>
          <p:nvPr/>
        </p:nvSpPr>
        <p:spPr>
          <a:xfrm>
            <a:off x="10446489" y="2770389"/>
            <a:ext cx="13999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Document 3</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6" name="Table 15">
            <a:extLst>
              <a:ext uri="{FF2B5EF4-FFF2-40B4-BE49-F238E27FC236}">
                <a16:creationId xmlns:a16="http://schemas.microsoft.com/office/drawing/2014/main" id="{9A89A9E5-7AB9-448D-27CB-0A090876A64B}"/>
              </a:ext>
            </a:extLst>
          </p:cNvPr>
          <p:cNvGraphicFramePr>
            <a:graphicFrameLocks noGrp="1"/>
          </p:cNvGraphicFramePr>
          <p:nvPr/>
        </p:nvGraphicFramePr>
        <p:xfrm>
          <a:off x="1296253" y="1437454"/>
          <a:ext cx="3210381" cy="1112520"/>
        </p:xfrm>
        <a:graphic>
          <a:graphicData uri="http://schemas.openxmlformats.org/drawingml/2006/table">
            <a:tbl>
              <a:tblPr firstRow="1" bandRow="1">
                <a:tableStyleId>{00A15C55-8517-42AA-B614-E9B94910E393}</a:tableStyleId>
              </a:tblPr>
              <a:tblGrid>
                <a:gridCol w="1070127">
                  <a:extLst>
                    <a:ext uri="{9D8B030D-6E8A-4147-A177-3AD203B41FA5}">
                      <a16:colId xmlns:a16="http://schemas.microsoft.com/office/drawing/2014/main" val="3080254534"/>
                    </a:ext>
                  </a:extLst>
                </a:gridCol>
                <a:gridCol w="1070127">
                  <a:extLst>
                    <a:ext uri="{9D8B030D-6E8A-4147-A177-3AD203B41FA5}">
                      <a16:colId xmlns:a16="http://schemas.microsoft.com/office/drawing/2014/main" val="2677774222"/>
                    </a:ext>
                  </a:extLst>
                </a:gridCol>
                <a:gridCol w="1070127">
                  <a:extLst>
                    <a:ext uri="{9D8B030D-6E8A-4147-A177-3AD203B41FA5}">
                      <a16:colId xmlns:a16="http://schemas.microsoft.com/office/drawing/2014/main" val="1660766936"/>
                    </a:ext>
                  </a:extLst>
                </a:gridCol>
              </a:tblGrid>
              <a:tr h="370840">
                <a:tc>
                  <a:txBody>
                    <a:bodyPr/>
                    <a:lstStyle/>
                    <a:p>
                      <a:r>
                        <a:rPr lang="en-US" dirty="0"/>
                        <a:t>ID</a:t>
                      </a:r>
                      <a:endParaRPr lang="en-IN" dirty="0"/>
                    </a:p>
                  </a:txBody>
                  <a:tcPr/>
                </a:tc>
                <a:tc>
                  <a:txBody>
                    <a:bodyPr/>
                    <a:lstStyle/>
                    <a:p>
                      <a:r>
                        <a:rPr lang="en-US" dirty="0"/>
                        <a:t>Name</a:t>
                      </a:r>
                      <a:endParaRPr lang="en-IN" dirty="0"/>
                    </a:p>
                  </a:txBody>
                  <a:tcPr/>
                </a:tc>
                <a:tc>
                  <a:txBody>
                    <a:bodyPr/>
                    <a:lstStyle/>
                    <a:p>
                      <a:r>
                        <a:rPr lang="en-US" dirty="0"/>
                        <a:t>Passion</a:t>
                      </a:r>
                      <a:endParaRPr lang="en-IN" dirty="0"/>
                    </a:p>
                  </a:txBody>
                  <a:tcPr/>
                </a:tc>
                <a:extLst>
                  <a:ext uri="{0D108BD9-81ED-4DB2-BD59-A6C34878D82A}">
                    <a16:rowId xmlns:a16="http://schemas.microsoft.com/office/drawing/2014/main" val="197688795"/>
                  </a:ext>
                </a:extLst>
              </a:tr>
              <a:tr h="370840">
                <a:tc>
                  <a:txBody>
                    <a:bodyPr/>
                    <a:lstStyle/>
                    <a:p>
                      <a:r>
                        <a:rPr lang="en-US" dirty="0"/>
                        <a:t>1</a:t>
                      </a:r>
                      <a:endParaRPr lang="en-IN" dirty="0"/>
                    </a:p>
                  </a:txBody>
                  <a:tcPr/>
                </a:tc>
                <a:tc>
                  <a:txBody>
                    <a:bodyPr/>
                    <a:lstStyle/>
                    <a:p>
                      <a:r>
                        <a:rPr lang="en-US" dirty="0"/>
                        <a:t>Happy</a:t>
                      </a:r>
                      <a:endParaRPr lang="en-IN" dirty="0"/>
                    </a:p>
                  </a:txBody>
                  <a:tcPr/>
                </a:tc>
                <a:tc>
                  <a:txBody>
                    <a:bodyPr/>
                    <a:lstStyle/>
                    <a:p>
                      <a:r>
                        <a:rPr lang="en-US" dirty="0"/>
                        <a:t>Football</a:t>
                      </a:r>
                      <a:endParaRPr lang="en-IN" dirty="0"/>
                    </a:p>
                  </a:txBody>
                  <a:tcPr/>
                </a:tc>
                <a:extLst>
                  <a:ext uri="{0D108BD9-81ED-4DB2-BD59-A6C34878D82A}">
                    <a16:rowId xmlns:a16="http://schemas.microsoft.com/office/drawing/2014/main" val="118655161"/>
                  </a:ext>
                </a:extLst>
              </a:tr>
              <a:tr h="370840">
                <a:tc>
                  <a:txBody>
                    <a:bodyPr/>
                    <a:lstStyle/>
                    <a:p>
                      <a:r>
                        <a:rPr lang="en-US" dirty="0"/>
                        <a:t>2</a:t>
                      </a:r>
                      <a:endParaRPr lang="en-IN" dirty="0"/>
                    </a:p>
                  </a:txBody>
                  <a:tcPr/>
                </a:tc>
                <a:tc>
                  <a:txBody>
                    <a:bodyPr/>
                    <a:lstStyle/>
                    <a:p>
                      <a:r>
                        <a:rPr lang="en-US" dirty="0"/>
                        <a:t>Amit</a:t>
                      </a:r>
                      <a:endParaRPr lang="en-IN" dirty="0"/>
                    </a:p>
                  </a:txBody>
                  <a:tcPr/>
                </a:tc>
                <a:tc>
                  <a:txBody>
                    <a:bodyPr/>
                    <a:lstStyle/>
                    <a:p>
                      <a:r>
                        <a:rPr lang="en-US" dirty="0"/>
                        <a:t>null</a:t>
                      </a:r>
                      <a:endParaRPr lang="en-IN" dirty="0"/>
                    </a:p>
                  </a:txBody>
                  <a:tcPr/>
                </a:tc>
                <a:extLst>
                  <a:ext uri="{0D108BD9-81ED-4DB2-BD59-A6C34878D82A}">
                    <a16:rowId xmlns:a16="http://schemas.microsoft.com/office/drawing/2014/main" val="3049980336"/>
                  </a:ext>
                </a:extLst>
              </a:tr>
            </a:tbl>
          </a:graphicData>
        </a:graphic>
      </p:graphicFrame>
      <p:sp>
        <p:nvSpPr>
          <p:cNvPr id="17" name="TextBox 16">
            <a:extLst>
              <a:ext uri="{FF2B5EF4-FFF2-40B4-BE49-F238E27FC236}">
                <a16:creationId xmlns:a16="http://schemas.microsoft.com/office/drawing/2014/main" id="{4C6ABAE9-3E0D-6E5E-960C-311C01A25496}"/>
              </a:ext>
            </a:extLst>
          </p:cNvPr>
          <p:cNvSpPr txBox="1"/>
          <p:nvPr/>
        </p:nvSpPr>
        <p:spPr>
          <a:xfrm>
            <a:off x="2273103" y="2655063"/>
            <a:ext cx="144371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Users (Table) </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8337F7F9-B10A-6B65-7772-076FA6E5FBE9}"/>
              </a:ext>
            </a:extLst>
          </p:cNvPr>
          <p:cNvSpPr txBox="1"/>
          <p:nvPr/>
        </p:nvSpPr>
        <p:spPr>
          <a:xfrm>
            <a:off x="482391" y="1795094"/>
            <a:ext cx="75678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 1</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8FF19A4-AEFC-6D1D-C4A4-A7E35EEB71BB}"/>
              </a:ext>
            </a:extLst>
          </p:cNvPr>
          <p:cNvSpPr txBox="1"/>
          <p:nvPr/>
        </p:nvSpPr>
        <p:spPr>
          <a:xfrm>
            <a:off x="482391" y="2180642"/>
            <a:ext cx="75678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 2</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Left Brace 22">
            <a:extLst>
              <a:ext uri="{FF2B5EF4-FFF2-40B4-BE49-F238E27FC236}">
                <a16:creationId xmlns:a16="http://schemas.microsoft.com/office/drawing/2014/main" id="{E339A802-181D-E1AA-D2DF-90CDD8A17B44}"/>
              </a:ext>
            </a:extLst>
          </p:cNvPr>
          <p:cNvSpPr/>
          <p:nvPr/>
        </p:nvSpPr>
        <p:spPr>
          <a:xfrm rot="16200000">
            <a:off x="8653738" y="-94617"/>
            <a:ext cx="183167" cy="6587293"/>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E2FA4B6-D228-3A8A-A978-87C81304F678}"/>
              </a:ext>
            </a:extLst>
          </p:cNvPr>
          <p:cNvSpPr txBox="1"/>
          <p:nvPr/>
        </p:nvSpPr>
        <p:spPr>
          <a:xfrm>
            <a:off x="7867784" y="3267348"/>
            <a:ext cx="267349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Users (Collection)</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9D7E7655-0792-4778-E513-9C05F2533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33" y="319597"/>
            <a:ext cx="905321" cy="360181"/>
          </a:xfrm>
          <a:prstGeom prst="rect">
            <a:avLst/>
          </a:prstGeom>
        </p:spPr>
      </p:pic>
      <p:sp>
        <p:nvSpPr>
          <p:cNvPr id="11" name="TextBox 10">
            <a:extLst>
              <a:ext uri="{FF2B5EF4-FFF2-40B4-BE49-F238E27FC236}">
                <a16:creationId xmlns:a16="http://schemas.microsoft.com/office/drawing/2014/main" id="{5952C85F-7E0C-8D64-689F-6E519C65E13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9850963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F5C3B-5B6D-D4A8-D24F-A85279CCD4A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F2BF23E-63DA-8691-4F20-69F9A6F18C4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BE37AC-8160-D138-8B4C-33836BB2CD75}"/>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advantages</a:t>
            </a:r>
            <a:r>
              <a:rPr kumimoji="0" lang="en-US" sz="2400" b="1" i="0" u="none" strike="noStrike" kern="1200" cap="none" spc="0" normalizeH="0" baseline="0" noProof="0" dirty="0">
                <a:ln>
                  <a:noFill/>
                </a:ln>
                <a:solidFill>
                  <a:schemeClr val="bg1"/>
                </a:solidFill>
                <a:effectLst/>
                <a:uLnTx/>
                <a:uFillTx/>
                <a:ea typeface="+mn-ea"/>
                <a:cs typeface="+mn-cs"/>
              </a:rPr>
              <a:t> of NoSQL over RDBMS/SQL databases?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4624D85D-202B-22A9-21BF-4FE360F93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7" name="Diagram 6">
            <a:extLst>
              <a:ext uri="{FF2B5EF4-FFF2-40B4-BE49-F238E27FC236}">
                <a16:creationId xmlns:a16="http://schemas.microsoft.com/office/drawing/2014/main" id="{E2BB3AC3-E4B6-7A1C-00C5-F2A30265F13C}"/>
              </a:ext>
            </a:extLst>
          </p:cNvPr>
          <p:cNvGraphicFramePr/>
          <p:nvPr/>
        </p:nvGraphicFramePr>
        <p:xfrm>
          <a:off x="667259" y="1455445"/>
          <a:ext cx="10108771" cy="3947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055CCE53-9A54-88E4-29E5-AE137D62C6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24833" y="319597"/>
            <a:ext cx="905321" cy="360181"/>
          </a:xfrm>
          <a:prstGeom prst="rect">
            <a:avLst/>
          </a:prstGeom>
        </p:spPr>
      </p:pic>
      <p:sp>
        <p:nvSpPr>
          <p:cNvPr id="5" name="TextBox 4">
            <a:extLst>
              <a:ext uri="{FF2B5EF4-FFF2-40B4-BE49-F238E27FC236}">
                <a16:creationId xmlns:a16="http://schemas.microsoft.com/office/drawing/2014/main" id="{B379AAE2-B65D-4143-E4FE-7B3E5D517620}"/>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6289914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DC14E-C265-7A76-4578-19CAD545ACE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8D9DA1D-22B9-8FC2-FE56-85A873F33FA0}"/>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9890CB-F86F-4A3A-4A1E-A278BDEB6680}"/>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lang="en-US" sz="2400" b="1" dirty="0">
                <a:solidFill>
                  <a:srgbClr val="FFFF00"/>
                </a:solidFill>
                <a:ea typeface="+mn-ea"/>
                <a:cs typeface="+mn-cs"/>
              </a:rPr>
              <a:t>dis</a:t>
            </a:r>
            <a:r>
              <a:rPr kumimoji="0" lang="en-US" sz="2400" b="1" i="0" u="none" strike="noStrike" kern="1200" cap="none" spc="0" normalizeH="0" baseline="0" noProof="0" dirty="0">
                <a:ln>
                  <a:noFill/>
                </a:ln>
                <a:solidFill>
                  <a:srgbClr val="FFFF00"/>
                </a:solidFill>
                <a:effectLst/>
                <a:uLnTx/>
                <a:uFillTx/>
                <a:ea typeface="+mn-ea"/>
                <a:cs typeface="+mn-cs"/>
              </a:rPr>
              <a:t>-advantages</a:t>
            </a:r>
            <a:r>
              <a:rPr kumimoji="0" lang="en-US" sz="2400" b="1" i="0" u="none" strike="noStrike" kern="1200" cap="none" spc="0" normalizeH="0" baseline="0" noProof="0" dirty="0">
                <a:ln>
                  <a:noFill/>
                </a:ln>
                <a:solidFill>
                  <a:schemeClr val="bg1"/>
                </a:solidFill>
                <a:effectLst/>
                <a:uLnTx/>
                <a:uFillTx/>
                <a:ea typeface="+mn-ea"/>
                <a:cs typeface="+mn-cs"/>
              </a:rPr>
              <a:t> of NoSQL as comparison to RDBMS databases?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D8C17383-C807-D7F6-39BD-E0F469EF4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5" name="Diagram 4">
            <a:extLst>
              <a:ext uri="{FF2B5EF4-FFF2-40B4-BE49-F238E27FC236}">
                <a16:creationId xmlns:a16="http://schemas.microsoft.com/office/drawing/2014/main" id="{5D73363D-9263-C71E-3B4F-EEA8359E1489}"/>
              </a:ext>
            </a:extLst>
          </p:cNvPr>
          <p:cNvGraphicFramePr/>
          <p:nvPr/>
        </p:nvGraphicFramePr>
        <p:xfrm>
          <a:off x="667259" y="1455445"/>
          <a:ext cx="11134285" cy="3947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0DF8B9EE-88E3-6BD6-21CA-D393DFF8E4E5}"/>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4951503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970318"/>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MongoDB Server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MongoDB Database</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install</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run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MongoDB server? What is MongoDB compass?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create database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and a collection in MongoDB server?</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CRUD operations </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in MongoDB?</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Connect to MongoDB </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server from Node.js application?</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create/ insert a record</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in MongoDB via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read/ select a record</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in MongoDB via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update a record </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in MongoDB via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delete a record </a:t>
            </a: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in MongoDB via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Q. How to insert, select, update &amp; delete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multiple records </a:t>
            </a:r>
            <a:r>
              <a:rPr kumimoji="0" lang="en-US" sz="18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in MongoDB via Node.js?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normAutofit/>
          </a:bodyPr>
          <a:lstStyle/>
          <a:p>
            <a:r>
              <a:rPr lang="en-US" sz="3600" b="1" dirty="0">
                <a:solidFill>
                  <a:srgbClr val="FFFF00"/>
                </a:solidFill>
              </a:rPr>
              <a:t>19. MongoDB - Setup &amp; CRUD operations in Node.js</a:t>
            </a:r>
            <a:endParaRPr lang="en-IN" sz="3600"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107047-B7D9-94FE-A1F2-7934EFB7E0DB}"/>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4056986545"/>
      </p:ext>
    </p:extLst>
  </p:cSld>
  <p:clrMapOvr>
    <a:overrideClrMapping bg1="dk1" tx1="lt1" bg2="dk2" tx2="lt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45CF6-9E63-27BB-5D19-CEE6DC95FFE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6546125-4A78-FF99-D7AA-0BB165CC1D96}"/>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25B9E0-6862-093E-651C-DAE438F018A2}"/>
              </a:ext>
            </a:extLst>
          </p:cNvPr>
          <p:cNvSpPr>
            <a:spLocks noGrp="1"/>
          </p:cNvSpPr>
          <p:nvPr>
            <p:ph type="title"/>
          </p:nvPr>
        </p:nvSpPr>
        <p:spPr>
          <a:xfrm>
            <a:off x="355693" y="324343"/>
            <a:ext cx="10659147" cy="339393"/>
          </a:xfrm>
        </p:spPr>
        <p:txBody>
          <a:bodyPr>
            <a:noAutofit/>
          </a:bodyPr>
          <a:lstStyle/>
          <a:p>
            <a:r>
              <a:rPr lang="en-US" sz="2400" b="1" dirty="0">
                <a:solidFill>
                  <a:schemeClr val="bg1"/>
                </a:solidFill>
              </a:rPr>
              <a:t>Q. What is the difference between </a:t>
            </a:r>
            <a:r>
              <a:rPr lang="en-US" sz="2400" b="1" dirty="0">
                <a:solidFill>
                  <a:srgbClr val="FFFF00"/>
                </a:solidFill>
              </a:rPr>
              <a:t>MongoDB Server</a:t>
            </a:r>
            <a:r>
              <a:rPr lang="en-US" sz="2400" b="1" dirty="0">
                <a:solidFill>
                  <a:schemeClr val="bg1"/>
                </a:solidFill>
              </a:rPr>
              <a:t> and </a:t>
            </a:r>
            <a:r>
              <a:rPr lang="en-US" sz="2400" b="1" dirty="0">
                <a:solidFill>
                  <a:srgbClr val="FFFF00"/>
                </a:solidFill>
              </a:rPr>
              <a:t>MongoDB Database</a:t>
            </a:r>
            <a:r>
              <a:rPr lang="en-US" sz="2400" b="1" dirty="0">
                <a:solidFill>
                  <a:schemeClr val="bg1"/>
                </a:solidFill>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396C39C2-171A-DB75-145C-49181887D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B131B0AD-15DE-B566-4B28-7A19A3919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909" y="2533099"/>
            <a:ext cx="1401959" cy="21730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D43EF6-8F05-9BF7-4348-9D0C1A30B4B7}"/>
              </a:ext>
            </a:extLst>
          </p:cNvPr>
          <p:cNvSpPr txBox="1"/>
          <p:nvPr/>
        </p:nvSpPr>
        <p:spPr>
          <a:xfrm>
            <a:off x="5897648" y="4818044"/>
            <a:ext cx="20513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MongoDB Server</a:t>
            </a:r>
          </a:p>
        </p:txBody>
      </p:sp>
      <p:sp>
        <p:nvSpPr>
          <p:cNvPr id="15" name="Left Brace 14">
            <a:extLst>
              <a:ext uri="{FF2B5EF4-FFF2-40B4-BE49-F238E27FC236}">
                <a16:creationId xmlns:a16="http://schemas.microsoft.com/office/drawing/2014/main" id="{56614071-C770-07A3-D0C0-93EACF786DA5}"/>
              </a:ext>
            </a:extLst>
          </p:cNvPr>
          <p:cNvSpPr/>
          <p:nvPr/>
        </p:nvSpPr>
        <p:spPr>
          <a:xfrm>
            <a:off x="7515868" y="1086409"/>
            <a:ext cx="2205642" cy="464642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Picture 10" descr="rdbms] DB schema 설계시 주의할 점 2가지(확장성, 정규화)">
            <a:extLst>
              <a:ext uri="{FF2B5EF4-FFF2-40B4-BE49-F238E27FC236}">
                <a16:creationId xmlns:a16="http://schemas.microsoft.com/office/drawing/2014/main" id="{A51720D7-AD1B-A8FF-6E0C-68030EA75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7210" y="1204306"/>
            <a:ext cx="816827" cy="900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47223BF-9855-58BF-119A-51CF79BB35C4}"/>
              </a:ext>
            </a:extLst>
          </p:cNvPr>
          <p:cNvSpPr txBox="1"/>
          <p:nvPr/>
        </p:nvSpPr>
        <p:spPr>
          <a:xfrm>
            <a:off x="8997874" y="2084105"/>
            <a:ext cx="245030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MongoDB database 1</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18" name="Picture 10" descr="rdbms] DB schema 설계시 주의할 점 2가지(확장성, 정규화)">
            <a:extLst>
              <a:ext uri="{FF2B5EF4-FFF2-40B4-BE49-F238E27FC236}">
                <a16:creationId xmlns:a16="http://schemas.microsoft.com/office/drawing/2014/main" id="{335334A2-8F1A-BC82-539C-A41C401E7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7210" y="2846907"/>
            <a:ext cx="816827" cy="9008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735FAED-D830-4807-0244-25B3C46657BC}"/>
              </a:ext>
            </a:extLst>
          </p:cNvPr>
          <p:cNvSpPr txBox="1"/>
          <p:nvPr/>
        </p:nvSpPr>
        <p:spPr>
          <a:xfrm>
            <a:off x="8997874" y="3649584"/>
            <a:ext cx="245030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MongoDB database 2</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20" name="Picture 10" descr="rdbms] DB schema 설계시 주의할 점 2가지(확장성, 정규화)">
            <a:extLst>
              <a:ext uri="{FF2B5EF4-FFF2-40B4-BE49-F238E27FC236}">
                <a16:creationId xmlns:a16="http://schemas.microsoft.com/office/drawing/2014/main" id="{005858E8-9B75-5CEB-38C6-7E507EB1F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7210" y="4485110"/>
            <a:ext cx="816827" cy="9008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CC99870-05DD-9CC7-8F53-513E9FCEBB7C}"/>
              </a:ext>
            </a:extLst>
          </p:cNvPr>
          <p:cNvSpPr txBox="1"/>
          <p:nvPr/>
        </p:nvSpPr>
        <p:spPr>
          <a:xfrm>
            <a:off x="8997874" y="5313152"/>
            <a:ext cx="245030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MongoDB database 3</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992FC54-9BB5-F279-90B6-29DBA834346A}"/>
              </a:ext>
            </a:extLst>
          </p:cNvPr>
          <p:cNvSpPr txBox="1"/>
          <p:nvPr/>
        </p:nvSpPr>
        <p:spPr>
          <a:xfrm>
            <a:off x="355692" y="1156502"/>
            <a:ext cx="4624071"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MongoDB Server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software application that manages the MongoDB databases.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MongoDB Database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logical container within the MongoDB Server that stores collections of documents. </a:t>
            </a:r>
          </a:p>
        </p:txBody>
      </p:sp>
      <p:sp>
        <p:nvSpPr>
          <p:cNvPr id="4" name="TextBox 3">
            <a:extLst>
              <a:ext uri="{FF2B5EF4-FFF2-40B4-BE49-F238E27FC236}">
                <a16:creationId xmlns:a16="http://schemas.microsoft.com/office/drawing/2014/main" id="{0679D90C-8538-3CCE-B487-1783BCA1E2A4}"/>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0749111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26A6D-1A32-0985-B547-F43C4E8F83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1E380D6-CF83-1FAC-1C77-7AA813D0858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F6147-4731-31DF-9E14-AB6BFA77B72F}"/>
              </a:ext>
            </a:extLst>
          </p:cNvPr>
          <p:cNvSpPr>
            <a:spLocks noGrp="1"/>
          </p:cNvSpPr>
          <p:nvPr>
            <p:ph type="title"/>
          </p:nvPr>
        </p:nvSpPr>
        <p:spPr>
          <a:xfrm>
            <a:off x="355693" y="324343"/>
            <a:ext cx="10659147" cy="339393"/>
          </a:xfrm>
        </p:spPr>
        <p:txBody>
          <a:bodyPr>
            <a:noAutofit/>
          </a:bodyPr>
          <a:lstStyle/>
          <a:p>
            <a:r>
              <a:rPr lang="en-US" sz="2400" b="1" dirty="0">
                <a:solidFill>
                  <a:schemeClr val="bg1"/>
                </a:solidFill>
              </a:rPr>
              <a:t>Q. How to </a:t>
            </a:r>
            <a:r>
              <a:rPr lang="en-US" sz="2400" b="1" dirty="0">
                <a:solidFill>
                  <a:srgbClr val="FFFF00"/>
                </a:solidFill>
              </a:rPr>
              <a:t>install</a:t>
            </a:r>
            <a:r>
              <a:rPr lang="en-US" sz="2400" b="1" dirty="0">
                <a:solidFill>
                  <a:schemeClr val="bg1"/>
                </a:solidFill>
              </a:rPr>
              <a:t> and </a:t>
            </a:r>
            <a:r>
              <a:rPr lang="en-US" sz="2400" b="1" dirty="0">
                <a:solidFill>
                  <a:srgbClr val="FFFF00"/>
                </a:solidFill>
              </a:rPr>
              <a:t>run</a:t>
            </a:r>
            <a:r>
              <a:rPr lang="en-US" sz="2400" b="1" dirty="0">
                <a:solidFill>
                  <a:schemeClr val="bg1"/>
                </a:solidFill>
              </a:rPr>
              <a:t> MongoDB server? What is MongoDB compass?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A6C26E4-90AD-B5B4-7F05-A88C57B67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6" name="Picture 5">
            <a:extLst>
              <a:ext uri="{FF2B5EF4-FFF2-40B4-BE49-F238E27FC236}">
                <a16:creationId xmlns:a16="http://schemas.microsoft.com/office/drawing/2014/main" id="{10B30638-E31D-5C3B-AE79-4A1BA2C5645E}"/>
              </a:ext>
            </a:extLst>
          </p:cNvPr>
          <p:cNvPicPr>
            <a:picLocks noChangeAspect="1"/>
          </p:cNvPicPr>
          <p:nvPr/>
        </p:nvPicPr>
        <p:blipFill>
          <a:blip r:embed="rId4"/>
          <a:stretch>
            <a:fillRect/>
          </a:stretch>
        </p:blipFill>
        <p:spPr>
          <a:xfrm>
            <a:off x="568832" y="988078"/>
            <a:ext cx="4524938" cy="5762738"/>
          </a:xfrm>
          <a:prstGeom prst="rect">
            <a:avLst/>
          </a:prstGeom>
          <a:ln>
            <a:solidFill>
              <a:schemeClr val="bg1">
                <a:lumMod val="65000"/>
              </a:schemeClr>
            </a:solidFill>
          </a:ln>
        </p:spPr>
      </p:pic>
      <p:sp>
        <p:nvSpPr>
          <p:cNvPr id="12" name="Rectangle 11">
            <a:extLst>
              <a:ext uri="{FF2B5EF4-FFF2-40B4-BE49-F238E27FC236}">
                <a16:creationId xmlns:a16="http://schemas.microsoft.com/office/drawing/2014/main" id="{C402F03E-22C3-0495-480B-3C2ABFABF25F}"/>
              </a:ext>
            </a:extLst>
          </p:cNvPr>
          <p:cNvSpPr/>
          <p:nvPr/>
        </p:nvSpPr>
        <p:spPr>
          <a:xfrm>
            <a:off x="568832" y="988078"/>
            <a:ext cx="2552320" cy="4018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FD6C086-CEE3-ED12-710C-6BC82E21EB20}"/>
              </a:ext>
            </a:extLst>
          </p:cNvPr>
          <p:cNvPicPr>
            <a:picLocks noChangeAspect="1"/>
          </p:cNvPicPr>
          <p:nvPr/>
        </p:nvPicPr>
        <p:blipFill>
          <a:blip r:embed="rId5"/>
          <a:stretch>
            <a:fillRect/>
          </a:stretch>
        </p:blipFill>
        <p:spPr>
          <a:xfrm>
            <a:off x="6331275" y="988078"/>
            <a:ext cx="4683565" cy="3652997"/>
          </a:xfrm>
          <a:prstGeom prst="rect">
            <a:avLst/>
          </a:prstGeom>
        </p:spPr>
      </p:pic>
      <p:sp>
        <p:nvSpPr>
          <p:cNvPr id="4" name="TextBox 3">
            <a:extLst>
              <a:ext uri="{FF2B5EF4-FFF2-40B4-BE49-F238E27FC236}">
                <a16:creationId xmlns:a16="http://schemas.microsoft.com/office/drawing/2014/main" id="{AD0F364D-06AF-4A6E-EF2C-2607E190875C}"/>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8210604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7572C-8A4C-0BE9-3849-14DE7886A7C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C0876D0-42AC-CE7E-6EBE-FE7B81C0FD6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18D71E-D3C3-DA2E-6877-4CBF0E6C38CE}"/>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install</a:t>
            </a:r>
            <a:r>
              <a:rPr kumimoji="0" lang="en-US" sz="2400" b="1" i="0" u="none" strike="noStrike" kern="1200" cap="none" spc="0" normalizeH="0" baseline="0" noProof="0" dirty="0">
                <a:ln>
                  <a:noFill/>
                </a:ln>
                <a:solidFill>
                  <a:schemeClr val="bg1"/>
                </a:solidFill>
                <a:effectLst/>
                <a:uLnTx/>
                <a:uFillTx/>
                <a:ea typeface="+mn-ea"/>
                <a:cs typeface="+mn-cs"/>
              </a:rPr>
              <a:t> and </a:t>
            </a:r>
            <a:r>
              <a:rPr kumimoji="0" lang="en-US" sz="2400" b="1" i="0" u="none" strike="noStrike" kern="1200" cap="none" spc="0" normalizeH="0" baseline="0" noProof="0" dirty="0">
                <a:ln>
                  <a:noFill/>
                </a:ln>
                <a:solidFill>
                  <a:srgbClr val="FFFF00"/>
                </a:solidFill>
                <a:effectLst/>
                <a:uLnTx/>
                <a:uFillTx/>
                <a:ea typeface="+mn-ea"/>
                <a:cs typeface="+mn-cs"/>
              </a:rPr>
              <a:t>run</a:t>
            </a:r>
            <a:r>
              <a:rPr kumimoji="0" lang="en-US" sz="2400" b="1" i="0" u="none" strike="noStrike" kern="1200" cap="none" spc="0" normalizeH="0" baseline="0" noProof="0" dirty="0">
                <a:ln>
                  <a:noFill/>
                </a:ln>
                <a:solidFill>
                  <a:schemeClr val="bg1"/>
                </a:solidFill>
                <a:effectLst/>
                <a:uLnTx/>
                <a:uFillTx/>
                <a:ea typeface="+mn-ea"/>
                <a:cs typeface="+mn-cs"/>
              </a:rPr>
              <a:t> MongoDB server? What is MongoDB compass?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EAC814F-B4AD-1E72-09BC-757ABE88A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8" name="Picture 7">
            <a:extLst>
              <a:ext uri="{FF2B5EF4-FFF2-40B4-BE49-F238E27FC236}">
                <a16:creationId xmlns:a16="http://schemas.microsoft.com/office/drawing/2014/main" id="{D22875EB-46F6-3B93-B7CB-FF420B509843}"/>
              </a:ext>
            </a:extLst>
          </p:cNvPr>
          <p:cNvPicPr>
            <a:picLocks noChangeAspect="1"/>
          </p:cNvPicPr>
          <p:nvPr/>
        </p:nvPicPr>
        <p:blipFill rotWithShape="1">
          <a:blip r:embed="rId4"/>
          <a:srcRect b="-384"/>
          <a:stretch/>
        </p:blipFill>
        <p:spPr>
          <a:xfrm>
            <a:off x="510226" y="1156502"/>
            <a:ext cx="8767885" cy="4220170"/>
          </a:xfrm>
          <a:prstGeom prst="rect">
            <a:avLst/>
          </a:prstGeom>
          <a:ln>
            <a:solidFill>
              <a:schemeClr val="bg1">
                <a:lumMod val="65000"/>
              </a:schemeClr>
            </a:solidFill>
          </a:ln>
        </p:spPr>
      </p:pic>
      <p:sp>
        <p:nvSpPr>
          <p:cNvPr id="13" name="Rectangle 12">
            <a:extLst>
              <a:ext uri="{FF2B5EF4-FFF2-40B4-BE49-F238E27FC236}">
                <a16:creationId xmlns:a16="http://schemas.microsoft.com/office/drawing/2014/main" id="{218C9BBE-ADBB-7CF7-33A2-7DBD0FA8204C}"/>
              </a:ext>
            </a:extLst>
          </p:cNvPr>
          <p:cNvSpPr/>
          <p:nvPr/>
        </p:nvSpPr>
        <p:spPr>
          <a:xfrm>
            <a:off x="7993778" y="4289830"/>
            <a:ext cx="756381" cy="4983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581419-39B7-8F31-3272-0CD8272B8E01}"/>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5538138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AD864-87F9-E3DB-D56E-367D845B7E2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4E120E3-E389-78D2-F6D4-6563E3F3053A}"/>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FB4CB8-8775-0309-183D-4A147B7B596D}"/>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install</a:t>
            </a:r>
            <a:r>
              <a:rPr kumimoji="0" lang="en-US" sz="2400" b="1" i="0" u="none" strike="noStrike" kern="1200" cap="none" spc="0" normalizeH="0" baseline="0" noProof="0" dirty="0">
                <a:ln>
                  <a:noFill/>
                </a:ln>
                <a:solidFill>
                  <a:schemeClr val="bg1"/>
                </a:solidFill>
                <a:effectLst/>
                <a:uLnTx/>
                <a:uFillTx/>
                <a:ea typeface="+mn-ea"/>
                <a:cs typeface="+mn-cs"/>
              </a:rPr>
              <a:t> and </a:t>
            </a:r>
            <a:r>
              <a:rPr kumimoji="0" lang="en-US" sz="2400" b="1" i="0" u="none" strike="noStrike" kern="1200" cap="none" spc="0" normalizeH="0" baseline="0" noProof="0" dirty="0">
                <a:ln>
                  <a:noFill/>
                </a:ln>
                <a:solidFill>
                  <a:srgbClr val="FFFF00"/>
                </a:solidFill>
                <a:effectLst/>
                <a:uLnTx/>
                <a:uFillTx/>
                <a:ea typeface="+mn-ea"/>
                <a:cs typeface="+mn-cs"/>
              </a:rPr>
              <a:t>run</a:t>
            </a:r>
            <a:r>
              <a:rPr kumimoji="0" lang="en-US" sz="2400" b="1" i="0" u="none" strike="noStrike" kern="1200" cap="none" spc="0" normalizeH="0" baseline="0" noProof="0" dirty="0">
                <a:ln>
                  <a:noFill/>
                </a:ln>
                <a:solidFill>
                  <a:schemeClr val="bg1"/>
                </a:solidFill>
                <a:effectLst/>
                <a:uLnTx/>
                <a:uFillTx/>
                <a:ea typeface="+mn-ea"/>
                <a:cs typeface="+mn-cs"/>
              </a:rPr>
              <a:t> MongoDB server? What is MongoDB compass?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5C1F98D-FCB2-AAF3-55F4-6D57887A7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7FFC3D49-769D-BF94-CCA0-CD34CBE7B5E3}"/>
              </a:ext>
            </a:extLst>
          </p:cNvPr>
          <p:cNvPicPr>
            <a:picLocks noChangeAspect="1"/>
          </p:cNvPicPr>
          <p:nvPr/>
        </p:nvPicPr>
        <p:blipFill>
          <a:blip r:embed="rId4"/>
          <a:stretch>
            <a:fillRect/>
          </a:stretch>
        </p:blipFill>
        <p:spPr>
          <a:xfrm>
            <a:off x="486559" y="1156502"/>
            <a:ext cx="8328257" cy="4914377"/>
          </a:xfrm>
          <a:prstGeom prst="rect">
            <a:avLst/>
          </a:prstGeom>
        </p:spPr>
      </p:pic>
      <p:sp>
        <p:nvSpPr>
          <p:cNvPr id="4" name="TextBox 3">
            <a:extLst>
              <a:ext uri="{FF2B5EF4-FFF2-40B4-BE49-F238E27FC236}">
                <a16:creationId xmlns:a16="http://schemas.microsoft.com/office/drawing/2014/main" id="{8E3B439C-F815-56DB-84B5-C8EB0BE8CD6A}"/>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4540808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54540-BC72-A29E-F5F4-D8A7760F648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8ECED98-E350-D9D1-6F41-B3B36E37E72F}"/>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57B62C-CD98-6027-9527-137D6EE84417}"/>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create database</a:t>
            </a:r>
            <a:r>
              <a:rPr kumimoji="0" lang="en-US" sz="2400" b="1" i="0" u="none" strike="noStrike" kern="1200" cap="none" spc="0" normalizeH="0" baseline="0" noProof="0" dirty="0">
                <a:ln>
                  <a:noFill/>
                </a:ln>
                <a:solidFill>
                  <a:schemeClr val="bg1"/>
                </a:solidFill>
                <a:effectLst/>
                <a:uLnTx/>
                <a:uFillTx/>
                <a:ea typeface="+mn-ea"/>
                <a:cs typeface="+mn-cs"/>
              </a:rPr>
              <a:t> and a </a:t>
            </a:r>
            <a:r>
              <a:rPr kumimoji="0" lang="en-US" sz="2400" b="1" i="0" u="none" strike="noStrike" kern="1200" cap="none" spc="0" normalizeH="0" baseline="0" noProof="0" dirty="0">
                <a:ln>
                  <a:noFill/>
                </a:ln>
                <a:solidFill>
                  <a:srgbClr val="FFFF00"/>
                </a:solidFill>
                <a:effectLst/>
                <a:uLnTx/>
                <a:uFillTx/>
                <a:ea typeface="+mn-ea"/>
                <a:cs typeface="+mn-cs"/>
              </a:rPr>
              <a:t>collection</a:t>
            </a:r>
            <a:r>
              <a:rPr kumimoji="0" lang="en-US" sz="2400" b="1" i="0" u="none" strike="noStrike" kern="1200" cap="none" spc="0" normalizeH="0" baseline="0" noProof="0" dirty="0">
                <a:ln>
                  <a:noFill/>
                </a:ln>
                <a:solidFill>
                  <a:schemeClr val="bg1"/>
                </a:solidFill>
                <a:effectLst/>
                <a:uLnTx/>
                <a:uFillTx/>
                <a:ea typeface="+mn-ea"/>
                <a:cs typeface="+mn-cs"/>
              </a:rPr>
              <a:t> in MongoDB server?</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45F3B314-4757-5AD3-8420-9CD7817BA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4294948F-7CBB-9D88-5480-F50428C81D74}"/>
              </a:ext>
            </a:extLst>
          </p:cNvPr>
          <p:cNvPicPr>
            <a:picLocks noChangeAspect="1"/>
          </p:cNvPicPr>
          <p:nvPr/>
        </p:nvPicPr>
        <p:blipFill>
          <a:blip r:embed="rId4"/>
          <a:stretch>
            <a:fillRect/>
          </a:stretch>
        </p:blipFill>
        <p:spPr>
          <a:xfrm>
            <a:off x="475066" y="1156502"/>
            <a:ext cx="7254662" cy="4808725"/>
          </a:xfrm>
          <a:prstGeom prst="rect">
            <a:avLst/>
          </a:prstGeom>
          <a:ln>
            <a:solidFill>
              <a:schemeClr val="bg1">
                <a:lumMod val="65000"/>
              </a:schemeClr>
            </a:solidFill>
          </a:ln>
        </p:spPr>
      </p:pic>
      <p:sp>
        <p:nvSpPr>
          <p:cNvPr id="13" name="Rectangle 12">
            <a:extLst>
              <a:ext uri="{FF2B5EF4-FFF2-40B4-BE49-F238E27FC236}">
                <a16:creationId xmlns:a16="http://schemas.microsoft.com/office/drawing/2014/main" id="{CE034A21-9561-6225-D3E4-34799C5AE120}"/>
              </a:ext>
            </a:extLst>
          </p:cNvPr>
          <p:cNvSpPr/>
          <p:nvPr/>
        </p:nvSpPr>
        <p:spPr>
          <a:xfrm>
            <a:off x="6376415" y="5299688"/>
            <a:ext cx="1011937" cy="4018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341294D-6201-3E61-B369-6A91201922E5}"/>
              </a:ext>
            </a:extLst>
          </p:cNvPr>
          <p:cNvSpPr/>
          <p:nvPr/>
        </p:nvSpPr>
        <p:spPr>
          <a:xfrm>
            <a:off x="1981199" y="2318744"/>
            <a:ext cx="225553" cy="4018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2178107-EBFF-9E98-911D-D86FAE76AAC2}"/>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07393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92901-48BC-2431-5827-9820067EE84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95935C9-B6D1-FD3F-5F20-FD92723FDA7B}"/>
              </a:ext>
            </a:extLst>
          </p:cNvPr>
          <p:cNvPicPr>
            <a:picLocks noChangeAspect="1"/>
          </p:cNvPicPr>
          <p:nvPr/>
        </p:nvPicPr>
        <p:blipFill rotWithShape="1">
          <a:blip r:embed="rId3"/>
          <a:srcRect l="2701" t="1071" b="10426"/>
          <a:stretch/>
        </p:blipFill>
        <p:spPr>
          <a:xfrm>
            <a:off x="7632039" y="1900634"/>
            <a:ext cx="3876608" cy="4217533"/>
          </a:xfrm>
          <a:prstGeom prst="rect">
            <a:avLst/>
          </a:prstGeom>
        </p:spPr>
      </p:pic>
      <p:sp>
        <p:nvSpPr>
          <p:cNvPr id="9" name="Rectangle 8">
            <a:extLst>
              <a:ext uri="{FF2B5EF4-FFF2-40B4-BE49-F238E27FC236}">
                <a16:creationId xmlns:a16="http://schemas.microsoft.com/office/drawing/2014/main" id="{017379EF-CCDA-21E0-2B40-93EA52DC9DAB}"/>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577E06-E1C3-84CD-EE61-D2FA78DCEB3D}"/>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t>
            </a:r>
            <a:r>
              <a:rPr lang="en-US" sz="2400" b="1" dirty="0">
                <a:solidFill>
                  <a:schemeClr val="bg1"/>
                </a:solidFill>
                <a:ea typeface="+mn-ea"/>
                <a:cs typeface="+mn-cs"/>
              </a:rPr>
              <a:t>is </a:t>
            </a:r>
            <a:r>
              <a:rPr lang="en-US" sz="2400" b="1" dirty="0">
                <a:solidFill>
                  <a:srgbClr val="FFFF00"/>
                </a:solidFill>
                <a:ea typeface="+mn-ea"/>
                <a:cs typeface="+mn-cs"/>
              </a:rPr>
              <a:t>Asynchronous </a:t>
            </a:r>
            <a:r>
              <a:rPr lang="en-US" sz="2400" b="1" dirty="0">
                <a:solidFill>
                  <a:schemeClr val="bg1"/>
                </a:solidFill>
                <a:ea typeface="+mn-ea"/>
                <a:cs typeface="+mn-cs"/>
              </a:rPr>
              <a:t>Programming</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A74EE09D-EA9E-BD18-3D2F-E2C456F3E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02" name="Picture 101">
            <a:extLst>
              <a:ext uri="{FF2B5EF4-FFF2-40B4-BE49-F238E27FC236}">
                <a16:creationId xmlns:a16="http://schemas.microsoft.com/office/drawing/2014/main" id="{9583A3EE-64A1-D66D-72F1-853C2EE61809}"/>
              </a:ext>
            </a:extLst>
          </p:cNvPr>
          <p:cNvPicPr>
            <a:picLocks noChangeAspect="1"/>
          </p:cNvPicPr>
          <p:nvPr/>
        </p:nvPicPr>
        <p:blipFill>
          <a:blip r:embed="rId5"/>
          <a:stretch>
            <a:fillRect/>
          </a:stretch>
        </p:blipFill>
        <p:spPr>
          <a:xfrm>
            <a:off x="7513436" y="1029560"/>
            <a:ext cx="791064" cy="720747"/>
          </a:xfrm>
          <a:prstGeom prst="rect">
            <a:avLst/>
          </a:prstGeom>
        </p:spPr>
      </p:pic>
      <p:cxnSp>
        <p:nvCxnSpPr>
          <p:cNvPr id="103" name="Straight Arrow Connector 102">
            <a:extLst>
              <a:ext uri="{FF2B5EF4-FFF2-40B4-BE49-F238E27FC236}">
                <a16:creationId xmlns:a16="http://schemas.microsoft.com/office/drawing/2014/main" id="{9F06D627-1C0E-00CE-3A97-E5F796976A02}"/>
              </a:ext>
            </a:extLst>
          </p:cNvPr>
          <p:cNvCxnSpPr>
            <a:cxnSpLocks/>
          </p:cNvCxnSpPr>
          <p:nvPr/>
        </p:nvCxnSpPr>
        <p:spPr>
          <a:xfrm>
            <a:off x="7901931" y="1750307"/>
            <a:ext cx="0" cy="877134"/>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D95DC7E-7769-7DD8-C42B-54A42A16A44B}"/>
              </a:ext>
            </a:extLst>
          </p:cNvPr>
          <p:cNvSpPr/>
          <p:nvPr/>
        </p:nvSpPr>
        <p:spPr>
          <a:xfrm>
            <a:off x="7583649" y="1854263"/>
            <a:ext cx="650637" cy="5454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Arc 112">
            <a:extLst>
              <a:ext uri="{FF2B5EF4-FFF2-40B4-BE49-F238E27FC236}">
                <a16:creationId xmlns:a16="http://schemas.microsoft.com/office/drawing/2014/main" id="{CBCB9A7A-9B6A-35F8-5ABE-A0521FC57FE8}"/>
              </a:ext>
            </a:extLst>
          </p:cNvPr>
          <p:cNvSpPr/>
          <p:nvPr/>
        </p:nvSpPr>
        <p:spPr>
          <a:xfrm rot="10800000" flipV="1">
            <a:off x="7213826" y="3004078"/>
            <a:ext cx="883429" cy="720747"/>
          </a:xfrm>
          <a:prstGeom prst="arc">
            <a:avLst>
              <a:gd name="adj1" fmla="val 15523630"/>
              <a:gd name="adj2" fmla="val 656873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62415DD1-F4E4-470A-59FD-FF912A20D314}"/>
              </a:ext>
            </a:extLst>
          </p:cNvPr>
          <p:cNvSpPr/>
          <p:nvPr/>
        </p:nvSpPr>
        <p:spPr>
          <a:xfrm>
            <a:off x="6918512" y="3102175"/>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rc 5">
            <a:extLst>
              <a:ext uri="{FF2B5EF4-FFF2-40B4-BE49-F238E27FC236}">
                <a16:creationId xmlns:a16="http://schemas.microsoft.com/office/drawing/2014/main" id="{17C311CE-9015-2228-54F6-2C5669D760B4}"/>
              </a:ext>
            </a:extLst>
          </p:cNvPr>
          <p:cNvSpPr/>
          <p:nvPr/>
        </p:nvSpPr>
        <p:spPr>
          <a:xfrm rot="10800000" flipV="1">
            <a:off x="7213825" y="3881212"/>
            <a:ext cx="883429" cy="720747"/>
          </a:xfrm>
          <a:prstGeom prst="arc">
            <a:avLst>
              <a:gd name="adj1" fmla="val 15523630"/>
              <a:gd name="adj2" fmla="val 656873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57C723A-5CE9-20ED-27C2-0B59CE3F3FCE}"/>
              </a:ext>
            </a:extLst>
          </p:cNvPr>
          <p:cNvSpPr/>
          <p:nvPr/>
        </p:nvSpPr>
        <p:spPr>
          <a:xfrm>
            <a:off x="6918511" y="3979309"/>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636F560-6F28-D61A-95D9-6AE1E546BEB3}"/>
              </a:ext>
            </a:extLst>
          </p:cNvPr>
          <p:cNvSpPr/>
          <p:nvPr/>
        </p:nvSpPr>
        <p:spPr>
          <a:xfrm rot="10800000" flipV="1">
            <a:off x="7190325" y="4792271"/>
            <a:ext cx="883429" cy="720747"/>
          </a:xfrm>
          <a:prstGeom prst="arc">
            <a:avLst>
              <a:gd name="adj1" fmla="val 15523630"/>
              <a:gd name="adj2" fmla="val 656873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E5B1160-596C-3168-9D1B-957D1F3BC0E7}"/>
              </a:ext>
            </a:extLst>
          </p:cNvPr>
          <p:cNvSpPr/>
          <p:nvPr/>
        </p:nvSpPr>
        <p:spPr>
          <a:xfrm>
            <a:off x="6895011" y="4890368"/>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30A4B24-042E-75A1-8D22-1B4FA706B5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5297" y="289864"/>
            <a:ext cx="959483" cy="381729"/>
          </a:xfrm>
          <a:prstGeom prst="rect">
            <a:avLst/>
          </a:prstGeom>
        </p:spPr>
      </p:pic>
      <p:sp>
        <p:nvSpPr>
          <p:cNvPr id="8" name="Freeform: Shape 7">
            <a:extLst>
              <a:ext uri="{FF2B5EF4-FFF2-40B4-BE49-F238E27FC236}">
                <a16:creationId xmlns:a16="http://schemas.microsoft.com/office/drawing/2014/main" id="{C18650B4-105E-E29E-B124-895715E34A15}"/>
              </a:ext>
            </a:extLst>
          </p:cNvPr>
          <p:cNvSpPr/>
          <p:nvPr/>
        </p:nvSpPr>
        <p:spPr>
          <a:xfrm>
            <a:off x="8304500" y="1211101"/>
            <a:ext cx="3133933" cy="1577312"/>
          </a:xfrm>
          <a:custGeom>
            <a:avLst/>
            <a:gdLst>
              <a:gd name="connsiteX0" fmla="*/ 0 w 2882875"/>
              <a:gd name="connsiteY0" fmla="*/ 25420 h 1869075"/>
              <a:gd name="connsiteX1" fmla="*/ 2795154 w 2882875"/>
              <a:gd name="connsiteY1" fmla="*/ 233239 h 1869075"/>
              <a:gd name="connsiteX2" fmla="*/ 2234045 w 2882875"/>
              <a:gd name="connsiteY2" fmla="*/ 1719139 h 1869075"/>
              <a:gd name="connsiteX3" fmla="*/ 2234045 w 2882875"/>
              <a:gd name="connsiteY3" fmla="*/ 1739920 h 1869075"/>
            </a:gdLst>
            <a:ahLst/>
            <a:cxnLst>
              <a:cxn ang="0">
                <a:pos x="connsiteX0" y="connsiteY0"/>
              </a:cxn>
              <a:cxn ang="0">
                <a:pos x="connsiteX1" y="connsiteY1"/>
              </a:cxn>
              <a:cxn ang="0">
                <a:pos x="connsiteX2" y="connsiteY2"/>
              </a:cxn>
              <a:cxn ang="0">
                <a:pos x="connsiteX3" y="connsiteY3"/>
              </a:cxn>
            </a:cxnLst>
            <a:rect l="l" t="t" r="r" b="b"/>
            <a:pathLst>
              <a:path w="2882875" h="1869075">
                <a:moveTo>
                  <a:pt x="0" y="25420"/>
                </a:moveTo>
                <a:cubicBezTo>
                  <a:pt x="1211406" y="-11814"/>
                  <a:pt x="2422813" y="-49048"/>
                  <a:pt x="2795154" y="233239"/>
                </a:cubicBezTo>
                <a:cubicBezTo>
                  <a:pt x="3167495" y="515526"/>
                  <a:pt x="2234045" y="1719139"/>
                  <a:pt x="2234045" y="1719139"/>
                </a:cubicBezTo>
                <a:cubicBezTo>
                  <a:pt x="2140527" y="1970253"/>
                  <a:pt x="2187286" y="1855086"/>
                  <a:pt x="2234045" y="1739920"/>
                </a:cubicBezTo>
              </a:path>
            </a:pathLst>
          </a:custGeom>
          <a:noFill/>
          <a:ln w="19050">
            <a:solidFill>
              <a:schemeClr val="accent2"/>
            </a:solidFill>
            <a:head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601EE236-0EFA-AA29-E422-249AC07EB226}"/>
              </a:ext>
            </a:extLst>
          </p:cNvPr>
          <p:cNvSpPr/>
          <p:nvPr/>
        </p:nvSpPr>
        <p:spPr>
          <a:xfrm>
            <a:off x="11216367" y="1329711"/>
            <a:ext cx="590625" cy="524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2D7974FA-DD3E-EEA3-4CE2-013358A5E491}"/>
              </a:ext>
            </a:extLst>
          </p:cNvPr>
          <p:cNvSpPr txBox="1"/>
          <p:nvPr/>
        </p:nvSpPr>
        <p:spPr>
          <a:xfrm>
            <a:off x="281033" y="2228762"/>
            <a:ext cx="5688843" cy="403187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Node.js, if there are 4 tasks(Task1, Task2, Task3, Task4) to be completed for an event. Then below steps will be executed:</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Thread T1 will be created.</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Thread T1 initiates Task1, but it won't wait for Task1 to complete. Instead, T1 proceeds to initiate Task2, then Task3 and Task4(This asynchronous execution allows T1 to efficiently handle multiple tasks concurrently). </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Whenever Task1 completes, an event is emitted. </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Thread T1, being event-driven, promptly responds to this event, interrupting its current task and delivering the result of Task1. </a:t>
            </a:r>
          </a:p>
        </p:txBody>
      </p:sp>
      <p:sp>
        <p:nvSpPr>
          <p:cNvPr id="17" name="TextBox 16">
            <a:extLst>
              <a:ext uri="{FF2B5EF4-FFF2-40B4-BE49-F238E27FC236}">
                <a16:creationId xmlns:a16="http://schemas.microsoft.com/office/drawing/2014/main" id="{D6CE8AA8-6D6F-9441-92F2-F6CE732AC2F1}"/>
              </a:ext>
            </a:extLst>
          </p:cNvPr>
          <p:cNvSpPr txBox="1"/>
          <p:nvPr/>
        </p:nvSpPr>
        <p:spPr>
          <a:xfrm>
            <a:off x="355693" y="1105849"/>
            <a:ext cx="588745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Node.js, asynchronous flow can be achieved by its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single-threaded, non-blocking, and event-driven architecture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33244AA2-F6AA-3133-098E-0DD40046B6F4}"/>
              </a:ext>
            </a:extLst>
          </p:cNvPr>
          <p:cNvPicPr>
            <a:picLocks noChangeAspect="1"/>
          </p:cNvPicPr>
          <p:nvPr/>
        </p:nvPicPr>
        <p:blipFill rotWithShape="1">
          <a:blip r:embed="rId3"/>
          <a:srcRect l="2701" t="89531" b="-846"/>
          <a:stretch/>
        </p:blipFill>
        <p:spPr>
          <a:xfrm>
            <a:off x="7811813" y="6118167"/>
            <a:ext cx="3876608" cy="539206"/>
          </a:xfrm>
          <a:prstGeom prst="rect">
            <a:avLst/>
          </a:prstGeom>
        </p:spPr>
      </p:pic>
      <p:sp>
        <p:nvSpPr>
          <p:cNvPr id="5" name="TextBox 4">
            <a:extLst>
              <a:ext uri="{FF2B5EF4-FFF2-40B4-BE49-F238E27FC236}">
                <a16:creationId xmlns:a16="http://schemas.microsoft.com/office/drawing/2014/main" id="{BB4BAA02-7606-1BE3-75A0-E6369DCA615A}"/>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1061416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FA136-D366-E079-B9AE-E62C589BE9B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002046C-96C7-2AF5-B648-EA96AE06B571}"/>
              </a:ext>
            </a:extLst>
          </p:cNvPr>
          <p:cNvPicPr>
            <a:picLocks noChangeAspect="1"/>
          </p:cNvPicPr>
          <p:nvPr/>
        </p:nvPicPr>
        <p:blipFill>
          <a:blip r:embed="rId3"/>
          <a:stretch>
            <a:fillRect/>
          </a:stretch>
        </p:blipFill>
        <p:spPr>
          <a:xfrm>
            <a:off x="527906" y="1214810"/>
            <a:ext cx="10314720" cy="5126601"/>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7FB78823-796C-2B7A-9188-08C2C0671C08}"/>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7544CC-AC8A-E313-62A4-21844C90AE69}"/>
              </a:ext>
            </a:extLst>
          </p:cNvPr>
          <p:cNvSpPr>
            <a:spLocks noGrp="1"/>
          </p:cNvSpPr>
          <p:nvPr>
            <p:ph type="title"/>
          </p:nvPr>
        </p:nvSpPr>
        <p:spPr>
          <a:xfrm>
            <a:off x="355693" y="324343"/>
            <a:ext cx="10659147" cy="339393"/>
          </a:xfrm>
        </p:spPr>
        <p:txBody>
          <a:bodyPr>
            <a:noAutofit/>
          </a:bodyPr>
          <a:lstStyle/>
          <a:p>
            <a:r>
              <a:rPr lang="en-US" sz="2400" b="1" dirty="0">
                <a:solidFill>
                  <a:schemeClr val="bg1"/>
                </a:solidFill>
              </a:rPr>
              <a:t>Q. How to </a:t>
            </a:r>
            <a:r>
              <a:rPr lang="en-US" sz="2400" b="1" dirty="0">
                <a:solidFill>
                  <a:srgbClr val="FFFF00"/>
                </a:solidFill>
              </a:rPr>
              <a:t>create database</a:t>
            </a:r>
            <a:r>
              <a:rPr lang="en-US" sz="2400" b="1" dirty="0">
                <a:solidFill>
                  <a:schemeClr val="bg1"/>
                </a:solidFill>
              </a:rPr>
              <a:t> and a </a:t>
            </a:r>
            <a:r>
              <a:rPr lang="en-US" sz="2400" b="1" dirty="0">
                <a:solidFill>
                  <a:srgbClr val="FFFF00"/>
                </a:solidFill>
              </a:rPr>
              <a:t>collection</a:t>
            </a:r>
            <a:r>
              <a:rPr lang="en-US" sz="2400" b="1" dirty="0">
                <a:solidFill>
                  <a:schemeClr val="bg1"/>
                </a:solidFill>
              </a:rPr>
              <a:t> in MongoDB server?</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F9FC0A3-A11B-570F-D035-9B6BF8DA8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4" name="Rectangle 13">
            <a:extLst>
              <a:ext uri="{FF2B5EF4-FFF2-40B4-BE49-F238E27FC236}">
                <a16:creationId xmlns:a16="http://schemas.microsoft.com/office/drawing/2014/main" id="{E5B6AC8B-7780-803F-197F-D388860231C0}"/>
              </a:ext>
            </a:extLst>
          </p:cNvPr>
          <p:cNvSpPr/>
          <p:nvPr/>
        </p:nvSpPr>
        <p:spPr>
          <a:xfrm>
            <a:off x="527906" y="4888993"/>
            <a:ext cx="2544478" cy="6657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16BCEEE-B70C-852D-0173-0727B7AB2E61}"/>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4947272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5779-9AB2-19D0-FEEA-7E2FDA91D7C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45062AF-7B0B-5361-87BD-65573BC3AFD1}"/>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32C9CC-8794-513A-F509-A827B54B5D4F}"/>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CRUD operations</a:t>
            </a:r>
            <a:r>
              <a:rPr kumimoji="0" lang="en-US" sz="2400" b="1" i="0" u="none" strike="noStrike" kern="1200" cap="none" spc="0" normalizeH="0" baseline="0" noProof="0" dirty="0">
                <a:ln>
                  <a:noFill/>
                </a:ln>
                <a:solidFill>
                  <a:schemeClr val="bg1"/>
                </a:solidFill>
                <a:effectLst/>
                <a:uLnTx/>
                <a:uFillTx/>
                <a:ea typeface="+mn-ea"/>
                <a:cs typeface="+mn-cs"/>
              </a:rPr>
              <a:t> in MongoDB?</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C7412A0-969E-F642-D270-76F074D54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6" name="Diagram 5">
            <a:extLst>
              <a:ext uri="{FF2B5EF4-FFF2-40B4-BE49-F238E27FC236}">
                <a16:creationId xmlns:a16="http://schemas.microsoft.com/office/drawing/2014/main" id="{E2E6CBC8-9B0C-2BF1-9D1C-C1CCDBD26A09}"/>
              </a:ext>
            </a:extLst>
          </p:cNvPr>
          <p:cNvGraphicFramePr/>
          <p:nvPr/>
        </p:nvGraphicFramePr>
        <p:xfrm>
          <a:off x="488215" y="1425481"/>
          <a:ext cx="9794240" cy="44129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EDBBCFCA-9DE2-57FB-D529-E9EC3B8C07CC}"/>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531442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B87D0-718D-E2AA-4641-47F0FF5F75B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55AEAEC-179E-13B4-72D4-2519EB82518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757A36-ED3D-5FFD-E9C6-CB04D95A47E9}"/>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Connect</a:t>
            </a:r>
            <a:r>
              <a:rPr kumimoji="0" lang="en-US" sz="2400" b="1" i="0" u="none" strike="noStrike" kern="1200" cap="none" spc="0" normalizeH="0" baseline="0" noProof="0" dirty="0">
                <a:ln>
                  <a:noFill/>
                </a:ln>
                <a:solidFill>
                  <a:schemeClr val="bg1"/>
                </a:solidFill>
                <a:effectLst/>
                <a:uLnTx/>
                <a:uFillTx/>
                <a:ea typeface="+mn-ea"/>
                <a:cs typeface="+mn-cs"/>
              </a:rPr>
              <a:t> to MongoDB server from Node.js application?</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B95B61F-F8E5-75D1-F891-68D06F76B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8" name="Picture 7">
            <a:extLst>
              <a:ext uri="{FF2B5EF4-FFF2-40B4-BE49-F238E27FC236}">
                <a16:creationId xmlns:a16="http://schemas.microsoft.com/office/drawing/2014/main" id="{60038CB1-BD06-6D76-BCDA-AAA1FD34EFEC}"/>
              </a:ext>
            </a:extLst>
          </p:cNvPr>
          <p:cNvPicPr>
            <a:picLocks noChangeAspect="1"/>
          </p:cNvPicPr>
          <p:nvPr/>
        </p:nvPicPr>
        <p:blipFill rotWithShape="1">
          <a:blip r:embed="rId4"/>
          <a:srcRect t="7975" b="83373"/>
          <a:stretch/>
        </p:blipFill>
        <p:spPr>
          <a:xfrm>
            <a:off x="4333460" y="1066801"/>
            <a:ext cx="7763053" cy="541399"/>
          </a:xfrm>
          <a:prstGeom prst="rect">
            <a:avLst/>
          </a:prstGeom>
        </p:spPr>
      </p:pic>
      <p:pic>
        <p:nvPicPr>
          <p:cNvPr id="5" name="Picture 4">
            <a:extLst>
              <a:ext uri="{FF2B5EF4-FFF2-40B4-BE49-F238E27FC236}">
                <a16:creationId xmlns:a16="http://schemas.microsoft.com/office/drawing/2014/main" id="{8C8BA3E0-FFB9-D408-4330-FDD7F7892D7C}"/>
              </a:ext>
            </a:extLst>
          </p:cNvPr>
          <p:cNvPicPr>
            <a:picLocks noChangeAspect="1"/>
          </p:cNvPicPr>
          <p:nvPr/>
        </p:nvPicPr>
        <p:blipFill rotWithShape="1">
          <a:blip r:embed="rId4"/>
          <a:srcRect t="17183" b="70949"/>
          <a:stretch/>
        </p:blipFill>
        <p:spPr>
          <a:xfrm>
            <a:off x="4333460" y="1598617"/>
            <a:ext cx="7763053" cy="742703"/>
          </a:xfrm>
          <a:prstGeom prst="rect">
            <a:avLst/>
          </a:prstGeom>
        </p:spPr>
      </p:pic>
      <p:pic>
        <p:nvPicPr>
          <p:cNvPr id="6" name="Picture 5">
            <a:extLst>
              <a:ext uri="{FF2B5EF4-FFF2-40B4-BE49-F238E27FC236}">
                <a16:creationId xmlns:a16="http://schemas.microsoft.com/office/drawing/2014/main" id="{1EE3FD2C-9A7D-65D2-AB22-F1C2261A9EC0}"/>
              </a:ext>
            </a:extLst>
          </p:cNvPr>
          <p:cNvPicPr>
            <a:picLocks noChangeAspect="1"/>
          </p:cNvPicPr>
          <p:nvPr/>
        </p:nvPicPr>
        <p:blipFill rotWithShape="1">
          <a:blip r:embed="rId4"/>
          <a:srcRect t="28421" b="59184"/>
          <a:stretch/>
        </p:blipFill>
        <p:spPr>
          <a:xfrm>
            <a:off x="4333460" y="2229727"/>
            <a:ext cx="7763053" cy="775612"/>
          </a:xfrm>
          <a:prstGeom prst="rect">
            <a:avLst/>
          </a:prstGeom>
        </p:spPr>
      </p:pic>
      <p:pic>
        <p:nvPicPr>
          <p:cNvPr id="7" name="Picture 6">
            <a:extLst>
              <a:ext uri="{FF2B5EF4-FFF2-40B4-BE49-F238E27FC236}">
                <a16:creationId xmlns:a16="http://schemas.microsoft.com/office/drawing/2014/main" id="{4E3CA7C3-C0DF-87CC-FCCA-6ADA02F658F3}"/>
              </a:ext>
            </a:extLst>
          </p:cNvPr>
          <p:cNvPicPr>
            <a:picLocks noChangeAspect="1"/>
          </p:cNvPicPr>
          <p:nvPr/>
        </p:nvPicPr>
        <p:blipFill rotWithShape="1">
          <a:blip r:embed="rId4"/>
          <a:srcRect t="42078" b="44775"/>
          <a:stretch/>
        </p:blipFill>
        <p:spPr>
          <a:xfrm>
            <a:off x="4333460" y="2989585"/>
            <a:ext cx="7763053" cy="822642"/>
          </a:xfrm>
          <a:prstGeom prst="rect">
            <a:avLst/>
          </a:prstGeom>
        </p:spPr>
      </p:pic>
      <p:pic>
        <p:nvPicPr>
          <p:cNvPr id="10" name="Picture 9">
            <a:extLst>
              <a:ext uri="{FF2B5EF4-FFF2-40B4-BE49-F238E27FC236}">
                <a16:creationId xmlns:a16="http://schemas.microsoft.com/office/drawing/2014/main" id="{1E15DFAE-DBB4-CAC7-040D-E50704E8D85D}"/>
              </a:ext>
            </a:extLst>
          </p:cNvPr>
          <p:cNvPicPr>
            <a:picLocks noChangeAspect="1"/>
          </p:cNvPicPr>
          <p:nvPr/>
        </p:nvPicPr>
        <p:blipFill rotWithShape="1">
          <a:blip r:embed="rId4"/>
          <a:srcRect t="54279" b="5708"/>
          <a:stretch/>
        </p:blipFill>
        <p:spPr>
          <a:xfrm>
            <a:off x="4333460" y="3734348"/>
            <a:ext cx="7763053" cy="2503786"/>
          </a:xfrm>
          <a:prstGeom prst="rect">
            <a:avLst/>
          </a:prstGeom>
        </p:spPr>
      </p:pic>
      <p:pic>
        <p:nvPicPr>
          <p:cNvPr id="11" name="Picture 10">
            <a:extLst>
              <a:ext uri="{FF2B5EF4-FFF2-40B4-BE49-F238E27FC236}">
                <a16:creationId xmlns:a16="http://schemas.microsoft.com/office/drawing/2014/main" id="{6319EBC3-5821-C09E-B7C4-58229BAF0E5F}"/>
              </a:ext>
            </a:extLst>
          </p:cNvPr>
          <p:cNvPicPr>
            <a:picLocks noChangeAspect="1"/>
          </p:cNvPicPr>
          <p:nvPr/>
        </p:nvPicPr>
        <p:blipFill rotWithShape="1">
          <a:blip r:embed="rId4"/>
          <a:srcRect t="94685" b="-73"/>
          <a:stretch/>
        </p:blipFill>
        <p:spPr>
          <a:xfrm>
            <a:off x="4333460" y="6238134"/>
            <a:ext cx="7763053" cy="337141"/>
          </a:xfrm>
          <a:prstGeom prst="rect">
            <a:avLst/>
          </a:prstGeom>
        </p:spPr>
      </p:pic>
      <p:sp>
        <p:nvSpPr>
          <p:cNvPr id="13" name="TextBox 12">
            <a:extLst>
              <a:ext uri="{FF2B5EF4-FFF2-40B4-BE49-F238E27FC236}">
                <a16:creationId xmlns:a16="http://schemas.microsoft.com/office/drawing/2014/main" id="{D27DA3D3-38E5-27E3-44E2-DE39A3FAA4AA}"/>
              </a:ext>
            </a:extLst>
          </p:cNvPr>
          <p:cNvSpPr txBox="1"/>
          <p:nvPr/>
        </p:nvSpPr>
        <p:spPr>
          <a:xfrm>
            <a:off x="355692" y="1080842"/>
            <a:ext cx="3156134"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MongoDB can be connected from Node by calling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connect() method of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MongoClient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class.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5444608-B859-07DE-900A-7740164A3477}"/>
              </a:ext>
            </a:extLst>
          </p:cNvPr>
          <p:cNvSpPr/>
          <p:nvPr/>
        </p:nvSpPr>
        <p:spPr>
          <a:xfrm>
            <a:off x="4728845" y="4359458"/>
            <a:ext cx="2798390" cy="3053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978FFD1-B225-8B0F-BC7C-F7F6E5C9D8DC}"/>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2780087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E68F3-C37D-F43C-1513-C5AD76131CB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05B9470-55AE-7A9D-AD1A-7FC6FD865D55}"/>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75F5F5-AA8D-98AB-D89F-F5A191A8F7CA}"/>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create/ insert a record </a:t>
            </a:r>
            <a:r>
              <a:rPr kumimoji="0" lang="en-US" sz="2400" b="1" i="0" u="none" strike="noStrike" kern="1200" cap="none" spc="0" normalizeH="0" baseline="0" noProof="0" dirty="0">
                <a:ln>
                  <a:noFill/>
                </a:ln>
                <a:solidFill>
                  <a:schemeClr val="bg1"/>
                </a:solidFill>
                <a:effectLst/>
                <a:uLnTx/>
                <a:uFillTx/>
                <a:ea typeface="+mn-ea"/>
                <a:cs typeface="+mn-cs"/>
              </a:rPr>
              <a:t>in MongoDB via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995DA23-AB9E-506E-8B11-2F89E6C6B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Picture 6">
            <a:extLst>
              <a:ext uri="{FF2B5EF4-FFF2-40B4-BE49-F238E27FC236}">
                <a16:creationId xmlns:a16="http://schemas.microsoft.com/office/drawing/2014/main" id="{210C4C4A-3CE9-5904-5EEB-18C28627CBF9}"/>
              </a:ext>
            </a:extLst>
          </p:cNvPr>
          <p:cNvPicPr>
            <a:picLocks noChangeAspect="1"/>
          </p:cNvPicPr>
          <p:nvPr/>
        </p:nvPicPr>
        <p:blipFill rotWithShape="1">
          <a:blip r:embed="rId4"/>
          <a:srcRect b="87190"/>
          <a:stretch/>
        </p:blipFill>
        <p:spPr>
          <a:xfrm>
            <a:off x="4739062" y="968008"/>
            <a:ext cx="7363233" cy="649785"/>
          </a:xfrm>
          <a:prstGeom prst="rect">
            <a:avLst/>
          </a:prstGeom>
        </p:spPr>
      </p:pic>
      <p:sp>
        <p:nvSpPr>
          <p:cNvPr id="13" name="TextBox 12">
            <a:extLst>
              <a:ext uri="{FF2B5EF4-FFF2-40B4-BE49-F238E27FC236}">
                <a16:creationId xmlns:a16="http://schemas.microsoft.com/office/drawing/2014/main" id="{7D8C70D1-F105-0363-329A-4EB0291F34D1}"/>
              </a:ext>
            </a:extLst>
          </p:cNvPr>
          <p:cNvSpPr txBox="1"/>
          <p:nvPr/>
        </p:nvSpPr>
        <p:spPr>
          <a:xfrm>
            <a:off x="355693" y="988078"/>
            <a:ext cx="3248898"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insert a record in MongoDB via Node.js, use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insertOne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on a collection object.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FCA3136-7030-1EC6-AFFF-BAFEAAB1F910}"/>
              </a:ext>
            </a:extLst>
          </p:cNvPr>
          <p:cNvPicPr>
            <a:picLocks noChangeAspect="1"/>
          </p:cNvPicPr>
          <p:nvPr/>
        </p:nvPicPr>
        <p:blipFill rotWithShape="1">
          <a:blip r:embed="rId4"/>
          <a:srcRect t="12504" b="61686"/>
          <a:stretch/>
        </p:blipFill>
        <p:spPr>
          <a:xfrm>
            <a:off x="4739062" y="1479118"/>
            <a:ext cx="7363235" cy="1309201"/>
          </a:xfrm>
          <a:prstGeom prst="rect">
            <a:avLst/>
          </a:prstGeom>
        </p:spPr>
      </p:pic>
      <p:pic>
        <p:nvPicPr>
          <p:cNvPr id="5" name="Picture 4">
            <a:extLst>
              <a:ext uri="{FF2B5EF4-FFF2-40B4-BE49-F238E27FC236}">
                <a16:creationId xmlns:a16="http://schemas.microsoft.com/office/drawing/2014/main" id="{89E27F11-086F-940C-C00C-C81F5E6014B8}"/>
              </a:ext>
            </a:extLst>
          </p:cNvPr>
          <p:cNvPicPr>
            <a:picLocks noChangeAspect="1"/>
          </p:cNvPicPr>
          <p:nvPr/>
        </p:nvPicPr>
        <p:blipFill rotWithShape="1">
          <a:blip r:embed="rId4"/>
          <a:srcRect t="38389" b="45122"/>
          <a:stretch/>
        </p:blipFill>
        <p:spPr>
          <a:xfrm>
            <a:off x="4739062" y="2651425"/>
            <a:ext cx="7363231" cy="836379"/>
          </a:xfrm>
          <a:prstGeom prst="rect">
            <a:avLst/>
          </a:prstGeom>
        </p:spPr>
      </p:pic>
      <p:pic>
        <p:nvPicPr>
          <p:cNvPr id="6" name="Picture 5">
            <a:extLst>
              <a:ext uri="{FF2B5EF4-FFF2-40B4-BE49-F238E27FC236}">
                <a16:creationId xmlns:a16="http://schemas.microsoft.com/office/drawing/2014/main" id="{E16F875B-0CD5-4D9C-BDD4-4EF4FE7E20DF}"/>
              </a:ext>
            </a:extLst>
          </p:cNvPr>
          <p:cNvPicPr>
            <a:picLocks noChangeAspect="1"/>
          </p:cNvPicPr>
          <p:nvPr/>
        </p:nvPicPr>
        <p:blipFill rotWithShape="1">
          <a:blip r:embed="rId4"/>
          <a:srcRect t="54954" b="716"/>
          <a:stretch/>
        </p:blipFill>
        <p:spPr>
          <a:xfrm>
            <a:off x="4749878" y="3345286"/>
            <a:ext cx="7363234" cy="2248592"/>
          </a:xfrm>
          <a:prstGeom prst="rect">
            <a:avLst/>
          </a:prstGeom>
        </p:spPr>
      </p:pic>
      <p:pic>
        <p:nvPicPr>
          <p:cNvPr id="10" name="Picture 9">
            <a:extLst>
              <a:ext uri="{FF2B5EF4-FFF2-40B4-BE49-F238E27FC236}">
                <a16:creationId xmlns:a16="http://schemas.microsoft.com/office/drawing/2014/main" id="{7B74EE9F-7ECB-291F-4D3A-C8E9361FA2EC}"/>
              </a:ext>
            </a:extLst>
          </p:cNvPr>
          <p:cNvPicPr>
            <a:picLocks noChangeAspect="1"/>
          </p:cNvPicPr>
          <p:nvPr/>
        </p:nvPicPr>
        <p:blipFill rotWithShape="1">
          <a:blip r:embed="rId5"/>
          <a:srcRect r="2675"/>
          <a:stretch/>
        </p:blipFill>
        <p:spPr>
          <a:xfrm>
            <a:off x="4760696" y="5593877"/>
            <a:ext cx="7341597" cy="1113577"/>
          </a:xfrm>
          <a:prstGeom prst="rect">
            <a:avLst/>
          </a:prstGeom>
        </p:spPr>
      </p:pic>
      <p:sp>
        <p:nvSpPr>
          <p:cNvPr id="11" name="Rectangle 10">
            <a:extLst>
              <a:ext uri="{FF2B5EF4-FFF2-40B4-BE49-F238E27FC236}">
                <a16:creationId xmlns:a16="http://schemas.microsoft.com/office/drawing/2014/main" id="{14583B6C-EE24-F86D-5018-90A24EE3966C}"/>
              </a:ext>
            </a:extLst>
          </p:cNvPr>
          <p:cNvSpPr/>
          <p:nvPr/>
        </p:nvSpPr>
        <p:spPr>
          <a:xfrm>
            <a:off x="6915453" y="3616289"/>
            <a:ext cx="5173587" cy="306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Diagram 13">
            <a:extLst>
              <a:ext uri="{FF2B5EF4-FFF2-40B4-BE49-F238E27FC236}">
                <a16:creationId xmlns:a16="http://schemas.microsoft.com/office/drawing/2014/main" id="{32C56F28-7C78-EC83-7C2F-626A211C7625}"/>
              </a:ext>
            </a:extLst>
          </p:cNvPr>
          <p:cNvGraphicFramePr/>
          <p:nvPr/>
        </p:nvGraphicFramePr>
        <p:xfrm>
          <a:off x="901147" y="2651425"/>
          <a:ext cx="1921566" cy="37912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Box 7">
            <a:extLst>
              <a:ext uri="{FF2B5EF4-FFF2-40B4-BE49-F238E27FC236}">
                <a16:creationId xmlns:a16="http://schemas.microsoft.com/office/drawing/2014/main" id="{383DBBEA-9886-8659-8260-289E8D2F1F01}"/>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83237722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7D16E-77BD-C564-0859-E866038933D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B282AB9-B5EC-3AC3-6600-4D13F93989FF}"/>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F836DF-831C-05B4-9748-6EA414FE37F6}"/>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read/ select a record </a:t>
            </a:r>
            <a:r>
              <a:rPr kumimoji="0" lang="en-US" sz="2400" b="1" i="0" u="none" strike="noStrike" kern="1200" cap="none" spc="0" normalizeH="0" baseline="0" noProof="0" dirty="0">
                <a:ln>
                  <a:noFill/>
                </a:ln>
                <a:solidFill>
                  <a:schemeClr val="bg1"/>
                </a:solidFill>
                <a:effectLst/>
                <a:uLnTx/>
                <a:uFillTx/>
                <a:ea typeface="+mn-ea"/>
                <a:cs typeface="+mn-cs"/>
              </a:rPr>
              <a:t>in MongoDB via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EC9A713-82C6-44CB-B7D8-FC1C098ED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3" name="TextBox 12">
            <a:extLst>
              <a:ext uri="{FF2B5EF4-FFF2-40B4-BE49-F238E27FC236}">
                <a16:creationId xmlns:a16="http://schemas.microsoft.com/office/drawing/2014/main" id="{3C17B2B5-D35F-0752-B0EC-3FBD402FDFCA}"/>
              </a:ext>
            </a:extLst>
          </p:cNvPr>
          <p:cNvSpPr txBox="1"/>
          <p:nvPr/>
        </p:nvSpPr>
        <p:spPr>
          <a:xfrm>
            <a:off x="355693" y="988078"/>
            <a:ext cx="340792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select a single record in MongoDB via Node.js, use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findOne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on a collection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AC70CE2-C1C4-38E2-77BE-CEA0DA5483AB}"/>
              </a:ext>
            </a:extLst>
          </p:cNvPr>
          <p:cNvPicPr>
            <a:picLocks noChangeAspect="1"/>
          </p:cNvPicPr>
          <p:nvPr/>
        </p:nvPicPr>
        <p:blipFill rotWithShape="1">
          <a:blip r:embed="rId4"/>
          <a:srcRect b="86353"/>
          <a:stretch/>
        </p:blipFill>
        <p:spPr>
          <a:xfrm>
            <a:off x="5129338" y="961574"/>
            <a:ext cx="6890382" cy="684477"/>
          </a:xfrm>
          <a:prstGeom prst="rect">
            <a:avLst/>
          </a:prstGeom>
        </p:spPr>
      </p:pic>
      <p:pic>
        <p:nvPicPr>
          <p:cNvPr id="8" name="Picture 7">
            <a:extLst>
              <a:ext uri="{FF2B5EF4-FFF2-40B4-BE49-F238E27FC236}">
                <a16:creationId xmlns:a16="http://schemas.microsoft.com/office/drawing/2014/main" id="{F7AF71AF-DF60-DA0D-9D02-F8BB683EF9E7}"/>
              </a:ext>
            </a:extLst>
          </p:cNvPr>
          <p:cNvPicPr>
            <a:picLocks noChangeAspect="1"/>
          </p:cNvPicPr>
          <p:nvPr/>
        </p:nvPicPr>
        <p:blipFill>
          <a:blip r:embed="rId5"/>
          <a:stretch>
            <a:fillRect/>
          </a:stretch>
        </p:blipFill>
        <p:spPr>
          <a:xfrm>
            <a:off x="5129337" y="5602008"/>
            <a:ext cx="6890381" cy="1178033"/>
          </a:xfrm>
          <a:prstGeom prst="rect">
            <a:avLst/>
          </a:prstGeom>
        </p:spPr>
      </p:pic>
      <p:pic>
        <p:nvPicPr>
          <p:cNvPr id="4" name="Picture 3">
            <a:extLst>
              <a:ext uri="{FF2B5EF4-FFF2-40B4-BE49-F238E27FC236}">
                <a16:creationId xmlns:a16="http://schemas.microsoft.com/office/drawing/2014/main" id="{536D218A-0499-B922-E0DE-5739624CEC2D}"/>
              </a:ext>
            </a:extLst>
          </p:cNvPr>
          <p:cNvPicPr>
            <a:picLocks noChangeAspect="1"/>
          </p:cNvPicPr>
          <p:nvPr/>
        </p:nvPicPr>
        <p:blipFill rotWithShape="1">
          <a:blip r:embed="rId4"/>
          <a:srcRect t="14185" b="60168"/>
          <a:stretch/>
        </p:blipFill>
        <p:spPr>
          <a:xfrm>
            <a:off x="5129337" y="1580612"/>
            <a:ext cx="6890382" cy="1286363"/>
          </a:xfrm>
          <a:prstGeom prst="rect">
            <a:avLst/>
          </a:prstGeom>
        </p:spPr>
      </p:pic>
      <p:pic>
        <p:nvPicPr>
          <p:cNvPr id="6" name="Picture 5">
            <a:extLst>
              <a:ext uri="{FF2B5EF4-FFF2-40B4-BE49-F238E27FC236}">
                <a16:creationId xmlns:a16="http://schemas.microsoft.com/office/drawing/2014/main" id="{35FAA418-C989-7FFB-6B60-FADA24F0392A}"/>
              </a:ext>
            </a:extLst>
          </p:cNvPr>
          <p:cNvPicPr>
            <a:picLocks noChangeAspect="1"/>
          </p:cNvPicPr>
          <p:nvPr/>
        </p:nvPicPr>
        <p:blipFill rotWithShape="1">
          <a:blip r:embed="rId4"/>
          <a:srcRect t="38742" b="45626"/>
          <a:stretch/>
        </p:blipFill>
        <p:spPr>
          <a:xfrm>
            <a:off x="5129339" y="2664551"/>
            <a:ext cx="6890381" cy="784042"/>
          </a:xfrm>
          <a:prstGeom prst="rect">
            <a:avLst/>
          </a:prstGeom>
        </p:spPr>
      </p:pic>
      <p:pic>
        <p:nvPicPr>
          <p:cNvPr id="7" name="Picture 6">
            <a:extLst>
              <a:ext uri="{FF2B5EF4-FFF2-40B4-BE49-F238E27FC236}">
                <a16:creationId xmlns:a16="http://schemas.microsoft.com/office/drawing/2014/main" id="{EF695F53-1FE0-C9E4-09F0-3846FD546835}"/>
              </a:ext>
            </a:extLst>
          </p:cNvPr>
          <p:cNvPicPr>
            <a:picLocks noChangeAspect="1"/>
          </p:cNvPicPr>
          <p:nvPr/>
        </p:nvPicPr>
        <p:blipFill rotWithShape="1">
          <a:blip r:embed="rId4"/>
          <a:srcRect t="54350" b="-325"/>
          <a:stretch/>
        </p:blipFill>
        <p:spPr>
          <a:xfrm>
            <a:off x="5129339" y="3318678"/>
            <a:ext cx="6890381" cy="2305879"/>
          </a:xfrm>
          <a:prstGeom prst="rect">
            <a:avLst/>
          </a:prstGeom>
        </p:spPr>
      </p:pic>
      <p:sp>
        <p:nvSpPr>
          <p:cNvPr id="10" name="Rectangle 9">
            <a:extLst>
              <a:ext uri="{FF2B5EF4-FFF2-40B4-BE49-F238E27FC236}">
                <a16:creationId xmlns:a16="http://schemas.microsoft.com/office/drawing/2014/main" id="{4C676CB2-F570-1818-8352-E585DB741D96}"/>
              </a:ext>
            </a:extLst>
          </p:cNvPr>
          <p:cNvSpPr/>
          <p:nvPr/>
        </p:nvSpPr>
        <p:spPr>
          <a:xfrm>
            <a:off x="7050161" y="3682548"/>
            <a:ext cx="4787091" cy="3084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 name="Diagram 10">
            <a:extLst>
              <a:ext uri="{FF2B5EF4-FFF2-40B4-BE49-F238E27FC236}">
                <a16:creationId xmlns:a16="http://schemas.microsoft.com/office/drawing/2014/main" id="{3C752796-DF93-4EB1-CDDE-702037B7D40D}"/>
              </a:ext>
            </a:extLst>
          </p:cNvPr>
          <p:cNvGraphicFramePr/>
          <p:nvPr/>
        </p:nvGraphicFramePr>
        <p:xfrm>
          <a:off x="901147" y="2651425"/>
          <a:ext cx="1921566" cy="37912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a:extLst>
              <a:ext uri="{FF2B5EF4-FFF2-40B4-BE49-F238E27FC236}">
                <a16:creationId xmlns:a16="http://schemas.microsoft.com/office/drawing/2014/main" id="{C0F5DCF8-0C79-4830-D0F0-4DC8AB8FCEB3}"/>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4253001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9D6EF-EEE2-A7AC-5950-BA55797E8FB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58BA8E1-4D9B-6A5F-26C2-85040627265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CEC138-9553-9EC8-7AE8-A2E7B3E62607}"/>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update a record </a:t>
            </a:r>
            <a:r>
              <a:rPr kumimoji="0" lang="en-US" sz="2400" b="1" i="0" u="none" strike="noStrike" kern="1200" cap="none" spc="0" normalizeH="0" baseline="0" noProof="0" dirty="0">
                <a:ln>
                  <a:noFill/>
                </a:ln>
                <a:solidFill>
                  <a:schemeClr val="bg1"/>
                </a:solidFill>
                <a:effectLst/>
                <a:uLnTx/>
                <a:uFillTx/>
                <a:ea typeface="+mn-ea"/>
                <a:cs typeface="+mn-cs"/>
              </a:rPr>
              <a:t>in MongoDB via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D2AE445-E1CD-0D9C-FA05-2B8316DF0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3" name="TextBox 12">
            <a:extLst>
              <a:ext uri="{FF2B5EF4-FFF2-40B4-BE49-F238E27FC236}">
                <a16:creationId xmlns:a16="http://schemas.microsoft.com/office/drawing/2014/main" id="{FFC2D9DF-6BED-2FFA-1B5B-5CF0D83405B3}"/>
              </a:ext>
            </a:extLst>
          </p:cNvPr>
          <p:cNvSpPr txBox="1"/>
          <p:nvPr/>
        </p:nvSpPr>
        <p:spPr>
          <a:xfrm>
            <a:off x="355692" y="988078"/>
            <a:ext cx="306336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update a record in MongoDB via Node.js, use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updateOne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on a collection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6B4B236-601A-EAAC-07CD-B260F11DED7A}"/>
              </a:ext>
            </a:extLst>
          </p:cNvPr>
          <p:cNvPicPr>
            <a:picLocks noChangeAspect="1"/>
          </p:cNvPicPr>
          <p:nvPr/>
        </p:nvPicPr>
        <p:blipFill rotWithShape="1">
          <a:blip r:embed="rId4"/>
          <a:srcRect b="55266"/>
          <a:stretch/>
        </p:blipFill>
        <p:spPr>
          <a:xfrm>
            <a:off x="4689916" y="1027834"/>
            <a:ext cx="6993992" cy="2207691"/>
          </a:xfrm>
          <a:prstGeom prst="rect">
            <a:avLst/>
          </a:prstGeom>
        </p:spPr>
      </p:pic>
      <p:pic>
        <p:nvPicPr>
          <p:cNvPr id="12" name="Picture 11">
            <a:extLst>
              <a:ext uri="{FF2B5EF4-FFF2-40B4-BE49-F238E27FC236}">
                <a16:creationId xmlns:a16="http://schemas.microsoft.com/office/drawing/2014/main" id="{A5D42FAB-38A7-33C7-C8F8-9A77A1BA3318}"/>
              </a:ext>
            </a:extLst>
          </p:cNvPr>
          <p:cNvPicPr>
            <a:picLocks noChangeAspect="1"/>
          </p:cNvPicPr>
          <p:nvPr/>
        </p:nvPicPr>
        <p:blipFill rotWithShape="1">
          <a:blip r:embed="rId5"/>
          <a:srcRect t="36157"/>
          <a:stretch/>
        </p:blipFill>
        <p:spPr>
          <a:xfrm>
            <a:off x="4689916" y="5883174"/>
            <a:ext cx="6993992" cy="747413"/>
          </a:xfrm>
          <a:prstGeom prst="rect">
            <a:avLst/>
          </a:prstGeom>
        </p:spPr>
      </p:pic>
      <p:pic>
        <p:nvPicPr>
          <p:cNvPr id="4" name="Picture 3">
            <a:extLst>
              <a:ext uri="{FF2B5EF4-FFF2-40B4-BE49-F238E27FC236}">
                <a16:creationId xmlns:a16="http://schemas.microsoft.com/office/drawing/2014/main" id="{64600092-2D2B-8B49-9EED-F493B18F8B36}"/>
              </a:ext>
            </a:extLst>
          </p:cNvPr>
          <p:cNvPicPr>
            <a:picLocks noChangeAspect="1"/>
          </p:cNvPicPr>
          <p:nvPr/>
        </p:nvPicPr>
        <p:blipFill rotWithShape="1">
          <a:blip r:embed="rId4"/>
          <a:srcRect t="44708" b="244"/>
          <a:stretch/>
        </p:blipFill>
        <p:spPr>
          <a:xfrm>
            <a:off x="4689916" y="3172792"/>
            <a:ext cx="6993992" cy="2716695"/>
          </a:xfrm>
          <a:prstGeom prst="rect">
            <a:avLst/>
          </a:prstGeom>
        </p:spPr>
      </p:pic>
      <p:sp>
        <p:nvSpPr>
          <p:cNvPr id="5" name="Rectangle 4">
            <a:extLst>
              <a:ext uri="{FF2B5EF4-FFF2-40B4-BE49-F238E27FC236}">
                <a16:creationId xmlns:a16="http://schemas.microsoft.com/office/drawing/2014/main" id="{22C78632-1F2E-EC72-5081-E26664B624C6}"/>
              </a:ext>
            </a:extLst>
          </p:cNvPr>
          <p:cNvSpPr/>
          <p:nvPr/>
        </p:nvSpPr>
        <p:spPr>
          <a:xfrm>
            <a:off x="6771865" y="4040354"/>
            <a:ext cx="4787091" cy="2798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Diagram 6">
            <a:extLst>
              <a:ext uri="{FF2B5EF4-FFF2-40B4-BE49-F238E27FC236}">
                <a16:creationId xmlns:a16="http://schemas.microsoft.com/office/drawing/2014/main" id="{98F2EE69-1E46-AB8A-FE64-0A4238445BB7}"/>
              </a:ext>
            </a:extLst>
          </p:cNvPr>
          <p:cNvGraphicFramePr/>
          <p:nvPr/>
        </p:nvGraphicFramePr>
        <p:xfrm>
          <a:off x="901147" y="2651425"/>
          <a:ext cx="1921566" cy="37912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Box 7">
            <a:extLst>
              <a:ext uri="{FF2B5EF4-FFF2-40B4-BE49-F238E27FC236}">
                <a16:creationId xmlns:a16="http://schemas.microsoft.com/office/drawing/2014/main" id="{71D581C8-5F58-00DD-A4B4-96C218AD6070}"/>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354242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0EC87-B3E7-BBC8-8C0B-23610900E7E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1219D46-F0A5-1C46-355A-31E8AF70018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F4C1A9-767E-F25A-33AB-441734DA63D8}"/>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delete a record </a:t>
            </a:r>
            <a:r>
              <a:rPr kumimoji="0" lang="en-US" sz="2400" b="1" i="0" u="none" strike="noStrike" kern="1200" cap="none" spc="0" normalizeH="0" baseline="0" noProof="0" dirty="0">
                <a:ln>
                  <a:noFill/>
                </a:ln>
                <a:solidFill>
                  <a:schemeClr val="bg1"/>
                </a:solidFill>
                <a:effectLst/>
                <a:uLnTx/>
                <a:uFillTx/>
                <a:ea typeface="+mn-ea"/>
                <a:cs typeface="+mn-cs"/>
              </a:rPr>
              <a:t>in MongoDB via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4D34EC43-3EEF-5385-8EA8-FC94E6ED7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3" name="TextBox 12">
            <a:extLst>
              <a:ext uri="{FF2B5EF4-FFF2-40B4-BE49-F238E27FC236}">
                <a16:creationId xmlns:a16="http://schemas.microsoft.com/office/drawing/2014/main" id="{1F9B7342-EF8F-A90D-B602-F3B2268C2F31}"/>
              </a:ext>
            </a:extLst>
          </p:cNvPr>
          <p:cNvSpPr txBox="1"/>
          <p:nvPr/>
        </p:nvSpPr>
        <p:spPr>
          <a:xfrm>
            <a:off x="355693" y="988078"/>
            <a:ext cx="328600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delete a record in MongoDB via Node.js, use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deleteOne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on a collection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B101955-A5C4-8AB8-8F8D-ABCB928AEAEA}"/>
              </a:ext>
            </a:extLst>
          </p:cNvPr>
          <p:cNvPicPr>
            <a:picLocks noChangeAspect="1"/>
          </p:cNvPicPr>
          <p:nvPr/>
        </p:nvPicPr>
        <p:blipFill rotWithShape="1">
          <a:blip r:embed="rId4"/>
          <a:srcRect t="28686"/>
          <a:stretch/>
        </p:blipFill>
        <p:spPr>
          <a:xfrm>
            <a:off x="5167385" y="5984443"/>
            <a:ext cx="6899199" cy="873556"/>
          </a:xfrm>
          <a:prstGeom prst="rect">
            <a:avLst/>
          </a:prstGeom>
        </p:spPr>
      </p:pic>
      <p:graphicFrame>
        <p:nvGraphicFramePr>
          <p:cNvPr id="4" name="Diagram 3">
            <a:extLst>
              <a:ext uri="{FF2B5EF4-FFF2-40B4-BE49-F238E27FC236}">
                <a16:creationId xmlns:a16="http://schemas.microsoft.com/office/drawing/2014/main" id="{95F7DBED-E88F-B2AE-5C95-FD14BBA49319}"/>
              </a:ext>
            </a:extLst>
          </p:cNvPr>
          <p:cNvGraphicFramePr/>
          <p:nvPr/>
        </p:nvGraphicFramePr>
        <p:xfrm>
          <a:off x="901147" y="2651425"/>
          <a:ext cx="1921566" cy="37912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9">
            <a:extLst>
              <a:ext uri="{FF2B5EF4-FFF2-40B4-BE49-F238E27FC236}">
                <a16:creationId xmlns:a16="http://schemas.microsoft.com/office/drawing/2014/main" id="{97E83D79-A2EC-1595-5A86-E2AF3C5EF424}"/>
              </a:ext>
            </a:extLst>
          </p:cNvPr>
          <p:cNvPicPr>
            <a:picLocks noChangeAspect="1"/>
          </p:cNvPicPr>
          <p:nvPr/>
        </p:nvPicPr>
        <p:blipFill rotWithShape="1">
          <a:blip r:embed="rId10"/>
          <a:srcRect b="54220"/>
          <a:stretch/>
        </p:blipFill>
        <p:spPr>
          <a:xfrm>
            <a:off x="5167386" y="898605"/>
            <a:ext cx="6899199" cy="2450883"/>
          </a:xfrm>
          <a:prstGeom prst="rect">
            <a:avLst/>
          </a:prstGeom>
        </p:spPr>
      </p:pic>
      <p:pic>
        <p:nvPicPr>
          <p:cNvPr id="11" name="Picture 10">
            <a:extLst>
              <a:ext uri="{FF2B5EF4-FFF2-40B4-BE49-F238E27FC236}">
                <a16:creationId xmlns:a16="http://schemas.microsoft.com/office/drawing/2014/main" id="{A6EE84A7-B681-4F2A-113D-E2DF640FEE27}"/>
              </a:ext>
            </a:extLst>
          </p:cNvPr>
          <p:cNvPicPr>
            <a:picLocks noChangeAspect="1"/>
          </p:cNvPicPr>
          <p:nvPr/>
        </p:nvPicPr>
        <p:blipFill rotWithShape="1">
          <a:blip r:embed="rId10"/>
          <a:srcRect t="48057" b="1268"/>
          <a:stretch/>
        </p:blipFill>
        <p:spPr>
          <a:xfrm>
            <a:off x="5167386" y="3283228"/>
            <a:ext cx="6899199" cy="2712881"/>
          </a:xfrm>
          <a:prstGeom prst="rect">
            <a:avLst/>
          </a:prstGeom>
        </p:spPr>
      </p:pic>
      <p:sp>
        <p:nvSpPr>
          <p:cNvPr id="12" name="Rectangle 11">
            <a:extLst>
              <a:ext uri="{FF2B5EF4-FFF2-40B4-BE49-F238E27FC236}">
                <a16:creationId xmlns:a16="http://schemas.microsoft.com/office/drawing/2014/main" id="{12365586-1D86-6634-9A14-4BBB4C5D09CB}"/>
              </a:ext>
            </a:extLst>
          </p:cNvPr>
          <p:cNvSpPr/>
          <p:nvPr/>
        </p:nvSpPr>
        <p:spPr>
          <a:xfrm>
            <a:off x="7404910" y="3934338"/>
            <a:ext cx="4085068" cy="2798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F51B0B3-073C-8D62-3D8F-88356A4D3743}"/>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8747681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37DB2-2276-9E66-70D4-1146E893DA7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081D664-BEDA-1174-4826-CBC5FDBD9B0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86F786-257D-0289-D221-20076AD9AC03}"/>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insert, select, update &amp; delete </a:t>
            </a:r>
            <a:r>
              <a:rPr kumimoji="0" lang="en-US" sz="2400" b="1" i="0" u="none" strike="noStrike" kern="1200" cap="none" spc="0" normalizeH="0" baseline="0" noProof="0" dirty="0">
                <a:ln>
                  <a:noFill/>
                </a:ln>
                <a:solidFill>
                  <a:srgbClr val="FFFF00"/>
                </a:solidFill>
                <a:effectLst/>
                <a:uLnTx/>
                <a:uFillTx/>
                <a:ea typeface="+mn-ea"/>
                <a:cs typeface="+mn-cs"/>
              </a:rPr>
              <a:t>multiple records </a:t>
            </a:r>
            <a:r>
              <a:rPr kumimoji="0" lang="en-US" sz="2400" b="1" i="0" u="none" strike="noStrike" kern="1200" cap="none" spc="0" normalizeH="0" baseline="0" noProof="0" dirty="0">
                <a:ln>
                  <a:noFill/>
                </a:ln>
                <a:solidFill>
                  <a:schemeClr val="bg1"/>
                </a:solidFill>
                <a:effectLst/>
                <a:uLnTx/>
                <a:uFillTx/>
                <a:ea typeface="+mn-ea"/>
                <a:cs typeface="+mn-cs"/>
              </a:rPr>
              <a:t>in MongoDB via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40836C23-15F8-9985-3B4B-B6157DB54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Diagram 3">
            <a:extLst>
              <a:ext uri="{FF2B5EF4-FFF2-40B4-BE49-F238E27FC236}">
                <a16:creationId xmlns:a16="http://schemas.microsoft.com/office/drawing/2014/main" id="{582B9677-F414-DABF-A98C-95796A68D75F}"/>
              </a:ext>
            </a:extLst>
          </p:cNvPr>
          <p:cNvGraphicFramePr/>
          <p:nvPr/>
        </p:nvGraphicFramePr>
        <p:xfrm>
          <a:off x="702364" y="1931530"/>
          <a:ext cx="2372140" cy="44363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DD9A572F-072F-4425-1FC4-08401D9445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05767" y="319597"/>
            <a:ext cx="905321" cy="360181"/>
          </a:xfrm>
          <a:prstGeom prst="rect">
            <a:avLst/>
          </a:prstGeom>
        </p:spPr>
      </p:pic>
      <p:graphicFrame>
        <p:nvGraphicFramePr>
          <p:cNvPr id="7" name="Table 6">
            <a:extLst>
              <a:ext uri="{FF2B5EF4-FFF2-40B4-BE49-F238E27FC236}">
                <a16:creationId xmlns:a16="http://schemas.microsoft.com/office/drawing/2014/main" id="{302477FE-7735-07A7-C79F-7EDAD23556B5}"/>
              </a:ext>
            </a:extLst>
          </p:cNvPr>
          <p:cNvGraphicFramePr>
            <a:graphicFrameLocks noGrp="1"/>
          </p:cNvGraphicFramePr>
          <p:nvPr/>
        </p:nvGraphicFramePr>
        <p:xfrm>
          <a:off x="3633304" y="1156501"/>
          <a:ext cx="1921566" cy="4814728"/>
        </p:xfrm>
        <a:graphic>
          <a:graphicData uri="http://schemas.openxmlformats.org/drawingml/2006/table">
            <a:tbl>
              <a:tblPr firstRow="1" bandRow="1">
                <a:tableStyleId>{912C8C85-51F0-491E-9774-3900AFEF0FD7}</a:tableStyleId>
              </a:tblPr>
              <a:tblGrid>
                <a:gridCol w="1921566">
                  <a:extLst>
                    <a:ext uri="{9D8B030D-6E8A-4147-A177-3AD203B41FA5}">
                      <a16:colId xmlns:a16="http://schemas.microsoft.com/office/drawing/2014/main" val="1218200515"/>
                    </a:ext>
                  </a:extLst>
                </a:gridCol>
              </a:tblGrid>
              <a:tr h="778316">
                <a:tc>
                  <a:txBody>
                    <a:bodyPr/>
                    <a:lstStyle/>
                    <a:p>
                      <a:pPr algn="ctr"/>
                      <a:r>
                        <a:rPr lang="en-US" sz="2400" dirty="0"/>
                        <a:t>Single</a:t>
                      </a:r>
                      <a:endParaRPr lang="en-IN" sz="2400" dirty="0"/>
                    </a:p>
                  </a:txBody>
                  <a:tcPr anchor="ctr"/>
                </a:tc>
                <a:extLst>
                  <a:ext uri="{0D108BD9-81ED-4DB2-BD59-A6C34878D82A}">
                    <a16:rowId xmlns:a16="http://schemas.microsoft.com/office/drawing/2014/main" val="3210905492"/>
                  </a:ext>
                </a:extLst>
              </a:tr>
              <a:tr h="1009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0" dirty="0"/>
                        <a:t>.</a:t>
                      </a:r>
                      <a:r>
                        <a:rPr lang="en-IN" b="0" dirty="0" err="1"/>
                        <a:t>insertOne</a:t>
                      </a:r>
                      <a:r>
                        <a:rPr lang="en-IN" b="0" dirty="0"/>
                        <a:t>()</a:t>
                      </a:r>
                      <a:endParaRPr lang="en-IN" dirty="0"/>
                    </a:p>
                    <a:p>
                      <a:pPr algn="ctr"/>
                      <a:endParaRPr lang="en-IN" dirty="0"/>
                    </a:p>
                  </a:txBody>
                  <a:tcPr anchor="ctr"/>
                </a:tc>
                <a:extLst>
                  <a:ext uri="{0D108BD9-81ED-4DB2-BD59-A6C34878D82A}">
                    <a16:rowId xmlns:a16="http://schemas.microsoft.com/office/drawing/2014/main" val="576896734"/>
                  </a:ext>
                </a:extLst>
              </a:tr>
              <a:tr h="1009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IN" b="0" dirty="0"/>
                        <a:t> </a:t>
                      </a:r>
                      <a:r>
                        <a:rPr lang="en-IN" b="0" dirty="0" err="1"/>
                        <a:t>findOne</a:t>
                      </a:r>
                      <a:r>
                        <a:rPr lang="en-IN" b="0" dirty="0"/>
                        <a:t>()</a:t>
                      </a:r>
                      <a:endParaRPr lang="en-IN" dirty="0"/>
                    </a:p>
                    <a:p>
                      <a:pPr algn="ctr"/>
                      <a:endParaRPr lang="en-IN" dirty="0"/>
                    </a:p>
                  </a:txBody>
                  <a:tcPr anchor="ctr"/>
                </a:tc>
                <a:extLst>
                  <a:ext uri="{0D108BD9-81ED-4DB2-BD59-A6C34878D82A}">
                    <a16:rowId xmlns:a16="http://schemas.microsoft.com/office/drawing/2014/main" val="1171757158"/>
                  </a:ext>
                </a:extLst>
              </a:tr>
              <a:tr h="1009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IN" b="0" dirty="0"/>
                        <a:t> </a:t>
                      </a:r>
                      <a:r>
                        <a:rPr lang="en-IN" b="0" dirty="0" err="1"/>
                        <a:t>updateOne</a:t>
                      </a:r>
                      <a:r>
                        <a:rPr lang="en-IN" b="0" dirty="0"/>
                        <a:t>()</a:t>
                      </a:r>
                      <a:endParaRPr lang="en-IN" dirty="0"/>
                    </a:p>
                    <a:p>
                      <a:pPr algn="ctr"/>
                      <a:endParaRPr lang="en-IN" dirty="0"/>
                    </a:p>
                  </a:txBody>
                  <a:tcPr anchor="ctr"/>
                </a:tc>
                <a:extLst>
                  <a:ext uri="{0D108BD9-81ED-4DB2-BD59-A6C34878D82A}">
                    <a16:rowId xmlns:a16="http://schemas.microsoft.com/office/drawing/2014/main" val="3566449919"/>
                  </a:ext>
                </a:extLst>
              </a:tr>
              <a:tr h="1009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IN" b="0" dirty="0"/>
                        <a:t> </a:t>
                      </a:r>
                      <a:r>
                        <a:rPr lang="en-IN" b="0" dirty="0" err="1"/>
                        <a:t>deleteOne</a:t>
                      </a:r>
                      <a:r>
                        <a:rPr lang="en-IN" b="0" dirty="0"/>
                        <a:t>()</a:t>
                      </a:r>
                      <a:endParaRPr lang="en-IN" dirty="0"/>
                    </a:p>
                    <a:p>
                      <a:pPr algn="ctr"/>
                      <a:endParaRPr lang="en-IN" dirty="0"/>
                    </a:p>
                  </a:txBody>
                  <a:tcPr anchor="ctr"/>
                </a:tc>
                <a:extLst>
                  <a:ext uri="{0D108BD9-81ED-4DB2-BD59-A6C34878D82A}">
                    <a16:rowId xmlns:a16="http://schemas.microsoft.com/office/drawing/2014/main" val="4201537764"/>
                  </a:ext>
                </a:extLst>
              </a:tr>
            </a:tbl>
          </a:graphicData>
        </a:graphic>
      </p:graphicFrame>
      <p:graphicFrame>
        <p:nvGraphicFramePr>
          <p:cNvPr id="12" name="Table 11">
            <a:extLst>
              <a:ext uri="{FF2B5EF4-FFF2-40B4-BE49-F238E27FC236}">
                <a16:creationId xmlns:a16="http://schemas.microsoft.com/office/drawing/2014/main" id="{7EACA3A4-5EB0-16B5-5BE5-4509D94B28C0}"/>
              </a:ext>
            </a:extLst>
          </p:cNvPr>
          <p:cNvGraphicFramePr>
            <a:graphicFrameLocks noGrp="1"/>
          </p:cNvGraphicFramePr>
          <p:nvPr/>
        </p:nvGraphicFramePr>
        <p:xfrm>
          <a:off x="7836454" y="1156501"/>
          <a:ext cx="1921566" cy="4788224"/>
        </p:xfrm>
        <a:graphic>
          <a:graphicData uri="http://schemas.openxmlformats.org/drawingml/2006/table">
            <a:tbl>
              <a:tblPr firstRow="1" bandRow="1">
                <a:tableStyleId>{912C8C85-51F0-491E-9774-3900AFEF0FD7}</a:tableStyleId>
              </a:tblPr>
              <a:tblGrid>
                <a:gridCol w="1921566">
                  <a:extLst>
                    <a:ext uri="{9D8B030D-6E8A-4147-A177-3AD203B41FA5}">
                      <a16:colId xmlns:a16="http://schemas.microsoft.com/office/drawing/2014/main" val="1218200515"/>
                    </a:ext>
                  </a:extLst>
                </a:gridCol>
              </a:tblGrid>
              <a:tr h="751812">
                <a:tc>
                  <a:txBody>
                    <a:bodyPr/>
                    <a:lstStyle/>
                    <a:p>
                      <a:pPr algn="ctr"/>
                      <a:r>
                        <a:rPr lang="en-US" sz="2400" dirty="0"/>
                        <a:t>Multiple</a:t>
                      </a:r>
                      <a:endParaRPr lang="en-IN" sz="2400" dirty="0"/>
                    </a:p>
                  </a:txBody>
                  <a:tcPr anchor="ctr"/>
                </a:tc>
                <a:extLst>
                  <a:ext uri="{0D108BD9-81ED-4DB2-BD59-A6C34878D82A}">
                    <a16:rowId xmlns:a16="http://schemas.microsoft.com/office/drawing/2014/main" val="3210905492"/>
                  </a:ext>
                </a:extLst>
              </a:tr>
              <a:tr h="1009103">
                <a:tc>
                  <a:txBody>
                    <a:bodyPr/>
                    <a:lstStyle/>
                    <a:p>
                      <a:pPr lvl="0" algn="ctr"/>
                      <a:r>
                        <a:rPr lang="en-US" dirty="0"/>
                        <a:t>.</a:t>
                      </a:r>
                      <a:r>
                        <a:rPr lang="en-IN" b="0" dirty="0"/>
                        <a:t> </a:t>
                      </a:r>
                      <a:r>
                        <a:rPr lang="en-IN" b="0" dirty="0" err="1"/>
                        <a:t>insertMany</a:t>
                      </a:r>
                      <a:r>
                        <a:rPr lang="en-IN" b="0" dirty="0"/>
                        <a:t>()</a:t>
                      </a:r>
                      <a:endParaRPr lang="en-IN" dirty="0"/>
                    </a:p>
                    <a:p>
                      <a:pPr algn="ctr"/>
                      <a:endParaRPr lang="en-IN" dirty="0"/>
                    </a:p>
                  </a:txBody>
                  <a:tcPr anchor="ctr"/>
                </a:tc>
                <a:extLst>
                  <a:ext uri="{0D108BD9-81ED-4DB2-BD59-A6C34878D82A}">
                    <a16:rowId xmlns:a16="http://schemas.microsoft.com/office/drawing/2014/main" val="576896734"/>
                  </a:ext>
                </a:extLst>
              </a:tr>
              <a:tr h="1009103">
                <a:tc>
                  <a:txBody>
                    <a:bodyPr/>
                    <a:lstStyle/>
                    <a:p>
                      <a:pPr lvl="0" algn="ctr"/>
                      <a:r>
                        <a:rPr lang="en-US" dirty="0"/>
                        <a:t>.</a:t>
                      </a:r>
                      <a:r>
                        <a:rPr lang="en-IN" b="0" dirty="0"/>
                        <a:t> find()</a:t>
                      </a:r>
                      <a:endParaRPr lang="en-IN" dirty="0"/>
                    </a:p>
                    <a:p>
                      <a:pPr algn="ctr"/>
                      <a:endParaRPr lang="en-IN" dirty="0"/>
                    </a:p>
                  </a:txBody>
                  <a:tcPr anchor="ctr"/>
                </a:tc>
                <a:extLst>
                  <a:ext uri="{0D108BD9-81ED-4DB2-BD59-A6C34878D82A}">
                    <a16:rowId xmlns:a16="http://schemas.microsoft.com/office/drawing/2014/main" val="1171757158"/>
                  </a:ext>
                </a:extLst>
              </a:tr>
              <a:tr h="1009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IN" b="0" dirty="0"/>
                        <a:t> </a:t>
                      </a:r>
                      <a:r>
                        <a:rPr lang="en-IN" b="0" dirty="0" err="1"/>
                        <a:t>updateMany</a:t>
                      </a:r>
                      <a:r>
                        <a:rPr lang="en-IN" b="0" dirty="0"/>
                        <a:t>()</a:t>
                      </a:r>
                      <a:endParaRPr lang="en-IN" dirty="0"/>
                    </a:p>
                    <a:p>
                      <a:pPr algn="ctr"/>
                      <a:endParaRPr lang="en-IN" dirty="0"/>
                    </a:p>
                  </a:txBody>
                  <a:tcPr anchor="ctr"/>
                </a:tc>
                <a:extLst>
                  <a:ext uri="{0D108BD9-81ED-4DB2-BD59-A6C34878D82A}">
                    <a16:rowId xmlns:a16="http://schemas.microsoft.com/office/drawing/2014/main" val="3566449919"/>
                  </a:ext>
                </a:extLst>
              </a:tr>
              <a:tr h="1009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IN" b="0" dirty="0"/>
                        <a:t> </a:t>
                      </a:r>
                      <a:r>
                        <a:rPr lang="en-IN" b="0" dirty="0" err="1"/>
                        <a:t>deleteMany</a:t>
                      </a:r>
                      <a:r>
                        <a:rPr lang="en-IN" b="0" dirty="0"/>
                        <a:t>()</a:t>
                      </a:r>
                      <a:endParaRPr lang="en-IN" dirty="0"/>
                    </a:p>
                    <a:p>
                      <a:pPr algn="ctr"/>
                      <a:endParaRPr lang="en-IN" dirty="0"/>
                    </a:p>
                  </a:txBody>
                  <a:tcPr anchor="ctr"/>
                </a:tc>
                <a:extLst>
                  <a:ext uri="{0D108BD9-81ED-4DB2-BD59-A6C34878D82A}">
                    <a16:rowId xmlns:a16="http://schemas.microsoft.com/office/drawing/2014/main" val="4201537764"/>
                  </a:ext>
                </a:extLst>
              </a:tr>
            </a:tbl>
          </a:graphicData>
        </a:graphic>
      </p:graphicFrame>
      <p:cxnSp>
        <p:nvCxnSpPr>
          <p:cNvPr id="15" name="Straight Arrow Connector 14">
            <a:extLst>
              <a:ext uri="{FF2B5EF4-FFF2-40B4-BE49-F238E27FC236}">
                <a16:creationId xmlns:a16="http://schemas.microsoft.com/office/drawing/2014/main" id="{20F3C56B-5AA2-47BB-D31D-725008F63BEC}"/>
              </a:ext>
            </a:extLst>
          </p:cNvPr>
          <p:cNvCxnSpPr/>
          <p:nvPr/>
        </p:nvCxnSpPr>
        <p:spPr>
          <a:xfrm>
            <a:off x="5554870" y="2279374"/>
            <a:ext cx="2281584"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53ABE2-6A67-20EF-98C9-5D5FD0BEC34A}"/>
              </a:ext>
            </a:extLst>
          </p:cNvPr>
          <p:cNvCxnSpPr/>
          <p:nvPr/>
        </p:nvCxnSpPr>
        <p:spPr>
          <a:xfrm>
            <a:off x="5554870" y="3306417"/>
            <a:ext cx="2281584"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15D26B-0291-F591-9826-E4187CF94F4E}"/>
              </a:ext>
            </a:extLst>
          </p:cNvPr>
          <p:cNvCxnSpPr/>
          <p:nvPr/>
        </p:nvCxnSpPr>
        <p:spPr>
          <a:xfrm>
            <a:off x="5554870" y="4287078"/>
            <a:ext cx="2281584"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336345-F0AC-4FA1-EF57-9E252CC8FC12}"/>
              </a:ext>
            </a:extLst>
          </p:cNvPr>
          <p:cNvCxnSpPr/>
          <p:nvPr/>
        </p:nvCxnSpPr>
        <p:spPr>
          <a:xfrm>
            <a:off x="5554870" y="5307496"/>
            <a:ext cx="2281584"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570B48-5373-1A61-6855-E0DDE96FE260}"/>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660514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197F4-57C1-2220-9962-14A708710A1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29A085EF-18D9-0AC1-65A3-D32C94724D1D}"/>
              </a:ext>
            </a:extLst>
          </p:cNvPr>
          <p:cNvPicPr>
            <a:picLocks noChangeAspect="1"/>
          </p:cNvPicPr>
          <p:nvPr/>
        </p:nvPicPr>
        <p:blipFill rotWithShape="1">
          <a:blip r:embed="rId3"/>
          <a:srcRect t="56999" b="-929"/>
          <a:stretch/>
        </p:blipFill>
        <p:spPr>
          <a:xfrm>
            <a:off x="509590" y="4181062"/>
            <a:ext cx="7812358" cy="2504661"/>
          </a:xfrm>
          <a:prstGeom prst="rect">
            <a:avLst/>
          </a:prstGeom>
        </p:spPr>
      </p:pic>
      <p:sp>
        <p:nvSpPr>
          <p:cNvPr id="9" name="Rectangle 8">
            <a:extLst>
              <a:ext uri="{FF2B5EF4-FFF2-40B4-BE49-F238E27FC236}">
                <a16:creationId xmlns:a16="http://schemas.microsoft.com/office/drawing/2014/main" id="{D48C6AAE-76A0-B66D-4747-659A7DFB6C8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A3B231-145E-43CF-B534-4435166C9AEF}"/>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insert, select, update &amp; delete </a:t>
            </a:r>
            <a:r>
              <a:rPr kumimoji="0" lang="en-US" sz="2400" b="1" i="0" u="none" strike="noStrike" kern="1200" cap="none" spc="0" normalizeH="0" baseline="0" noProof="0" dirty="0">
                <a:ln>
                  <a:noFill/>
                </a:ln>
                <a:solidFill>
                  <a:srgbClr val="FFFF00"/>
                </a:solidFill>
                <a:effectLst/>
                <a:uLnTx/>
                <a:uFillTx/>
                <a:ea typeface="+mn-ea"/>
                <a:cs typeface="+mn-cs"/>
              </a:rPr>
              <a:t>multiple records </a:t>
            </a:r>
            <a:r>
              <a:rPr kumimoji="0" lang="en-US" sz="2400" b="1" i="0" u="none" strike="noStrike" kern="1200" cap="none" spc="0" normalizeH="0" baseline="0" noProof="0" dirty="0">
                <a:ln>
                  <a:noFill/>
                </a:ln>
                <a:solidFill>
                  <a:schemeClr val="bg1"/>
                </a:solidFill>
                <a:effectLst/>
                <a:uLnTx/>
                <a:uFillTx/>
                <a:ea typeface="+mn-ea"/>
                <a:cs typeface="+mn-cs"/>
              </a:rPr>
              <a:t>in MongoDB via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2C0B06C-FEF7-307A-29EE-389279658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83D7C5C6-ED11-1237-F868-19E739FD5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5767" y="303555"/>
            <a:ext cx="905321" cy="360181"/>
          </a:xfrm>
          <a:prstGeom prst="rect">
            <a:avLst/>
          </a:prstGeom>
        </p:spPr>
      </p:pic>
      <p:sp>
        <p:nvSpPr>
          <p:cNvPr id="14" name="Rectangle 13">
            <a:extLst>
              <a:ext uri="{FF2B5EF4-FFF2-40B4-BE49-F238E27FC236}">
                <a16:creationId xmlns:a16="http://schemas.microsoft.com/office/drawing/2014/main" id="{47A45885-10E1-E51B-2093-E26E4EB012D6}"/>
              </a:ext>
            </a:extLst>
          </p:cNvPr>
          <p:cNvSpPr/>
          <p:nvPr/>
        </p:nvSpPr>
        <p:spPr>
          <a:xfrm>
            <a:off x="3140764" y="5963479"/>
            <a:ext cx="4479235"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8312BFED-DD82-C881-34AE-89FA0A32CD2D}"/>
              </a:ext>
            </a:extLst>
          </p:cNvPr>
          <p:cNvPicPr>
            <a:picLocks noChangeAspect="1"/>
          </p:cNvPicPr>
          <p:nvPr/>
        </p:nvPicPr>
        <p:blipFill rotWithShape="1">
          <a:blip r:embed="rId3"/>
          <a:srcRect b="43349"/>
          <a:stretch/>
        </p:blipFill>
        <p:spPr>
          <a:xfrm>
            <a:off x="509590" y="1063738"/>
            <a:ext cx="7812358" cy="3229969"/>
          </a:xfrm>
          <a:prstGeom prst="rect">
            <a:avLst/>
          </a:prstGeom>
        </p:spPr>
      </p:pic>
      <p:sp>
        <p:nvSpPr>
          <p:cNvPr id="4" name="TextBox 3">
            <a:extLst>
              <a:ext uri="{FF2B5EF4-FFF2-40B4-BE49-F238E27FC236}">
                <a16:creationId xmlns:a16="http://schemas.microsoft.com/office/drawing/2014/main" id="{E30CB9B6-E884-D740-1AC2-751CF281A7D4}"/>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7639907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DC55-A7DF-40F8-C4A0-AA69B1B888E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159BA1F-3EA9-21A2-EAC2-D740136559AC}"/>
              </a:ext>
            </a:extLst>
          </p:cNvPr>
          <p:cNvPicPr>
            <a:picLocks noChangeAspect="1"/>
          </p:cNvPicPr>
          <p:nvPr/>
        </p:nvPicPr>
        <p:blipFill rotWithShape="1">
          <a:blip r:embed="rId3"/>
          <a:srcRect b="70858"/>
          <a:stretch/>
        </p:blipFill>
        <p:spPr>
          <a:xfrm>
            <a:off x="479659" y="1156503"/>
            <a:ext cx="9128167" cy="1599950"/>
          </a:xfrm>
          <a:prstGeom prst="rect">
            <a:avLst/>
          </a:prstGeom>
        </p:spPr>
      </p:pic>
      <p:pic>
        <p:nvPicPr>
          <p:cNvPr id="14" name="Picture 13">
            <a:extLst>
              <a:ext uri="{FF2B5EF4-FFF2-40B4-BE49-F238E27FC236}">
                <a16:creationId xmlns:a16="http://schemas.microsoft.com/office/drawing/2014/main" id="{77AC87A8-4712-3849-EC2F-EC6D9E9B04F0}"/>
              </a:ext>
            </a:extLst>
          </p:cNvPr>
          <p:cNvPicPr>
            <a:picLocks noChangeAspect="1"/>
          </p:cNvPicPr>
          <p:nvPr/>
        </p:nvPicPr>
        <p:blipFill rotWithShape="1">
          <a:blip r:embed="rId3"/>
          <a:srcRect t="28297" b="40565"/>
          <a:stretch/>
        </p:blipFill>
        <p:spPr>
          <a:xfrm>
            <a:off x="479659" y="2716697"/>
            <a:ext cx="9128167" cy="1709529"/>
          </a:xfrm>
          <a:prstGeom prst="rect">
            <a:avLst/>
          </a:prstGeom>
        </p:spPr>
      </p:pic>
      <p:pic>
        <p:nvPicPr>
          <p:cNvPr id="15" name="Picture 14">
            <a:extLst>
              <a:ext uri="{FF2B5EF4-FFF2-40B4-BE49-F238E27FC236}">
                <a16:creationId xmlns:a16="http://schemas.microsoft.com/office/drawing/2014/main" id="{07A0119D-3E0F-39A8-722D-6AD825B82DFE}"/>
              </a:ext>
            </a:extLst>
          </p:cNvPr>
          <p:cNvPicPr>
            <a:picLocks noChangeAspect="1"/>
          </p:cNvPicPr>
          <p:nvPr/>
        </p:nvPicPr>
        <p:blipFill rotWithShape="1">
          <a:blip r:embed="rId3"/>
          <a:srcRect t="59556" b="-952"/>
          <a:stretch/>
        </p:blipFill>
        <p:spPr>
          <a:xfrm>
            <a:off x="479659" y="4373218"/>
            <a:ext cx="9128167" cy="2272747"/>
          </a:xfrm>
          <a:prstGeom prst="rect">
            <a:avLst/>
          </a:prstGeom>
        </p:spPr>
      </p:pic>
      <p:sp>
        <p:nvSpPr>
          <p:cNvPr id="9" name="Rectangle 8">
            <a:extLst>
              <a:ext uri="{FF2B5EF4-FFF2-40B4-BE49-F238E27FC236}">
                <a16:creationId xmlns:a16="http://schemas.microsoft.com/office/drawing/2014/main" id="{611D9CDB-B2FF-37E5-1E7C-0B8E1BA2B4BB}"/>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606BF6-7842-0036-6863-85A6AB2014D6}"/>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insert, select, update &amp; delete </a:t>
            </a:r>
            <a:r>
              <a:rPr kumimoji="0" lang="en-US" sz="2400" b="1" i="0" u="none" strike="noStrike" kern="1200" cap="none" spc="0" normalizeH="0" baseline="0" noProof="0" dirty="0">
                <a:ln>
                  <a:noFill/>
                </a:ln>
                <a:solidFill>
                  <a:srgbClr val="FFFF00"/>
                </a:solidFill>
                <a:effectLst/>
                <a:uLnTx/>
                <a:uFillTx/>
                <a:ea typeface="+mn-ea"/>
                <a:cs typeface="+mn-cs"/>
              </a:rPr>
              <a:t>multiple records </a:t>
            </a:r>
            <a:r>
              <a:rPr kumimoji="0" lang="en-US" sz="2400" b="1" i="0" u="none" strike="noStrike" kern="1200" cap="none" spc="0" normalizeH="0" baseline="0" noProof="0" dirty="0">
                <a:ln>
                  <a:noFill/>
                </a:ln>
                <a:solidFill>
                  <a:schemeClr val="bg1"/>
                </a:solidFill>
                <a:effectLst/>
                <a:uLnTx/>
                <a:uFillTx/>
                <a:ea typeface="+mn-ea"/>
                <a:cs typeface="+mn-cs"/>
              </a:rPr>
              <a:t>in MongoDB via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ECE6DDA-2EA9-4844-5385-758C8E1E5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C4803C2A-ADD2-981A-749B-40EDBE655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5767" y="303555"/>
            <a:ext cx="905321" cy="360181"/>
          </a:xfrm>
          <a:prstGeom prst="rect">
            <a:avLst/>
          </a:prstGeom>
        </p:spPr>
      </p:pic>
      <p:sp>
        <p:nvSpPr>
          <p:cNvPr id="16" name="Rectangle 15">
            <a:extLst>
              <a:ext uri="{FF2B5EF4-FFF2-40B4-BE49-F238E27FC236}">
                <a16:creationId xmlns:a16="http://schemas.microsoft.com/office/drawing/2014/main" id="{CE31EDA7-68F1-FC4C-1423-7E5E9A05484A}"/>
              </a:ext>
            </a:extLst>
          </p:cNvPr>
          <p:cNvSpPr/>
          <p:nvPr/>
        </p:nvSpPr>
        <p:spPr>
          <a:xfrm>
            <a:off x="2517912" y="1541150"/>
            <a:ext cx="2120350" cy="3009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E828205-D4A8-8535-6006-03F33E29FF36}"/>
              </a:ext>
            </a:extLst>
          </p:cNvPr>
          <p:cNvSpPr/>
          <p:nvPr/>
        </p:nvSpPr>
        <p:spPr>
          <a:xfrm>
            <a:off x="3213650" y="3715871"/>
            <a:ext cx="6261653" cy="2862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14D32CD-A5BE-7F08-2B41-6ABDAC70E036}"/>
              </a:ext>
            </a:extLst>
          </p:cNvPr>
          <p:cNvSpPr/>
          <p:nvPr/>
        </p:nvSpPr>
        <p:spPr>
          <a:xfrm>
            <a:off x="3173894" y="5046350"/>
            <a:ext cx="4909934" cy="2862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A5D7376-80B5-B0D0-9089-8BA68BBDF9A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901933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92901-48BC-2431-5827-9820067EE84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17379EF-CCDA-21E0-2B40-93EA52DC9DAB}"/>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577E06-E1C3-84CD-EE61-D2FA78DCEB3D}"/>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t>
            </a:r>
            <a:r>
              <a:rPr lang="en-US" sz="2400" b="1" dirty="0">
                <a:solidFill>
                  <a:schemeClr val="bg1"/>
                </a:solidFill>
                <a:ea typeface="+mn-ea"/>
                <a:cs typeface="+mn-cs"/>
              </a:rPr>
              <a:t>is the difference between </a:t>
            </a:r>
            <a:r>
              <a:rPr lang="en-US" sz="2400" b="1" dirty="0">
                <a:solidFill>
                  <a:srgbClr val="FFFF00"/>
                </a:solidFill>
                <a:ea typeface="+mn-ea"/>
                <a:cs typeface="+mn-cs"/>
              </a:rPr>
              <a:t>Synchronous</a:t>
            </a:r>
            <a:r>
              <a:rPr lang="en-US" sz="2400" b="1" dirty="0">
                <a:solidFill>
                  <a:schemeClr val="bg1"/>
                </a:solidFill>
                <a:ea typeface="+mn-ea"/>
                <a:cs typeface="+mn-cs"/>
              </a:rPr>
              <a:t> &amp; </a:t>
            </a:r>
            <a:r>
              <a:rPr lang="en-US" sz="2400" b="1" dirty="0">
                <a:solidFill>
                  <a:srgbClr val="FFFF00"/>
                </a:solidFill>
                <a:ea typeface="+mn-ea"/>
                <a:cs typeface="+mn-cs"/>
              </a:rPr>
              <a:t>Asynchronous programming</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A74EE09D-EA9E-BD18-3D2F-E2C456F3E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5" name="Picture 14">
            <a:extLst>
              <a:ext uri="{FF2B5EF4-FFF2-40B4-BE49-F238E27FC236}">
                <a16:creationId xmlns:a16="http://schemas.microsoft.com/office/drawing/2014/main" id="{8CF09B2F-AC0F-00CD-21E9-34DA03534892}"/>
              </a:ext>
            </a:extLst>
          </p:cNvPr>
          <p:cNvPicPr>
            <a:picLocks noChangeAspect="1"/>
          </p:cNvPicPr>
          <p:nvPr/>
        </p:nvPicPr>
        <p:blipFill rotWithShape="1">
          <a:blip r:embed="rId4"/>
          <a:srcRect b="65128"/>
          <a:stretch/>
        </p:blipFill>
        <p:spPr>
          <a:xfrm>
            <a:off x="538290" y="1318884"/>
            <a:ext cx="9546506" cy="1903288"/>
          </a:xfrm>
          <a:prstGeom prst="rect">
            <a:avLst/>
          </a:prstGeom>
        </p:spPr>
      </p:pic>
      <p:pic>
        <p:nvPicPr>
          <p:cNvPr id="16" name="Picture 15">
            <a:extLst>
              <a:ext uri="{FF2B5EF4-FFF2-40B4-BE49-F238E27FC236}">
                <a16:creationId xmlns:a16="http://schemas.microsoft.com/office/drawing/2014/main" id="{803346D5-6AD8-D55B-3B34-067EEA5071FE}"/>
              </a:ext>
            </a:extLst>
          </p:cNvPr>
          <p:cNvPicPr>
            <a:picLocks noChangeAspect="1"/>
          </p:cNvPicPr>
          <p:nvPr/>
        </p:nvPicPr>
        <p:blipFill rotWithShape="1">
          <a:blip r:embed="rId4"/>
          <a:srcRect t="34073" b="47178"/>
          <a:stretch/>
        </p:blipFill>
        <p:spPr>
          <a:xfrm>
            <a:off x="538290" y="3211286"/>
            <a:ext cx="9546506" cy="1023257"/>
          </a:xfrm>
          <a:prstGeom prst="rect">
            <a:avLst/>
          </a:prstGeom>
        </p:spPr>
      </p:pic>
      <p:pic>
        <p:nvPicPr>
          <p:cNvPr id="17" name="Picture 16">
            <a:extLst>
              <a:ext uri="{FF2B5EF4-FFF2-40B4-BE49-F238E27FC236}">
                <a16:creationId xmlns:a16="http://schemas.microsoft.com/office/drawing/2014/main" id="{AFD42387-1548-FDA2-15F1-191F1AECB66A}"/>
              </a:ext>
            </a:extLst>
          </p:cNvPr>
          <p:cNvPicPr>
            <a:picLocks noChangeAspect="1"/>
          </p:cNvPicPr>
          <p:nvPr/>
        </p:nvPicPr>
        <p:blipFill rotWithShape="1">
          <a:blip r:embed="rId4"/>
          <a:srcRect t="52025" b="30822"/>
          <a:stretch/>
        </p:blipFill>
        <p:spPr>
          <a:xfrm>
            <a:off x="538290" y="4192305"/>
            <a:ext cx="9546506" cy="936173"/>
          </a:xfrm>
          <a:prstGeom prst="rect">
            <a:avLst/>
          </a:prstGeom>
        </p:spPr>
      </p:pic>
      <p:pic>
        <p:nvPicPr>
          <p:cNvPr id="18" name="Picture 17">
            <a:extLst>
              <a:ext uri="{FF2B5EF4-FFF2-40B4-BE49-F238E27FC236}">
                <a16:creationId xmlns:a16="http://schemas.microsoft.com/office/drawing/2014/main" id="{CBC47462-F71B-D38E-79E7-83342E6612C8}"/>
              </a:ext>
            </a:extLst>
          </p:cNvPr>
          <p:cNvPicPr>
            <a:picLocks noChangeAspect="1"/>
          </p:cNvPicPr>
          <p:nvPr/>
        </p:nvPicPr>
        <p:blipFill rotWithShape="1">
          <a:blip r:embed="rId4"/>
          <a:srcRect t="69687" b="15066"/>
          <a:stretch/>
        </p:blipFill>
        <p:spPr>
          <a:xfrm>
            <a:off x="538290" y="5123036"/>
            <a:ext cx="9546506" cy="832159"/>
          </a:xfrm>
          <a:prstGeom prst="rect">
            <a:avLst/>
          </a:prstGeom>
        </p:spPr>
      </p:pic>
      <p:pic>
        <p:nvPicPr>
          <p:cNvPr id="20" name="Graphic 19" descr="Trophy with solid fill">
            <a:extLst>
              <a:ext uri="{FF2B5EF4-FFF2-40B4-BE49-F238E27FC236}">
                <a16:creationId xmlns:a16="http://schemas.microsoft.com/office/drawing/2014/main" id="{A9876C3D-33A7-AB73-A296-E332BC3CA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38" y="3439886"/>
            <a:ext cx="555171" cy="555171"/>
          </a:xfrm>
          <a:prstGeom prst="rect">
            <a:avLst/>
          </a:prstGeom>
        </p:spPr>
      </p:pic>
      <p:pic>
        <p:nvPicPr>
          <p:cNvPr id="21" name="Graphic 20" descr="Trophy with solid fill">
            <a:extLst>
              <a:ext uri="{FF2B5EF4-FFF2-40B4-BE49-F238E27FC236}">
                <a16:creationId xmlns:a16="http://schemas.microsoft.com/office/drawing/2014/main" id="{C87B03E3-EAD4-44F1-220B-AC002A16D5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37096" y="4375857"/>
            <a:ext cx="555171" cy="555171"/>
          </a:xfrm>
          <a:prstGeom prst="rect">
            <a:avLst/>
          </a:prstGeom>
        </p:spPr>
      </p:pic>
      <p:pic>
        <p:nvPicPr>
          <p:cNvPr id="23" name="Graphic 22" descr="Trophy with solid fill">
            <a:extLst>
              <a:ext uri="{FF2B5EF4-FFF2-40B4-BE49-F238E27FC236}">
                <a16:creationId xmlns:a16="http://schemas.microsoft.com/office/drawing/2014/main" id="{79004DA0-2DC2-8F4F-138B-D28CFE4E22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37096" y="5204676"/>
            <a:ext cx="555171" cy="555171"/>
          </a:xfrm>
          <a:prstGeom prst="rect">
            <a:avLst/>
          </a:prstGeom>
        </p:spPr>
      </p:pic>
      <p:sp>
        <p:nvSpPr>
          <p:cNvPr id="4" name="TextBox 3">
            <a:extLst>
              <a:ext uri="{FF2B5EF4-FFF2-40B4-BE49-F238E27FC236}">
                <a16:creationId xmlns:a16="http://schemas.microsoft.com/office/drawing/2014/main" id="{073E124C-24CE-E5C7-1CD4-E5F28E16442A}"/>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0157981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760756"/>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Query Operators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in MongoDB?</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Compare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Query Operators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 SQL &amp; MongoDB?</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How to implement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comparison operators</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in,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nin</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exists, and, or, regex, not query</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operators in MongoDB?</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projection</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in MongoDB? How to implement it?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remove _id </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field from result in MongoDB?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How do you perform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sorting</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in ascending &amp; descending order in MongoDB?</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normAutofit/>
          </a:bodyPr>
          <a:lstStyle/>
          <a:p>
            <a:r>
              <a:rPr lang="en-US" sz="3600" b="1" dirty="0">
                <a:solidFill>
                  <a:srgbClr val="FFFF00"/>
                </a:solidFill>
              </a:rPr>
              <a:t>20. MongoDB - Query Operators &amp; Projection</a:t>
            </a:r>
            <a:endParaRPr lang="en-IN" sz="3600"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4840F7-1781-AAA6-C819-C57F97489A65}"/>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2786533734"/>
      </p:ext>
    </p:extLst>
  </p:cSld>
  <p:clrMapOvr>
    <a:overrideClrMapping bg1="dk1" tx1="lt1" bg2="dk2" tx2="lt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65669-CF57-91FF-D779-ECDBE9236FB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B69259F-69A0-FF0E-5217-17835A1D5FD2}"/>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8B028D-2906-BEAC-D2AE-BC0412C84CBE}"/>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a:t>
            </a:r>
            <a:r>
              <a:rPr kumimoji="0" lang="en-US" sz="2400" b="1" i="0" u="none" strike="noStrike" kern="1200" cap="none" spc="0" normalizeH="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Query Operators</a:t>
            </a:r>
            <a:r>
              <a:rPr kumimoji="0" lang="en-US" sz="2400" b="1" i="0" u="none" strike="noStrike" kern="1200" cap="none" spc="0" normalizeH="0" baseline="0" noProof="0" dirty="0">
                <a:ln>
                  <a:noFill/>
                </a:ln>
                <a:solidFill>
                  <a:schemeClr val="bg1"/>
                </a:solidFill>
                <a:effectLst/>
                <a:uLnTx/>
                <a:uFillTx/>
                <a:ea typeface="+mn-ea"/>
                <a:cs typeface="+mn-cs"/>
              </a:rPr>
              <a:t> in MongoDB?</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60B4FAB5-0FC0-5C40-24F2-4E697E296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8" name="Picture 7">
            <a:extLst>
              <a:ext uri="{FF2B5EF4-FFF2-40B4-BE49-F238E27FC236}">
                <a16:creationId xmlns:a16="http://schemas.microsoft.com/office/drawing/2014/main" id="{F5420506-57B3-D3DF-3320-F4C67EE2F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063" y="313948"/>
            <a:ext cx="905321" cy="360181"/>
          </a:xfrm>
          <a:prstGeom prst="rect">
            <a:avLst/>
          </a:prstGeom>
        </p:spPr>
      </p:pic>
      <p:pic>
        <p:nvPicPr>
          <p:cNvPr id="5" name="Picture 4">
            <a:extLst>
              <a:ext uri="{FF2B5EF4-FFF2-40B4-BE49-F238E27FC236}">
                <a16:creationId xmlns:a16="http://schemas.microsoft.com/office/drawing/2014/main" id="{CABC1165-C307-A80D-2784-2F4F00373F2E}"/>
              </a:ext>
            </a:extLst>
          </p:cNvPr>
          <p:cNvPicPr>
            <a:picLocks noChangeAspect="1"/>
          </p:cNvPicPr>
          <p:nvPr/>
        </p:nvPicPr>
        <p:blipFill>
          <a:blip r:embed="rId5"/>
          <a:stretch>
            <a:fillRect/>
          </a:stretch>
        </p:blipFill>
        <p:spPr>
          <a:xfrm>
            <a:off x="6249723" y="1180582"/>
            <a:ext cx="4360687" cy="1579146"/>
          </a:xfrm>
          <a:prstGeom prst="rect">
            <a:avLst/>
          </a:prstGeom>
        </p:spPr>
      </p:pic>
      <p:sp>
        <p:nvSpPr>
          <p:cNvPr id="11" name="TextBox 10">
            <a:extLst>
              <a:ext uri="{FF2B5EF4-FFF2-40B4-BE49-F238E27FC236}">
                <a16:creationId xmlns:a16="http://schemas.microsoft.com/office/drawing/2014/main" id="{1583980C-F5D9-CA46-A901-9F22109B7517}"/>
              </a:ext>
            </a:extLst>
          </p:cNvPr>
          <p:cNvSpPr txBox="1"/>
          <p:nvPr/>
        </p:nvSpPr>
        <p:spPr>
          <a:xfrm>
            <a:off x="355692" y="1180582"/>
            <a:ext cx="4360687"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Query operators are special keywords or symbols used to perform operations like comparison, logical operations in queries.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EB521A-A517-47FB-FC7F-DD0FC3CF048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687108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65669-CF57-91FF-D779-ECDBE9236FB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B69259F-69A0-FF0E-5217-17835A1D5FD2}"/>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8B028D-2906-BEAC-D2AE-BC0412C84CBE}"/>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Compare</a:t>
            </a:r>
            <a:r>
              <a:rPr kumimoji="0" lang="en-US" sz="2400" b="1" i="0" u="none" strike="noStrike" kern="1200" cap="none" spc="0" normalizeH="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Query Operators</a:t>
            </a:r>
            <a:r>
              <a:rPr kumimoji="0" lang="en-US" sz="2400" b="1" i="0" u="none" strike="noStrike" kern="1200" cap="none" spc="0" normalizeH="0" baseline="0" noProof="0" dirty="0">
                <a:ln>
                  <a:noFill/>
                </a:ln>
                <a:solidFill>
                  <a:schemeClr val="bg1"/>
                </a:solidFill>
                <a:effectLst/>
                <a:uLnTx/>
                <a:uFillTx/>
                <a:ea typeface="+mn-ea"/>
                <a:cs typeface="+mn-cs"/>
              </a:rPr>
              <a:t> in SQL &amp; MongoDB?</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60B4FAB5-0FC0-5C40-24F2-4E697E296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7" name="Table 6">
            <a:extLst>
              <a:ext uri="{FF2B5EF4-FFF2-40B4-BE49-F238E27FC236}">
                <a16:creationId xmlns:a16="http://schemas.microsoft.com/office/drawing/2014/main" id="{A91E05D3-298B-F0BC-EDD4-46399995FAC6}"/>
              </a:ext>
            </a:extLst>
          </p:cNvPr>
          <p:cNvGraphicFramePr>
            <a:graphicFrameLocks noGrp="1"/>
          </p:cNvGraphicFramePr>
          <p:nvPr/>
        </p:nvGraphicFramePr>
        <p:xfrm>
          <a:off x="479364" y="1285462"/>
          <a:ext cx="10784983" cy="5259038"/>
        </p:xfrm>
        <a:graphic>
          <a:graphicData uri="http://schemas.openxmlformats.org/drawingml/2006/table">
            <a:tbl>
              <a:tblPr firstRow="1" bandRow="1">
                <a:tableStyleId>{68D230F3-CF80-4859-8CE7-A43EE81993B5}</a:tableStyleId>
              </a:tblPr>
              <a:tblGrid>
                <a:gridCol w="2581888">
                  <a:extLst>
                    <a:ext uri="{9D8B030D-6E8A-4147-A177-3AD203B41FA5}">
                      <a16:colId xmlns:a16="http://schemas.microsoft.com/office/drawing/2014/main" val="1039225776"/>
                    </a:ext>
                  </a:extLst>
                </a:gridCol>
                <a:gridCol w="1597074">
                  <a:extLst>
                    <a:ext uri="{9D8B030D-6E8A-4147-A177-3AD203B41FA5}">
                      <a16:colId xmlns:a16="http://schemas.microsoft.com/office/drawing/2014/main" val="778921837"/>
                    </a:ext>
                  </a:extLst>
                </a:gridCol>
                <a:gridCol w="2047274">
                  <a:extLst>
                    <a:ext uri="{9D8B030D-6E8A-4147-A177-3AD203B41FA5}">
                      <a16:colId xmlns:a16="http://schemas.microsoft.com/office/drawing/2014/main" val="1489552656"/>
                    </a:ext>
                  </a:extLst>
                </a:gridCol>
                <a:gridCol w="4558747">
                  <a:extLst>
                    <a:ext uri="{9D8B030D-6E8A-4147-A177-3AD203B41FA5}">
                      <a16:colId xmlns:a16="http://schemas.microsoft.com/office/drawing/2014/main" val="896824958"/>
                    </a:ext>
                  </a:extLst>
                </a:gridCol>
              </a:tblGrid>
              <a:tr h="581534">
                <a:tc>
                  <a:txBody>
                    <a:bodyPr/>
                    <a:lstStyle/>
                    <a:p>
                      <a:pPr algn="ctr" fontAlgn="b"/>
                      <a:r>
                        <a:rPr lang="en-IN" sz="1800" b="1" i="0" u="none" strike="noStrike" dirty="0">
                          <a:solidFill>
                            <a:srgbClr val="000000"/>
                          </a:solidFill>
                          <a:effectLst/>
                          <a:latin typeface="Calibri" panose="020F0502020204030204" pitchFamily="34" charset="0"/>
                        </a:rPr>
                        <a:t>Category/ 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i="0" u="none" strike="noStrike" dirty="0">
                          <a:solidFill>
                            <a:srgbClr val="000000"/>
                          </a:solidFill>
                          <a:effectLst/>
                          <a:latin typeface="Calibri" panose="020F0502020204030204" pitchFamily="34" charset="0"/>
                        </a:rPr>
                        <a:t>SQL Operator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i="0" u="none" strike="noStrike" dirty="0">
                          <a:solidFill>
                            <a:srgbClr val="000000"/>
                          </a:solidFill>
                          <a:effectLst/>
                          <a:latin typeface="Calibri" panose="020F0502020204030204" pitchFamily="34" charset="0"/>
                        </a:rPr>
                        <a:t>MongoDB Operator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i="0" u="none" strike="noStrike" dirty="0">
                          <a:solidFill>
                            <a:srgbClr val="000000"/>
                          </a:solidFill>
                          <a:effectLst/>
                          <a:latin typeface="Calibri" panose="020F0502020204030204" pitchFamily="34" charset="0"/>
                        </a:rPr>
                        <a:t>Description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14566"/>
                  </a:ext>
                </a:extLst>
              </a:tr>
              <a:tr h="438882">
                <a:tc>
                  <a:txBody>
                    <a:bodyPr/>
                    <a:lstStyle/>
                    <a:p>
                      <a:pPr algn="l" fontAlgn="b"/>
                      <a:r>
                        <a:rPr lang="en-IN" sz="1800" b="1" i="0" u="none" strike="noStrike" dirty="0">
                          <a:solidFill>
                            <a:srgbClr val="000000"/>
                          </a:solidFill>
                          <a:effectLst/>
                          <a:latin typeface="Calibri" panose="020F0502020204030204" pitchFamily="34" charset="0"/>
                        </a:rPr>
                        <a:t>  Comparison Operators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Operators allow you to compare values and select documents that match specific conditions.</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212350"/>
                  </a:ext>
                </a:extLst>
              </a:tr>
              <a:tr h="581534">
                <a:tc>
                  <a:txBody>
                    <a:bodyPr/>
                    <a:lstStyle/>
                    <a:p>
                      <a:pPr algn="l" fontAlgn="b"/>
                      <a:r>
                        <a:rPr lang="en-IN" sz="1800" b="0" i="0" u="none" strike="noStrike" dirty="0">
                          <a:solidFill>
                            <a:srgbClr val="000000"/>
                          </a:solidFill>
                          <a:effectLst/>
                          <a:latin typeface="Calibri" panose="020F0502020204030204" pitchFamily="34" charset="0"/>
                        </a:rPr>
                        <a:t>  Equal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libri" panose="020F0502020204030204" pitchFamily="34" charset="0"/>
                        </a:rPr>
                        <a:t>$eq</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Selects documents where the value of a field equals a specified value.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7720395"/>
                  </a:ext>
                </a:extLst>
              </a:tr>
              <a:tr h="707561">
                <a:tc>
                  <a:txBody>
                    <a:bodyPr/>
                    <a:lstStyle/>
                    <a:p>
                      <a:pPr algn="l" fontAlgn="b"/>
                      <a:r>
                        <a:rPr lang="en-IN" sz="1800" b="0" i="0" u="none" strike="noStrike" dirty="0">
                          <a:solidFill>
                            <a:srgbClr val="000000"/>
                          </a:solidFill>
                          <a:effectLst/>
                          <a:latin typeface="Calibri" panose="020F0502020204030204" pitchFamily="34" charset="0"/>
                        </a:rPr>
                        <a:t>  Not Equal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libri" panose="020F0502020204030204" pitchFamily="34" charset="0"/>
                        </a:rPr>
                        <a:t>&lt;&gt; or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libri" panose="020F0502020204030204" pitchFamily="34" charset="0"/>
                        </a:rPr>
                        <a:t>$ne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Selects documents where the value of a field does not equal a specified value.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012498"/>
                  </a:ext>
                </a:extLst>
              </a:tr>
              <a:tr h="707561">
                <a:tc>
                  <a:txBody>
                    <a:bodyPr/>
                    <a:lstStyle/>
                    <a:p>
                      <a:pPr algn="l" fontAlgn="b"/>
                      <a:r>
                        <a:rPr lang="en-IN" sz="1800" b="0" i="0" u="none" strike="noStrike" dirty="0">
                          <a:solidFill>
                            <a:srgbClr val="000000"/>
                          </a:solidFill>
                          <a:effectLst/>
                          <a:latin typeface="Calibri" panose="020F0502020204030204" pitchFamily="34" charset="0"/>
                        </a:rPr>
                        <a:t>  Greater Than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libri" panose="020F0502020204030204" pitchFamily="34" charset="0"/>
                        </a:rPr>
                        <a:t>&gt;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libri" panose="020F0502020204030204" pitchFamily="34" charset="0"/>
                        </a:rPr>
                        <a:t>$</a:t>
                      </a:r>
                      <a:r>
                        <a:rPr lang="en-IN" sz="1800" b="0" i="0" u="none" strike="noStrike" dirty="0" err="1">
                          <a:solidFill>
                            <a:srgbClr val="000000"/>
                          </a:solidFill>
                          <a:effectLst/>
                          <a:latin typeface="Calibri" panose="020F0502020204030204" pitchFamily="34" charset="0"/>
                        </a:rPr>
                        <a:t>gt</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Selects documents where the value of a field is greater than a specified value.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8226757"/>
                  </a:ext>
                </a:extLst>
              </a:tr>
              <a:tr h="707561">
                <a:tc>
                  <a:txBody>
                    <a:bodyPr/>
                    <a:lstStyle/>
                    <a:p>
                      <a:pPr algn="l" fontAlgn="b"/>
                      <a:r>
                        <a:rPr lang="en-IN" sz="1800" b="0" i="0" u="none" strike="noStrike" dirty="0">
                          <a:solidFill>
                            <a:srgbClr val="000000"/>
                          </a:solidFill>
                          <a:effectLst/>
                          <a:latin typeface="Calibri" panose="020F0502020204030204" pitchFamily="34" charset="0"/>
                        </a:rPr>
                        <a:t>  Greater Than or Equal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libri" panose="020F0502020204030204" pitchFamily="34" charset="0"/>
                        </a:rPr>
                        <a:t>&gt;=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libri" panose="020F0502020204030204" pitchFamily="34" charset="0"/>
                        </a:rPr>
                        <a:t>$</a:t>
                      </a:r>
                      <a:r>
                        <a:rPr lang="en-IN" sz="1800" b="0" i="0" u="none" strike="noStrike" dirty="0" err="1">
                          <a:solidFill>
                            <a:srgbClr val="000000"/>
                          </a:solidFill>
                          <a:effectLst/>
                          <a:latin typeface="Calibri" panose="020F0502020204030204" pitchFamily="34" charset="0"/>
                        </a:rPr>
                        <a:t>gte</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Selects documents where the value of a field is greater than or equal to a specified value.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563352"/>
                  </a:ext>
                </a:extLst>
              </a:tr>
              <a:tr h="707561">
                <a:tc>
                  <a:txBody>
                    <a:bodyPr/>
                    <a:lstStyle/>
                    <a:p>
                      <a:pPr algn="l" fontAlgn="b"/>
                      <a:r>
                        <a:rPr lang="en-IN" sz="1800" b="0" i="0" u="none" strike="noStrike" dirty="0">
                          <a:solidFill>
                            <a:srgbClr val="000000"/>
                          </a:solidFill>
                          <a:effectLst/>
                          <a:latin typeface="Calibri" panose="020F0502020204030204" pitchFamily="34" charset="0"/>
                        </a:rPr>
                        <a:t>  Less Than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libri" panose="020F0502020204030204" pitchFamily="34" charset="0"/>
                        </a:rPr>
                        <a:t>&lt;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libri" panose="020F0502020204030204" pitchFamily="34" charset="0"/>
                        </a:rPr>
                        <a:t>$</a:t>
                      </a:r>
                      <a:r>
                        <a:rPr lang="en-IN" sz="1800" b="0" i="0" u="none" strike="noStrike" dirty="0" err="1">
                          <a:solidFill>
                            <a:srgbClr val="000000"/>
                          </a:solidFill>
                          <a:effectLst/>
                          <a:latin typeface="Calibri" panose="020F0502020204030204" pitchFamily="34" charset="0"/>
                        </a:rPr>
                        <a:t>lt</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Selects documents where the value of a field is less than a specified value.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6086627"/>
                  </a:ext>
                </a:extLst>
              </a:tr>
              <a:tr h="707561">
                <a:tc>
                  <a:txBody>
                    <a:bodyPr/>
                    <a:lstStyle/>
                    <a:p>
                      <a:pPr algn="l" fontAlgn="b"/>
                      <a:r>
                        <a:rPr lang="en-IN" sz="1800" b="0" i="0" u="none" strike="noStrike" dirty="0">
                          <a:solidFill>
                            <a:srgbClr val="000000"/>
                          </a:solidFill>
                          <a:effectLst/>
                          <a:latin typeface="Calibri" panose="020F0502020204030204" pitchFamily="34" charset="0"/>
                        </a:rPr>
                        <a:t>  Less Than or Equal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libri" panose="020F0502020204030204" pitchFamily="34" charset="0"/>
                        </a:rPr>
                        <a:t>&lt;=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libri" panose="020F0502020204030204" pitchFamily="34" charset="0"/>
                        </a:rPr>
                        <a:t>$</a:t>
                      </a:r>
                      <a:r>
                        <a:rPr lang="en-IN" sz="1800" b="0" i="0" u="none" strike="noStrike" dirty="0" err="1">
                          <a:solidFill>
                            <a:srgbClr val="000000"/>
                          </a:solidFill>
                          <a:effectLst/>
                          <a:latin typeface="Calibri" panose="020F0502020204030204" pitchFamily="34" charset="0"/>
                        </a:rPr>
                        <a:t>lte</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Selects documents where the value of a field is less than or equal to a specified value.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8095778"/>
                  </a:ext>
                </a:extLst>
              </a:tr>
            </a:tbl>
          </a:graphicData>
        </a:graphic>
      </p:graphicFrame>
      <p:pic>
        <p:nvPicPr>
          <p:cNvPr id="8" name="Picture 7">
            <a:extLst>
              <a:ext uri="{FF2B5EF4-FFF2-40B4-BE49-F238E27FC236}">
                <a16:creationId xmlns:a16="http://schemas.microsoft.com/office/drawing/2014/main" id="{F5420506-57B3-D3DF-3320-F4C67EE2F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124" y="313948"/>
            <a:ext cx="905321" cy="360181"/>
          </a:xfrm>
          <a:prstGeom prst="rect">
            <a:avLst/>
          </a:prstGeom>
        </p:spPr>
      </p:pic>
      <p:sp>
        <p:nvSpPr>
          <p:cNvPr id="4" name="TextBox 3">
            <a:extLst>
              <a:ext uri="{FF2B5EF4-FFF2-40B4-BE49-F238E27FC236}">
                <a16:creationId xmlns:a16="http://schemas.microsoft.com/office/drawing/2014/main" id="{D0068B5E-CD3B-1FF4-2F53-3FFA15A1F9F7}"/>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9018835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9832C-0CB0-DDB4-A33B-E7C9D87478B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5CE0E05-0C92-DF9C-5EEE-72C9BE4E5FF5}"/>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5BD17B-C586-5FFB-8818-EF3F377547BC}"/>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Compare</a:t>
            </a:r>
            <a:r>
              <a:rPr kumimoji="0" lang="en-US" sz="2400" b="1" i="0" u="none" strike="noStrike" kern="1200" cap="none" spc="0" normalizeH="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Query Operators</a:t>
            </a:r>
            <a:r>
              <a:rPr kumimoji="0" lang="en-US" sz="2400" b="1" i="0" u="none" strike="noStrike" kern="1200" cap="none" spc="0" normalizeH="0" baseline="0" noProof="0" dirty="0">
                <a:ln>
                  <a:noFill/>
                </a:ln>
                <a:solidFill>
                  <a:schemeClr val="bg1"/>
                </a:solidFill>
                <a:effectLst/>
                <a:uLnTx/>
                <a:uFillTx/>
                <a:ea typeface="+mn-ea"/>
                <a:cs typeface="+mn-cs"/>
              </a:rPr>
              <a:t> in SQL &amp; MongoDB?</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B96F27C-3C84-37F5-160B-D768B47F9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7" name="Table 6">
            <a:extLst>
              <a:ext uri="{FF2B5EF4-FFF2-40B4-BE49-F238E27FC236}">
                <a16:creationId xmlns:a16="http://schemas.microsoft.com/office/drawing/2014/main" id="{09644CF6-12F2-1B0F-258B-2FB4CDED403E}"/>
              </a:ext>
            </a:extLst>
          </p:cNvPr>
          <p:cNvGraphicFramePr>
            <a:graphicFrameLocks noGrp="1"/>
          </p:cNvGraphicFramePr>
          <p:nvPr/>
        </p:nvGraphicFramePr>
        <p:xfrm>
          <a:off x="355693" y="1284526"/>
          <a:ext cx="11593989" cy="5310253"/>
        </p:xfrm>
        <a:graphic>
          <a:graphicData uri="http://schemas.openxmlformats.org/drawingml/2006/table">
            <a:tbl>
              <a:tblPr firstRow="1" bandRow="1">
                <a:tableStyleId>{5FD0F851-EC5A-4D38-B0AD-8093EC10F338}</a:tableStyleId>
              </a:tblPr>
              <a:tblGrid>
                <a:gridCol w="2775561">
                  <a:extLst>
                    <a:ext uri="{9D8B030D-6E8A-4147-A177-3AD203B41FA5}">
                      <a16:colId xmlns:a16="http://schemas.microsoft.com/office/drawing/2014/main" val="1039225776"/>
                    </a:ext>
                  </a:extLst>
                </a:gridCol>
                <a:gridCol w="1716875">
                  <a:extLst>
                    <a:ext uri="{9D8B030D-6E8A-4147-A177-3AD203B41FA5}">
                      <a16:colId xmlns:a16="http://schemas.microsoft.com/office/drawing/2014/main" val="778921837"/>
                    </a:ext>
                  </a:extLst>
                </a:gridCol>
                <a:gridCol w="1892825">
                  <a:extLst>
                    <a:ext uri="{9D8B030D-6E8A-4147-A177-3AD203B41FA5}">
                      <a16:colId xmlns:a16="http://schemas.microsoft.com/office/drawing/2014/main" val="1489552656"/>
                    </a:ext>
                  </a:extLst>
                </a:gridCol>
                <a:gridCol w="5208728">
                  <a:extLst>
                    <a:ext uri="{9D8B030D-6E8A-4147-A177-3AD203B41FA5}">
                      <a16:colId xmlns:a16="http://schemas.microsoft.com/office/drawing/2014/main" val="896824958"/>
                    </a:ext>
                  </a:extLst>
                </a:gridCol>
              </a:tblGrid>
              <a:tr h="55752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800" b="1" i="0" u="none" strike="noStrike" dirty="0">
                          <a:solidFill>
                            <a:srgbClr val="000000"/>
                          </a:solidFill>
                          <a:effectLst/>
                          <a:latin typeface="Calibri" panose="020F0502020204030204" pitchFamily="34" charset="0"/>
                        </a:rPr>
                        <a:t>Category/ 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solidFill>
                            <a:srgbClr val="000000"/>
                          </a:solidFill>
                          <a:effectLst/>
                          <a:latin typeface="+mn-lt"/>
                        </a:rPr>
                        <a:t>SQL Operator</a:t>
                      </a:r>
                      <a:endParaRPr lang="en-IN" sz="1800" b="1"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solidFill>
                            <a:srgbClr val="000000"/>
                          </a:solidFill>
                          <a:effectLst/>
                          <a:latin typeface="+mn-lt"/>
                        </a:rPr>
                        <a:t>MongoDB Operator</a:t>
                      </a:r>
                      <a:endParaRPr lang="en-IN" sz="1800" b="1"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solidFill>
                            <a:srgbClr val="000000"/>
                          </a:solidFill>
                          <a:effectLst/>
                          <a:latin typeface="+mn-lt"/>
                        </a:rPr>
                        <a:t>Description</a:t>
                      </a:r>
                      <a:endParaRPr lang="en-IN" sz="1800" b="1"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14566"/>
                  </a:ext>
                </a:extLst>
              </a:tr>
              <a:tr h="387023">
                <a:tc>
                  <a:txBody>
                    <a:bodyPr/>
                    <a:lstStyle/>
                    <a:p>
                      <a:pPr algn="l" fontAlgn="b"/>
                      <a:r>
                        <a:rPr lang="en-IN" sz="1800" b="1" u="none" strike="noStrike" dirty="0">
                          <a:solidFill>
                            <a:srgbClr val="000000"/>
                          </a:solidFill>
                          <a:effectLst/>
                          <a:latin typeface="+mn-lt"/>
                        </a:rPr>
                        <a:t>  Logical Operators</a:t>
                      </a:r>
                      <a:endParaRPr lang="en-IN" sz="18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Operators allow you to combine multiple conditions in a query using logical operations. </a:t>
                      </a:r>
                      <a:endParaRPr lang="en-IN"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212350"/>
                  </a:ext>
                </a:extLst>
              </a:tr>
              <a:tr h="512818">
                <a:tc>
                  <a:txBody>
                    <a:bodyPr/>
                    <a:lstStyle/>
                    <a:p>
                      <a:pPr algn="l" fontAlgn="b"/>
                      <a:r>
                        <a:rPr lang="en-IN" sz="1800" b="0" i="0" u="none" strike="noStrike" dirty="0">
                          <a:solidFill>
                            <a:srgbClr val="000000"/>
                          </a:solidFill>
                          <a:effectLst/>
                          <a:latin typeface="+mn-lt"/>
                        </a:rPr>
                        <a:t>  AND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mn-lt"/>
                        </a:rPr>
                        <a:t>AND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mn-lt"/>
                        </a:rPr>
                        <a:t>$and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Joins query clauses with a logical AND.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7720395"/>
                  </a:ext>
                </a:extLst>
              </a:tr>
              <a:tr h="512818">
                <a:tc>
                  <a:txBody>
                    <a:bodyPr/>
                    <a:lstStyle/>
                    <a:p>
                      <a:pPr algn="l" fontAlgn="b"/>
                      <a:r>
                        <a:rPr lang="en-IN" sz="1800" b="0" i="0" u="none" strike="noStrike" dirty="0">
                          <a:solidFill>
                            <a:srgbClr val="000000"/>
                          </a:solidFill>
                          <a:effectLst/>
                          <a:latin typeface="+mn-lt"/>
                        </a:rPr>
                        <a:t>  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mn-lt"/>
                        </a:rPr>
                        <a:t>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mn-lt"/>
                        </a:rPr>
                        <a:t>$or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Joins query clauses with a logical 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558808"/>
                  </a:ext>
                </a:extLst>
              </a:tr>
              <a:tr h="673110">
                <a:tc>
                  <a:txBody>
                    <a:bodyPr/>
                    <a:lstStyle/>
                    <a:p>
                      <a:pPr algn="l" fontAlgn="b"/>
                      <a:r>
                        <a:rPr lang="en-IN" sz="1800" b="0" i="0" u="none" strike="noStrike" dirty="0">
                          <a:solidFill>
                            <a:srgbClr val="000000"/>
                          </a:solidFill>
                          <a:effectLst/>
                          <a:latin typeface="+mn-lt"/>
                        </a:rPr>
                        <a:t>  NOT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mn-lt"/>
                        </a:rPr>
                        <a:t>NOT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mn-lt"/>
                        </a:rPr>
                        <a:t>$not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Inverts the effect of a query expression and returns documents that do not match the query expression.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012498"/>
                  </a:ext>
                </a:extLst>
              </a:tr>
              <a:tr h="623954">
                <a:tc>
                  <a:txBody>
                    <a:bodyPr/>
                    <a:lstStyle/>
                    <a:p>
                      <a:pPr algn="l" fontAlgn="b"/>
                      <a:r>
                        <a:rPr lang="en-IN" sz="1800" b="1" i="0" u="none" strike="noStrike" dirty="0">
                          <a:solidFill>
                            <a:srgbClr val="000000"/>
                          </a:solidFill>
                          <a:effectLst/>
                          <a:latin typeface="+mn-lt"/>
                        </a:rPr>
                        <a:t>  Array Operators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Operators allow you to perform operations on array fields within documents. </a:t>
                      </a:r>
                      <a:endParaRPr lang="en-IN"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8226757"/>
                  </a:ext>
                </a:extLst>
              </a:tr>
              <a:tr h="623954">
                <a:tc>
                  <a:txBody>
                    <a:bodyPr/>
                    <a:lstStyle/>
                    <a:p>
                      <a:pPr algn="l" fontAlgn="b"/>
                      <a:r>
                        <a:rPr lang="en-IN" sz="1800" b="0" i="0" u="none" strike="noStrike" dirty="0">
                          <a:solidFill>
                            <a:srgbClr val="000000"/>
                          </a:solidFill>
                          <a:effectLst/>
                          <a:latin typeface="+mn-lt"/>
                        </a:rPr>
                        <a:t>  Contains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mn-lt"/>
                        </a:rPr>
                        <a:t>IN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mn-lt"/>
                        </a:rPr>
                        <a:t>$in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mn-lt"/>
                        </a:rPr>
                        <a:t>Selects documents where the value of a field equals any value in a specified array.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563352"/>
                  </a:ext>
                </a:extLst>
              </a:tr>
              <a:tr h="623954">
                <a:tc>
                  <a:txBody>
                    <a:bodyPr/>
                    <a:lstStyle/>
                    <a:p>
                      <a:pPr algn="l" fontAlgn="b"/>
                      <a:r>
                        <a:rPr lang="en-IN" sz="1800" b="0" i="0" u="none" strike="noStrike" dirty="0">
                          <a:solidFill>
                            <a:srgbClr val="000000"/>
                          </a:solidFill>
                          <a:effectLst/>
                          <a:latin typeface="+mn-lt"/>
                        </a:rPr>
                        <a:t>  Not Contains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mn-lt"/>
                        </a:rPr>
                        <a:t>NOT IN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mn-lt"/>
                        </a:rPr>
                        <a:t>$</a:t>
                      </a:r>
                      <a:r>
                        <a:rPr lang="en-IN" sz="1800" b="0" i="0" u="none" strike="noStrike" dirty="0" err="1">
                          <a:solidFill>
                            <a:srgbClr val="000000"/>
                          </a:solidFill>
                          <a:effectLst/>
                          <a:latin typeface="+mn-lt"/>
                        </a:rPr>
                        <a:t>nin</a:t>
                      </a:r>
                      <a:endParaRPr lang="en-IN"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Selects documents where the value of a field does not equal any value in a specified array.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6086627"/>
                  </a:ext>
                </a:extLst>
              </a:tr>
              <a:tr h="623954">
                <a:tc>
                  <a:txBody>
                    <a:bodyPr/>
                    <a:lstStyle/>
                    <a:p>
                      <a:pPr algn="l" fontAlgn="b"/>
                      <a:r>
                        <a:rPr lang="en-IN" sz="1800" b="0" i="0" u="none" strike="noStrike" dirty="0">
                          <a:solidFill>
                            <a:srgbClr val="000000"/>
                          </a:solidFill>
                          <a:effectLst/>
                          <a:latin typeface="+mn-lt"/>
                        </a:rPr>
                        <a:t>  Array Size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mn-lt"/>
                        </a:rPr>
                        <a:t>ARRAY_LENGTH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mn-lt"/>
                        </a:rPr>
                        <a:t>$size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Selects documents where the size of an array field meets a specified condition.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8095778"/>
                  </a:ext>
                </a:extLst>
              </a:tr>
            </a:tbl>
          </a:graphicData>
        </a:graphic>
      </p:graphicFrame>
      <p:pic>
        <p:nvPicPr>
          <p:cNvPr id="4" name="Picture 3">
            <a:extLst>
              <a:ext uri="{FF2B5EF4-FFF2-40B4-BE49-F238E27FC236}">
                <a16:creationId xmlns:a16="http://schemas.microsoft.com/office/drawing/2014/main" id="{2B8C0A22-6CB2-7BB6-E090-00524B290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124" y="313948"/>
            <a:ext cx="905321" cy="360181"/>
          </a:xfrm>
          <a:prstGeom prst="rect">
            <a:avLst/>
          </a:prstGeom>
        </p:spPr>
      </p:pic>
      <p:sp>
        <p:nvSpPr>
          <p:cNvPr id="5" name="TextBox 4">
            <a:extLst>
              <a:ext uri="{FF2B5EF4-FFF2-40B4-BE49-F238E27FC236}">
                <a16:creationId xmlns:a16="http://schemas.microsoft.com/office/drawing/2014/main" id="{B4F4D65B-6DDD-F1DC-A5FF-BA7A8A3068C5}"/>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3137425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4A51A-D504-B8CA-90C5-67A8EFCC007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1FA7891-B392-7AA9-19E4-EF8D135E3A05}"/>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0844E0-FEA7-18D1-B0F9-A9482971BCBF}"/>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Compare</a:t>
            </a:r>
            <a:r>
              <a:rPr kumimoji="0" lang="en-US" sz="2400" b="1" i="0" u="none" strike="noStrike" kern="1200" cap="none" spc="0" normalizeH="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Query Operators</a:t>
            </a:r>
            <a:r>
              <a:rPr kumimoji="0" lang="en-US" sz="2400" b="1" i="0" u="none" strike="noStrike" kern="1200" cap="none" spc="0" normalizeH="0" baseline="0" noProof="0" dirty="0">
                <a:ln>
                  <a:noFill/>
                </a:ln>
                <a:solidFill>
                  <a:schemeClr val="bg1"/>
                </a:solidFill>
                <a:effectLst/>
                <a:uLnTx/>
                <a:uFillTx/>
                <a:ea typeface="+mn-ea"/>
                <a:cs typeface="+mn-cs"/>
              </a:rPr>
              <a:t> in SQL &amp; MongoDB?</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E02825C2-F56E-2DEE-65DC-80E535CA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7" name="Table 6">
            <a:extLst>
              <a:ext uri="{FF2B5EF4-FFF2-40B4-BE49-F238E27FC236}">
                <a16:creationId xmlns:a16="http://schemas.microsoft.com/office/drawing/2014/main" id="{7C52A778-022E-2B69-5896-8D27ED41DA01}"/>
              </a:ext>
            </a:extLst>
          </p:cNvPr>
          <p:cNvGraphicFramePr>
            <a:graphicFrameLocks noGrp="1"/>
          </p:cNvGraphicFramePr>
          <p:nvPr/>
        </p:nvGraphicFramePr>
        <p:xfrm>
          <a:off x="355693" y="1311965"/>
          <a:ext cx="11041177" cy="4990534"/>
        </p:xfrm>
        <a:graphic>
          <a:graphicData uri="http://schemas.openxmlformats.org/drawingml/2006/table">
            <a:tbl>
              <a:tblPr firstRow="1" bandRow="1">
                <a:tableStyleId>{D27102A9-8310-4765-A935-A1911B00CA55}</a:tableStyleId>
              </a:tblPr>
              <a:tblGrid>
                <a:gridCol w="2930846">
                  <a:extLst>
                    <a:ext uri="{9D8B030D-6E8A-4147-A177-3AD203B41FA5}">
                      <a16:colId xmlns:a16="http://schemas.microsoft.com/office/drawing/2014/main" val="1039225776"/>
                    </a:ext>
                  </a:extLst>
                </a:gridCol>
                <a:gridCol w="2474703">
                  <a:extLst>
                    <a:ext uri="{9D8B030D-6E8A-4147-A177-3AD203B41FA5}">
                      <a16:colId xmlns:a16="http://schemas.microsoft.com/office/drawing/2014/main" val="778921837"/>
                    </a:ext>
                  </a:extLst>
                </a:gridCol>
                <a:gridCol w="2309446">
                  <a:extLst>
                    <a:ext uri="{9D8B030D-6E8A-4147-A177-3AD203B41FA5}">
                      <a16:colId xmlns:a16="http://schemas.microsoft.com/office/drawing/2014/main" val="1489552656"/>
                    </a:ext>
                  </a:extLst>
                </a:gridCol>
                <a:gridCol w="3326182">
                  <a:extLst>
                    <a:ext uri="{9D8B030D-6E8A-4147-A177-3AD203B41FA5}">
                      <a16:colId xmlns:a16="http://schemas.microsoft.com/office/drawing/2014/main" val="896824958"/>
                    </a:ext>
                  </a:extLst>
                </a:gridCol>
              </a:tblGrid>
              <a:tr h="495615">
                <a:tc>
                  <a:txBody>
                    <a:bodyPr/>
                    <a:lstStyle/>
                    <a:p>
                      <a:pPr algn="ctr" fontAlgn="b"/>
                      <a:r>
                        <a:rPr lang="en-IN" sz="1800" b="1" u="none" strike="noStrike" dirty="0">
                          <a:solidFill>
                            <a:srgbClr val="000000"/>
                          </a:solidFill>
                          <a:effectLst/>
                        </a:rPr>
                        <a:t>Category/ Name</a:t>
                      </a:r>
                      <a:endParaRPr lang="en-IN" sz="1800" b="1"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solidFill>
                            <a:srgbClr val="000000"/>
                          </a:solidFill>
                          <a:effectLst/>
                        </a:rPr>
                        <a:t>SQL Operator</a:t>
                      </a:r>
                      <a:endParaRPr lang="en-IN" sz="1800" b="1"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solidFill>
                            <a:srgbClr val="000000"/>
                          </a:solidFill>
                          <a:effectLst/>
                        </a:rPr>
                        <a:t>MongoDB Operator</a:t>
                      </a:r>
                      <a:endParaRPr lang="en-IN" sz="1800" b="1"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solidFill>
                            <a:srgbClr val="000000"/>
                          </a:solidFill>
                          <a:effectLst/>
                        </a:rPr>
                        <a:t>Description</a:t>
                      </a:r>
                      <a:endParaRPr lang="en-IN" sz="1800" b="1"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14566"/>
                  </a:ext>
                </a:extLst>
              </a:tr>
              <a:tr h="374040">
                <a:tc>
                  <a:txBody>
                    <a:bodyPr/>
                    <a:lstStyle/>
                    <a:p>
                      <a:pPr algn="l" fontAlgn="b"/>
                      <a:r>
                        <a:rPr lang="en-IN" sz="1800" b="1" u="none" strike="noStrike" dirty="0">
                          <a:solidFill>
                            <a:srgbClr val="000000"/>
                          </a:solidFill>
                          <a:effectLst/>
                        </a:rPr>
                        <a:t>  Element Operators</a:t>
                      </a:r>
                      <a:endParaRPr lang="en-IN"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212350"/>
                  </a:ext>
                </a:extLst>
              </a:tr>
              <a:tr h="562647">
                <a:tc>
                  <a:txBody>
                    <a:bodyPr/>
                    <a:lstStyle/>
                    <a:p>
                      <a:pPr algn="l" fontAlgn="b"/>
                      <a:r>
                        <a:rPr lang="en-IN" sz="1800" b="0" u="none" strike="noStrike" dirty="0">
                          <a:solidFill>
                            <a:srgbClr val="000000"/>
                          </a:solidFill>
                          <a:effectLst/>
                        </a:rPr>
                        <a:t>  Exists</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u="none" strike="noStrike" dirty="0">
                          <a:solidFill>
                            <a:srgbClr val="000000"/>
                          </a:solidFill>
                          <a:effectLst/>
                        </a:rPr>
                        <a:t>IS NULL or IS NOT NULL</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a:solidFill>
                            <a:srgbClr val="000000"/>
                          </a:solidFill>
                          <a:effectLst/>
                        </a:rPr>
                        <a:t>$exists</a:t>
                      </a:r>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u="none" strike="noStrike" dirty="0">
                          <a:solidFill>
                            <a:srgbClr val="000000"/>
                          </a:solidFill>
                          <a:effectLst/>
                        </a:rPr>
                        <a:t>Selects documents where a field exists or does not exist.</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7720395"/>
                  </a:ext>
                </a:extLst>
              </a:tr>
              <a:tr h="495615">
                <a:tc>
                  <a:txBody>
                    <a:bodyPr/>
                    <a:lstStyle/>
                    <a:p>
                      <a:pPr algn="l" fontAlgn="b"/>
                      <a:r>
                        <a:rPr lang="en-IN" sz="1800" b="1" u="none" strike="noStrike" dirty="0">
                          <a:solidFill>
                            <a:srgbClr val="000000"/>
                          </a:solidFill>
                          <a:effectLst/>
                        </a:rPr>
                        <a:t>  Regular Expression Operators</a:t>
                      </a:r>
                      <a:endParaRPr lang="en-IN"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558808"/>
                  </a:ext>
                </a:extLst>
              </a:tr>
              <a:tr h="650529">
                <a:tc>
                  <a:txBody>
                    <a:bodyPr/>
                    <a:lstStyle/>
                    <a:p>
                      <a:pPr algn="l" fontAlgn="b"/>
                      <a:r>
                        <a:rPr lang="en-IN" sz="1800" b="0" u="none" strike="noStrike" dirty="0">
                          <a:solidFill>
                            <a:srgbClr val="000000"/>
                          </a:solidFill>
                          <a:effectLst/>
                        </a:rPr>
                        <a:t>  Regular Expression</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a:solidFill>
                            <a:srgbClr val="000000"/>
                          </a:solidFill>
                          <a:effectLst/>
                        </a:rPr>
                        <a:t>LIKE</a:t>
                      </a:r>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dirty="0">
                          <a:solidFill>
                            <a:srgbClr val="000000"/>
                          </a:solidFill>
                          <a:effectLst/>
                        </a:rPr>
                        <a:t>$regex</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u="none" strike="noStrike" dirty="0">
                          <a:solidFill>
                            <a:srgbClr val="000000"/>
                          </a:solidFill>
                          <a:effectLst/>
                        </a:rPr>
                        <a:t>Selects documents where a field matches a regular expression.</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012498"/>
                  </a:ext>
                </a:extLst>
              </a:tr>
              <a:tr h="603022">
                <a:tc>
                  <a:txBody>
                    <a:bodyPr/>
                    <a:lstStyle/>
                    <a:p>
                      <a:pPr algn="l" fontAlgn="b"/>
                      <a:r>
                        <a:rPr lang="en-IN" sz="1800" b="0" u="none" strike="noStrike" dirty="0">
                          <a:solidFill>
                            <a:srgbClr val="000000"/>
                          </a:solidFill>
                          <a:effectLst/>
                        </a:rPr>
                        <a:t>  </a:t>
                      </a:r>
                      <a:r>
                        <a:rPr lang="en-IN" sz="1800" b="1" u="none" strike="noStrike" dirty="0">
                          <a:solidFill>
                            <a:srgbClr val="000000"/>
                          </a:solidFill>
                          <a:effectLst/>
                        </a:rPr>
                        <a:t>Text Search Operators</a:t>
                      </a:r>
                      <a:endParaRPr lang="en-IN"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8226757"/>
                  </a:ext>
                </a:extLst>
              </a:tr>
              <a:tr h="603022">
                <a:tc>
                  <a:txBody>
                    <a:bodyPr/>
                    <a:lstStyle/>
                    <a:p>
                      <a:pPr algn="l" fontAlgn="b"/>
                      <a:r>
                        <a:rPr lang="en-IN" sz="1800" b="0" u="none" strike="noStrike" dirty="0">
                          <a:solidFill>
                            <a:srgbClr val="000000"/>
                          </a:solidFill>
                          <a:effectLst/>
                        </a:rPr>
                        <a:t>  Full-Text Search</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a:solidFill>
                            <a:srgbClr val="000000"/>
                          </a:solidFill>
                          <a:effectLst/>
                        </a:rPr>
                        <a:t>CONTAINS</a:t>
                      </a:r>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a:solidFill>
                            <a:srgbClr val="000000"/>
                          </a:solidFill>
                          <a:effectLst/>
                        </a:rPr>
                        <a:t>$text</a:t>
                      </a:r>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u="none" strike="noStrike" dirty="0">
                          <a:solidFill>
                            <a:srgbClr val="000000"/>
                          </a:solidFill>
                          <a:effectLst/>
                        </a:rPr>
                        <a:t>Performs a full-text search on the specified text index.</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563352"/>
                  </a:ext>
                </a:extLst>
              </a:tr>
              <a:tr h="603022">
                <a:tc>
                  <a:txBody>
                    <a:bodyPr/>
                    <a:lstStyle/>
                    <a:p>
                      <a:pPr algn="l" fontAlgn="b"/>
                      <a:r>
                        <a:rPr lang="en-IN" sz="1800" b="0" u="none" strike="noStrike" dirty="0">
                          <a:solidFill>
                            <a:srgbClr val="000000"/>
                          </a:solidFill>
                          <a:effectLst/>
                        </a:rPr>
                        <a:t>  </a:t>
                      </a:r>
                      <a:r>
                        <a:rPr lang="en-IN" sz="1800" b="1" u="none" strike="noStrike" dirty="0">
                          <a:solidFill>
                            <a:srgbClr val="000000"/>
                          </a:solidFill>
                          <a:effectLst/>
                        </a:rPr>
                        <a:t>Geospatial Operators</a:t>
                      </a:r>
                      <a:endParaRPr lang="en-IN"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6086627"/>
                  </a:ext>
                </a:extLst>
              </a:tr>
              <a:tr h="603022">
                <a:tc>
                  <a:txBody>
                    <a:bodyPr/>
                    <a:lstStyle/>
                    <a:p>
                      <a:pPr algn="l" fontAlgn="b"/>
                      <a:r>
                        <a:rPr lang="en-IN" sz="1800" b="0" u="none" strike="noStrike" dirty="0">
                          <a:solidFill>
                            <a:srgbClr val="000000"/>
                          </a:solidFill>
                          <a:effectLst/>
                        </a:rPr>
                        <a:t>  Near</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a:solidFill>
                            <a:srgbClr val="000000"/>
                          </a:solidFill>
                          <a:effectLst/>
                        </a:rPr>
                        <a:t>ST_Distance</a:t>
                      </a:r>
                      <a:endParaRPr lang="en-IN"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dirty="0">
                          <a:solidFill>
                            <a:srgbClr val="000000"/>
                          </a:solidFill>
                          <a:effectLst/>
                        </a:rPr>
                        <a:t>$near</a:t>
                      </a:r>
                      <a:endParaRPr lang="en-IN"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u="none" strike="noStrike" dirty="0">
                          <a:solidFill>
                            <a:srgbClr val="000000"/>
                          </a:solidFill>
                          <a:effectLst/>
                        </a:rPr>
                        <a:t>Selects documents based on proximity to a specified point.</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8095778"/>
                  </a:ext>
                </a:extLst>
              </a:tr>
            </a:tbl>
          </a:graphicData>
        </a:graphic>
      </p:graphicFrame>
      <p:pic>
        <p:nvPicPr>
          <p:cNvPr id="4" name="Picture 3">
            <a:extLst>
              <a:ext uri="{FF2B5EF4-FFF2-40B4-BE49-F238E27FC236}">
                <a16:creationId xmlns:a16="http://schemas.microsoft.com/office/drawing/2014/main" id="{BEB4AEAC-DA50-F217-501C-9883371DD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124" y="313948"/>
            <a:ext cx="905321" cy="360181"/>
          </a:xfrm>
          <a:prstGeom prst="rect">
            <a:avLst/>
          </a:prstGeom>
        </p:spPr>
      </p:pic>
      <p:sp>
        <p:nvSpPr>
          <p:cNvPr id="5" name="TextBox 4">
            <a:extLst>
              <a:ext uri="{FF2B5EF4-FFF2-40B4-BE49-F238E27FC236}">
                <a16:creationId xmlns:a16="http://schemas.microsoft.com/office/drawing/2014/main" id="{F71325C5-928C-59E7-69DF-AA6A36FBABDE}"/>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3042946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D94E7-472D-21DE-B0E7-F30ECA679C2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4305FEB-BCB7-AC41-8722-C83F82F1C980}"/>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50D0D1-931E-9F9F-45A3-C260B0423B2F}"/>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implement </a:t>
            </a:r>
            <a:r>
              <a:rPr kumimoji="0" lang="en-US" sz="2400" b="1" i="0" u="none" strike="noStrike" kern="1200" cap="none" spc="0" normalizeH="0" baseline="0" noProof="0" dirty="0">
                <a:ln>
                  <a:noFill/>
                </a:ln>
                <a:solidFill>
                  <a:srgbClr val="FFFF00"/>
                </a:solidFill>
                <a:effectLst/>
                <a:uLnTx/>
                <a:uFillTx/>
                <a:ea typeface="+mn-ea"/>
                <a:cs typeface="+mn-cs"/>
              </a:rPr>
              <a:t>comparison operators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3FD3B67-5762-3919-5602-7DA004E5A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Picture 6">
            <a:extLst>
              <a:ext uri="{FF2B5EF4-FFF2-40B4-BE49-F238E27FC236}">
                <a16:creationId xmlns:a16="http://schemas.microsoft.com/office/drawing/2014/main" id="{65F12289-E1AD-758C-EA24-C69913BFF6A5}"/>
              </a:ext>
            </a:extLst>
          </p:cNvPr>
          <p:cNvPicPr>
            <a:picLocks noChangeAspect="1"/>
          </p:cNvPicPr>
          <p:nvPr/>
        </p:nvPicPr>
        <p:blipFill rotWithShape="1">
          <a:blip r:embed="rId4"/>
          <a:srcRect b="90833"/>
          <a:stretch/>
        </p:blipFill>
        <p:spPr>
          <a:xfrm>
            <a:off x="4338098" y="1057512"/>
            <a:ext cx="7735264" cy="555515"/>
          </a:xfrm>
          <a:prstGeom prst="rect">
            <a:avLst/>
          </a:prstGeom>
        </p:spPr>
      </p:pic>
      <p:graphicFrame>
        <p:nvGraphicFramePr>
          <p:cNvPr id="10" name="Diagram 9">
            <a:extLst>
              <a:ext uri="{FF2B5EF4-FFF2-40B4-BE49-F238E27FC236}">
                <a16:creationId xmlns:a16="http://schemas.microsoft.com/office/drawing/2014/main" id="{617AC2D7-8A58-61AC-BE3B-949469AB5133}"/>
              </a:ext>
            </a:extLst>
          </p:cNvPr>
          <p:cNvGraphicFramePr/>
          <p:nvPr/>
        </p:nvGraphicFramePr>
        <p:xfrm>
          <a:off x="-128104" y="1021999"/>
          <a:ext cx="4249531" cy="57014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11">
            <a:extLst>
              <a:ext uri="{FF2B5EF4-FFF2-40B4-BE49-F238E27FC236}">
                <a16:creationId xmlns:a16="http://schemas.microsoft.com/office/drawing/2014/main" id="{04A685E0-8C58-38DD-D708-D90B59D8DA50}"/>
              </a:ext>
            </a:extLst>
          </p:cNvPr>
          <p:cNvPicPr>
            <a:picLocks noChangeAspect="1"/>
          </p:cNvPicPr>
          <p:nvPr/>
        </p:nvPicPr>
        <p:blipFill rotWithShape="1">
          <a:blip r:embed="rId4"/>
          <a:srcRect t="9226" b="76179"/>
          <a:stretch/>
        </p:blipFill>
        <p:spPr>
          <a:xfrm>
            <a:off x="4338096" y="1473675"/>
            <a:ext cx="7735265" cy="884453"/>
          </a:xfrm>
          <a:prstGeom prst="rect">
            <a:avLst/>
          </a:prstGeom>
        </p:spPr>
      </p:pic>
      <p:pic>
        <p:nvPicPr>
          <p:cNvPr id="13" name="Picture 12">
            <a:extLst>
              <a:ext uri="{FF2B5EF4-FFF2-40B4-BE49-F238E27FC236}">
                <a16:creationId xmlns:a16="http://schemas.microsoft.com/office/drawing/2014/main" id="{10F94000-579C-31E1-24C2-609EE4383C2A}"/>
              </a:ext>
            </a:extLst>
          </p:cNvPr>
          <p:cNvPicPr>
            <a:picLocks noChangeAspect="1"/>
          </p:cNvPicPr>
          <p:nvPr/>
        </p:nvPicPr>
        <p:blipFill rotWithShape="1">
          <a:blip r:embed="rId4"/>
          <a:srcRect t="21709" b="63696"/>
          <a:stretch/>
        </p:blipFill>
        <p:spPr>
          <a:xfrm>
            <a:off x="4338097" y="2189674"/>
            <a:ext cx="7735264" cy="884454"/>
          </a:xfrm>
          <a:prstGeom prst="rect">
            <a:avLst/>
          </a:prstGeom>
        </p:spPr>
      </p:pic>
      <p:pic>
        <p:nvPicPr>
          <p:cNvPr id="14" name="Picture 13">
            <a:extLst>
              <a:ext uri="{FF2B5EF4-FFF2-40B4-BE49-F238E27FC236}">
                <a16:creationId xmlns:a16="http://schemas.microsoft.com/office/drawing/2014/main" id="{CF6C0429-62C6-020E-254A-BF2464C42790}"/>
              </a:ext>
            </a:extLst>
          </p:cNvPr>
          <p:cNvPicPr>
            <a:picLocks noChangeAspect="1"/>
          </p:cNvPicPr>
          <p:nvPr/>
        </p:nvPicPr>
        <p:blipFill rotWithShape="1">
          <a:blip r:embed="rId4"/>
          <a:srcRect t="35307" b="50098"/>
          <a:stretch/>
        </p:blipFill>
        <p:spPr>
          <a:xfrm>
            <a:off x="4338097" y="2925320"/>
            <a:ext cx="7735264" cy="884455"/>
          </a:xfrm>
          <a:prstGeom prst="rect">
            <a:avLst/>
          </a:prstGeom>
        </p:spPr>
      </p:pic>
      <p:pic>
        <p:nvPicPr>
          <p:cNvPr id="15" name="Picture 14">
            <a:extLst>
              <a:ext uri="{FF2B5EF4-FFF2-40B4-BE49-F238E27FC236}">
                <a16:creationId xmlns:a16="http://schemas.microsoft.com/office/drawing/2014/main" id="{16F5D7D6-96E6-A79F-8A51-B31FFA19322C}"/>
              </a:ext>
            </a:extLst>
          </p:cNvPr>
          <p:cNvPicPr>
            <a:picLocks noChangeAspect="1"/>
          </p:cNvPicPr>
          <p:nvPr/>
        </p:nvPicPr>
        <p:blipFill rotWithShape="1">
          <a:blip r:embed="rId4"/>
          <a:srcRect t="48905" b="31503"/>
          <a:stretch/>
        </p:blipFill>
        <p:spPr>
          <a:xfrm>
            <a:off x="4338095" y="3683904"/>
            <a:ext cx="7735263" cy="1187283"/>
          </a:xfrm>
          <a:prstGeom prst="rect">
            <a:avLst/>
          </a:prstGeom>
        </p:spPr>
      </p:pic>
      <p:pic>
        <p:nvPicPr>
          <p:cNvPr id="16" name="Picture 15">
            <a:extLst>
              <a:ext uri="{FF2B5EF4-FFF2-40B4-BE49-F238E27FC236}">
                <a16:creationId xmlns:a16="http://schemas.microsoft.com/office/drawing/2014/main" id="{774141F4-5876-936F-7290-F6BB9FA7F9D6}"/>
              </a:ext>
            </a:extLst>
          </p:cNvPr>
          <p:cNvPicPr>
            <a:picLocks noChangeAspect="1"/>
          </p:cNvPicPr>
          <p:nvPr/>
        </p:nvPicPr>
        <p:blipFill rotWithShape="1">
          <a:blip r:embed="rId4"/>
          <a:srcRect t="69011" b="16394"/>
          <a:stretch/>
        </p:blipFill>
        <p:spPr>
          <a:xfrm>
            <a:off x="4338094" y="4822137"/>
            <a:ext cx="7735265" cy="884453"/>
          </a:xfrm>
          <a:prstGeom prst="rect">
            <a:avLst/>
          </a:prstGeom>
        </p:spPr>
      </p:pic>
      <p:pic>
        <p:nvPicPr>
          <p:cNvPr id="17" name="Picture 16">
            <a:extLst>
              <a:ext uri="{FF2B5EF4-FFF2-40B4-BE49-F238E27FC236}">
                <a16:creationId xmlns:a16="http://schemas.microsoft.com/office/drawing/2014/main" id="{986856CC-DAB9-336D-8165-2106897361A3}"/>
              </a:ext>
            </a:extLst>
          </p:cNvPr>
          <p:cNvPicPr>
            <a:picLocks noChangeAspect="1"/>
          </p:cNvPicPr>
          <p:nvPr/>
        </p:nvPicPr>
        <p:blipFill rotWithShape="1">
          <a:blip r:embed="rId4"/>
          <a:srcRect t="82630" b="-68"/>
          <a:stretch/>
        </p:blipFill>
        <p:spPr>
          <a:xfrm>
            <a:off x="4338094" y="5662779"/>
            <a:ext cx="7735261" cy="1056726"/>
          </a:xfrm>
          <a:prstGeom prst="rect">
            <a:avLst/>
          </a:prstGeom>
        </p:spPr>
      </p:pic>
      <p:sp>
        <p:nvSpPr>
          <p:cNvPr id="4" name="TextBox 3">
            <a:extLst>
              <a:ext uri="{FF2B5EF4-FFF2-40B4-BE49-F238E27FC236}">
                <a16:creationId xmlns:a16="http://schemas.microsoft.com/office/drawing/2014/main" id="{2F608C2A-5B88-630E-F39A-70574F041E01}"/>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4896016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2EE4-1476-F35C-20FA-5D1B6500E69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3597E1B-021B-3833-C325-05B9EA5C374A}"/>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4B96C0-7939-5A87-2C6F-F2510F102B55}"/>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in</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err="1">
                <a:ln>
                  <a:noFill/>
                </a:ln>
                <a:solidFill>
                  <a:srgbClr val="FFFF00"/>
                </a:solidFill>
                <a:effectLst/>
                <a:uLnTx/>
                <a:uFillTx/>
                <a:ea typeface="+mn-ea"/>
                <a:cs typeface="+mn-cs"/>
              </a:rPr>
              <a:t>nin</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exists</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and</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or</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regex</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not</a:t>
            </a:r>
            <a:r>
              <a:rPr kumimoji="0" lang="en-US" sz="2400" b="1" i="0" u="none" strike="noStrike" kern="1200" cap="none" spc="0" normalizeH="0" baseline="0" noProof="0" dirty="0">
                <a:ln>
                  <a:noFill/>
                </a:ln>
                <a:solidFill>
                  <a:schemeClr val="bg1"/>
                </a:solidFill>
                <a:effectLst/>
                <a:uLnTx/>
                <a:uFillTx/>
                <a:ea typeface="+mn-ea"/>
                <a:cs typeface="+mn-cs"/>
              </a:rPr>
              <a:t> query operators in MongoDB?</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B0760D6-1489-5655-2F05-8559BB97B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26" name="Picture 25">
            <a:extLst>
              <a:ext uri="{FF2B5EF4-FFF2-40B4-BE49-F238E27FC236}">
                <a16:creationId xmlns:a16="http://schemas.microsoft.com/office/drawing/2014/main" id="{6A9AFAA5-75B2-FC64-753A-1959D22B7520}"/>
              </a:ext>
            </a:extLst>
          </p:cNvPr>
          <p:cNvPicPr>
            <a:picLocks noChangeAspect="1"/>
          </p:cNvPicPr>
          <p:nvPr/>
        </p:nvPicPr>
        <p:blipFill rotWithShape="1">
          <a:blip r:embed="rId4"/>
          <a:srcRect b="57010"/>
          <a:stretch/>
        </p:blipFill>
        <p:spPr>
          <a:xfrm>
            <a:off x="420002" y="988079"/>
            <a:ext cx="10870850" cy="2519807"/>
          </a:xfrm>
          <a:prstGeom prst="rect">
            <a:avLst/>
          </a:prstGeom>
        </p:spPr>
      </p:pic>
      <p:pic>
        <p:nvPicPr>
          <p:cNvPr id="27" name="Picture 26">
            <a:extLst>
              <a:ext uri="{FF2B5EF4-FFF2-40B4-BE49-F238E27FC236}">
                <a16:creationId xmlns:a16="http://schemas.microsoft.com/office/drawing/2014/main" id="{7E558277-C223-272B-2BB6-468104AE4254}"/>
              </a:ext>
            </a:extLst>
          </p:cNvPr>
          <p:cNvPicPr>
            <a:picLocks noChangeAspect="1"/>
          </p:cNvPicPr>
          <p:nvPr/>
        </p:nvPicPr>
        <p:blipFill rotWithShape="1">
          <a:blip r:embed="rId4"/>
          <a:srcRect t="43052" b="38629"/>
          <a:stretch/>
        </p:blipFill>
        <p:spPr>
          <a:xfrm>
            <a:off x="420002" y="3389198"/>
            <a:ext cx="10870854" cy="1073703"/>
          </a:xfrm>
          <a:prstGeom prst="rect">
            <a:avLst/>
          </a:prstGeom>
        </p:spPr>
      </p:pic>
      <p:pic>
        <p:nvPicPr>
          <p:cNvPr id="28" name="Picture 27">
            <a:extLst>
              <a:ext uri="{FF2B5EF4-FFF2-40B4-BE49-F238E27FC236}">
                <a16:creationId xmlns:a16="http://schemas.microsoft.com/office/drawing/2014/main" id="{D43B5709-CD40-A236-B302-A9B80A68BE22}"/>
              </a:ext>
            </a:extLst>
          </p:cNvPr>
          <p:cNvPicPr>
            <a:picLocks noChangeAspect="1"/>
          </p:cNvPicPr>
          <p:nvPr/>
        </p:nvPicPr>
        <p:blipFill rotWithShape="1">
          <a:blip r:embed="rId4"/>
          <a:srcRect t="61432" b="19387"/>
          <a:stretch/>
        </p:blipFill>
        <p:spPr>
          <a:xfrm>
            <a:off x="420001" y="4429287"/>
            <a:ext cx="10870851" cy="1124189"/>
          </a:xfrm>
          <a:prstGeom prst="rect">
            <a:avLst/>
          </a:prstGeom>
        </p:spPr>
      </p:pic>
      <p:pic>
        <p:nvPicPr>
          <p:cNvPr id="29" name="Picture 28">
            <a:extLst>
              <a:ext uri="{FF2B5EF4-FFF2-40B4-BE49-F238E27FC236}">
                <a16:creationId xmlns:a16="http://schemas.microsoft.com/office/drawing/2014/main" id="{CCAE2BF1-6B69-3ABB-6C54-4CE28C4524DD}"/>
              </a:ext>
            </a:extLst>
          </p:cNvPr>
          <p:cNvPicPr>
            <a:picLocks noChangeAspect="1"/>
          </p:cNvPicPr>
          <p:nvPr/>
        </p:nvPicPr>
        <p:blipFill rotWithShape="1">
          <a:blip r:embed="rId4"/>
          <a:srcRect t="80251" b="568"/>
          <a:stretch/>
        </p:blipFill>
        <p:spPr>
          <a:xfrm>
            <a:off x="420001" y="5505030"/>
            <a:ext cx="10870851" cy="1124189"/>
          </a:xfrm>
          <a:prstGeom prst="rect">
            <a:avLst/>
          </a:prstGeom>
        </p:spPr>
      </p:pic>
      <p:sp>
        <p:nvSpPr>
          <p:cNvPr id="4" name="TextBox 3">
            <a:extLst>
              <a:ext uri="{FF2B5EF4-FFF2-40B4-BE49-F238E27FC236}">
                <a16:creationId xmlns:a16="http://schemas.microsoft.com/office/drawing/2014/main" id="{BC651BBC-5513-ABBA-4DE0-22264BB17E04}"/>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205490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748C4-5EEF-BFE5-1F93-BB769800623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4AA8E93-C00B-152D-3417-76603E607B0D}"/>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859CC6-1B07-B40A-9F38-F932A1752D39}"/>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in</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err="1">
                <a:ln>
                  <a:noFill/>
                </a:ln>
                <a:solidFill>
                  <a:srgbClr val="FFFF00"/>
                </a:solidFill>
                <a:effectLst/>
                <a:uLnTx/>
                <a:uFillTx/>
                <a:ea typeface="+mn-ea"/>
                <a:cs typeface="+mn-cs"/>
              </a:rPr>
              <a:t>nin</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exists</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and</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or</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regex</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not</a:t>
            </a:r>
            <a:r>
              <a:rPr kumimoji="0" lang="en-US" sz="2400" b="1" i="0" u="none" strike="noStrike" kern="1200" cap="none" spc="0" normalizeH="0" baseline="0" noProof="0" dirty="0">
                <a:ln>
                  <a:noFill/>
                </a:ln>
                <a:solidFill>
                  <a:schemeClr val="bg1"/>
                </a:solidFill>
                <a:effectLst/>
                <a:uLnTx/>
                <a:uFillTx/>
                <a:ea typeface="+mn-ea"/>
                <a:cs typeface="+mn-cs"/>
              </a:rPr>
              <a:t> query operators in MongoDB?</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964BF1A-4F4E-D6EB-0FD5-C2388FBDE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27C5F487-96AB-43A4-1E12-2036048EE8CA}"/>
              </a:ext>
            </a:extLst>
          </p:cNvPr>
          <p:cNvPicPr>
            <a:picLocks noChangeAspect="1"/>
          </p:cNvPicPr>
          <p:nvPr/>
        </p:nvPicPr>
        <p:blipFill rotWithShape="1">
          <a:blip r:embed="rId4"/>
          <a:srcRect b="82993"/>
          <a:stretch/>
        </p:blipFill>
        <p:spPr>
          <a:xfrm>
            <a:off x="412478" y="1191693"/>
            <a:ext cx="11077499" cy="1148149"/>
          </a:xfrm>
          <a:prstGeom prst="rect">
            <a:avLst/>
          </a:prstGeom>
        </p:spPr>
      </p:pic>
      <p:pic>
        <p:nvPicPr>
          <p:cNvPr id="6" name="Picture 5">
            <a:extLst>
              <a:ext uri="{FF2B5EF4-FFF2-40B4-BE49-F238E27FC236}">
                <a16:creationId xmlns:a16="http://schemas.microsoft.com/office/drawing/2014/main" id="{433D8AB3-E712-EC1A-9482-C015BB3DA5A7}"/>
              </a:ext>
            </a:extLst>
          </p:cNvPr>
          <p:cNvPicPr>
            <a:picLocks noChangeAspect="1"/>
          </p:cNvPicPr>
          <p:nvPr/>
        </p:nvPicPr>
        <p:blipFill rotWithShape="1">
          <a:blip r:embed="rId4"/>
          <a:srcRect t="17905" b="65088"/>
          <a:stretch/>
        </p:blipFill>
        <p:spPr>
          <a:xfrm>
            <a:off x="412478" y="2324953"/>
            <a:ext cx="11077499" cy="1148149"/>
          </a:xfrm>
          <a:prstGeom prst="rect">
            <a:avLst/>
          </a:prstGeom>
        </p:spPr>
      </p:pic>
      <p:pic>
        <p:nvPicPr>
          <p:cNvPr id="13" name="Picture 12">
            <a:extLst>
              <a:ext uri="{FF2B5EF4-FFF2-40B4-BE49-F238E27FC236}">
                <a16:creationId xmlns:a16="http://schemas.microsoft.com/office/drawing/2014/main" id="{7CD7DF3C-984D-E9BB-C460-440CAF9B8CB0}"/>
              </a:ext>
            </a:extLst>
          </p:cNvPr>
          <p:cNvPicPr>
            <a:picLocks noChangeAspect="1"/>
          </p:cNvPicPr>
          <p:nvPr/>
        </p:nvPicPr>
        <p:blipFill rotWithShape="1">
          <a:blip r:embed="rId5"/>
          <a:srcRect b="52028"/>
          <a:stretch/>
        </p:blipFill>
        <p:spPr>
          <a:xfrm>
            <a:off x="412475" y="3448202"/>
            <a:ext cx="11077493" cy="1383518"/>
          </a:xfrm>
          <a:prstGeom prst="rect">
            <a:avLst/>
          </a:prstGeom>
        </p:spPr>
      </p:pic>
      <p:pic>
        <p:nvPicPr>
          <p:cNvPr id="21" name="Picture 20">
            <a:extLst>
              <a:ext uri="{FF2B5EF4-FFF2-40B4-BE49-F238E27FC236}">
                <a16:creationId xmlns:a16="http://schemas.microsoft.com/office/drawing/2014/main" id="{0CF051C7-442F-D5BF-A20B-E7E79022F3DE}"/>
              </a:ext>
            </a:extLst>
          </p:cNvPr>
          <p:cNvPicPr>
            <a:picLocks noChangeAspect="1"/>
          </p:cNvPicPr>
          <p:nvPr/>
        </p:nvPicPr>
        <p:blipFill rotWithShape="1">
          <a:blip r:embed="rId5"/>
          <a:srcRect t="50098" b="1930"/>
          <a:stretch/>
        </p:blipFill>
        <p:spPr>
          <a:xfrm>
            <a:off x="412475" y="4833811"/>
            <a:ext cx="11077493" cy="1383518"/>
          </a:xfrm>
          <a:prstGeom prst="rect">
            <a:avLst/>
          </a:prstGeom>
        </p:spPr>
      </p:pic>
      <p:sp>
        <p:nvSpPr>
          <p:cNvPr id="4" name="TextBox 3">
            <a:extLst>
              <a:ext uri="{FF2B5EF4-FFF2-40B4-BE49-F238E27FC236}">
                <a16:creationId xmlns:a16="http://schemas.microsoft.com/office/drawing/2014/main" id="{E9FC3A4E-952E-9A8E-DF16-93580B6BDF8D}"/>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8456111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9E718-B9B8-DF62-8611-77C25F1E17E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5887785-A993-E023-1762-E8EBF3863F5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885C40-E529-1171-73DB-200F89FD8F39}"/>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projection</a:t>
            </a:r>
            <a:r>
              <a:rPr kumimoji="0" lang="en-US" sz="2400" b="1" i="0" u="none" strike="noStrike" kern="1200" cap="none" spc="0" normalizeH="0" baseline="0" noProof="0" dirty="0">
                <a:ln>
                  <a:noFill/>
                </a:ln>
                <a:solidFill>
                  <a:schemeClr val="bg1"/>
                </a:solidFill>
                <a:effectLst/>
                <a:uLnTx/>
                <a:uFillTx/>
                <a:ea typeface="+mn-ea"/>
                <a:cs typeface="+mn-cs"/>
              </a:rPr>
              <a:t> in MongoDB? How to implement it?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D70F0445-06C1-9AB1-7A5D-45DB8D5A6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B689744F-83E6-C602-6518-5CEC11B1B185}"/>
              </a:ext>
            </a:extLst>
          </p:cNvPr>
          <p:cNvSpPr txBox="1"/>
          <p:nvPr/>
        </p:nvSpPr>
        <p:spPr>
          <a:xfrm>
            <a:off x="355692" y="988078"/>
            <a:ext cx="3771807"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Projection is the way of specifying which fields should be returned in the query results.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Projection can be implemented by using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project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498E001-15ED-5BE3-F332-4A5E9C3A8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044" y="303555"/>
            <a:ext cx="905321" cy="360181"/>
          </a:xfrm>
          <a:prstGeom prst="rect">
            <a:avLst/>
          </a:prstGeom>
        </p:spPr>
      </p:pic>
      <p:pic>
        <p:nvPicPr>
          <p:cNvPr id="8" name="Picture 7">
            <a:extLst>
              <a:ext uri="{FF2B5EF4-FFF2-40B4-BE49-F238E27FC236}">
                <a16:creationId xmlns:a16="http://schemas.microsoft.com/office/drawing/2014/main" id="{3EDC405F-AA1F-0BF5-7BAE-79E413E1EECD}"/>
              </a:ext>
            </a:extLst>
          </p:cNvPr>
          <p:cNvPicPr>
            <a:picLocks noChangeAspect="1"/>
          </p:cNvPicPr>
          <p:nvPr/>
        </p:nvPicPr>
        <p:blipFill rotWithShape="1">
          <a:blip r:embed="rId5"/>
          <a:srcRect b="75564"/>
          <a:stretch/>
        </p:blipFill>
        <p:spPr>
          <a:xfrm>
            <a:off x="4889502" y="1035446"/>
            <a:ext cx="7213598" cy="1395341"/>
          </a:xfrm>
          <a:prstGeom prst="rect">
            <a:avLst/>
          </a:prstGeom>
        </p:spPr>
      </p:pic>
      <p:pic>
        <p:nvPicPr>
          <p:cNvPr id="10" name="Picture 9">
            <a:extLst>
              <a:ext uri="{FF2B5EF4-FFF2-40B4-BE49-F238E27FC236}">
                <a16:creationId xmlns:a16="http://schemas.microsoft.com/office/drawing/2014/main" id="{6C474CCA-4F2C-3CC1-799E-3B301881E399}"/>
              </a:ext>
            </a:extLst>
          </p:cNvPr>
          <p:cNvPicPr>
            <a:picLocks noChangeAspect="1"/>
          </p:cNvPicPr>
          <p:nvPr/>
        </p:nvPicPr>
        <p:blipFill rotWithShape="1">
          <a:blip r:embed="rId5"/>
          <a:srcRect t="24448" b="53758"/>
          <a:stretch/>
        </p:blipFill>
        <p:spPr>
          <a:xfrm>
            <a:off x="4889502" y="2449953"/>
            <a:ext cx="7213599" cy="1244497"/>
          </a:xfrm>
          <a:prstGeom prst="rect">
            <a:avLst/>
          </a:prstGeom>
        </p:spPr>
      </p:pic>
      <p:pic>
        <p:nvPicPr>
          <p:cNvPr id="11" name="Picture 10">
            <a:extLst>
              <a:ext uri="{FF2B5EF4-FFF2-40B4-BE49-F238E27FC236}">
                <a16:creationId xmlns:a16="http://schemas.microsoft.com/office/drawing/2014/main" id="{674FCD8F-E0D7-18A8-6266-9A235AA9539E}"/>
              </a:ext>
            </a:extLst>
          </p:cNvPr>
          <p:cNvPicPr>
            <a:picLocks noChangeAspect="1"/>
          </p:cNvPicPr>
          <p:nvPr/>
        </p:nvPicPr>
        <p:blipFill rotWithShape="1">
          <a:blip r:embed="rId5"/>
          <a:srcRect t="46725" b="31481"/>
          <a:stretch/>
        </p:blipFill>
        <p:spPr>
          <a:xfrm>
            <a:off x="4889501" y="3671964"/>
            <a:ext cx="7213599" cy="1244497"/>
          </a:xfrm>
          <a:prstGeom prst="rect">
            <a:avLst/>
          </a:prstGeom>
        </p:spPr>
      </p:pic>
      <p:pic>
        <p:nvPicPr>
          <p:cNvPr id="12" name="Picture 11">
            <a:extLst>
              <a:ext uri="{FF2B5EF4-FFF2-40B4-BE49-F238E27FC236}">
                <a16:creationId xmlns:a16="http://schemas.microsoft.com/office/drawing/2014/main" id="{1000AF2B-0DC0-0A79-2FC3-AC001413BDBE}"/>
              </a:ext>
            </a:extLst>
          </p:cNvPr>
          <p:cNvPicPr>
            <a:picLocks noChangeAspect="1"/>
          </p:cNvPicPr>
          <p:nvPr/>
        </p:nvPicPr>
        <p:blipFill rotWithShape="1">
          <a:blip r:embed="rId5"/>
          <a:srcRect t="69002" b="10"/>
          <a:stretch/>
        </p:blipFill>
        <p:spPr>
          <a:xfrm>
            <a:off x="4889500" y="4872853"/>
            <a:ext cx="7213599" cy="1769489"/>
          </a:xfrm>
          <a:prstGeom prst="rect">
            <a:avLst/>
          </a:prstGeom>
        </p:spPr>
      </p:pic>
      <p:sp>
        <p:nvSpPr>
          <p:cNvPr id="14" name="TextBox 13">
            <a:extLst>
              <a:ext uri="{FF2B5EF4-FFF2-40B4-BE49-F238E27FC236}">
                <a16:creationId xmlns:a16="http://schemas.microsoft.com/office/drawing/2014/main" id="{DBDAA7C1-AF49-4F55-CE89-F427D98A713A}"/>
              </a:ext>
            </a:extLst>
          </p:cNvPr>
          <p:cNvSpPr txBox="1"/>
          <p:nvPr/>
        </p:nvSpPr>
        <p:spPr>
          <a:xfrm>
            <a:off x="355693" y="3385824"/>
            <a:ext cx="23113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SQL Example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C193E5D-5488-6EAB-6CD6-0458AC67134C}"/>
              </a:ext>
            </a:extLst>
          </p:cNvPr>
          <p:cNvPicPr>
            <a:picLocks noChangeAspect="1"/>
          </p:cNvPicPr>
          <p:nvPr/>
        </p:nvPicPr>
        <p:blipFill>
          <a:blip r:embed="rId6"/>
          <a:stretch>
            <a:fillRect/>
          </a:stretch>
        </p:blipFill>
        <p:spPr>
          <a:xfrm>
            <a:off x="829243" y="4847453"/>
            <a:ext cx="3051513" cy="1283145"/>
          </a:xfrm>
          <a:prstGeom prst="rect">
            <a:avLst/>
          </a:prstGeom>
        </p:spPr>
      </p:pic>
      <p:sp>
        <p:nvSpPr>
          <p:cNvPr id="30" name="Rectangle: Rounded Corners 29">
            <a:extLst>
              <a:ext uri="{FF2B5EF4-FFF2-40B4-BE49-F238E27FC236}">
                <a16:creationId xmlns:a16="http://schemas.microsoft.com/office/drawing/2014/main" id="{ECD523D7-2ED3-9091-FB67-6125AE7725F1}"/>
              </a:ext>
            </a:extLst>
          </p:cNvPr>
          <p:cNvSpPr/>
          <p:nvPr/>
        </p:nvSpPr>
        <p:spPr>
          <a:xfrm>
            <a:off x="2115611" y="3844578"/>
            <a:ext cx="1295307" cy="4953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Projection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Left Brace 33">
            <a:extLst>
              <a:ext uri="{FF2B5EF4-FFF2-40B4-BE49-F238E27FC236}">
                <a16:creationId xmlns:a16="http://schemas.microsoft.com/office/drawing/2014/main" id="{19A16785-B87B-3E22-4D13-F1CE5FD09D26}"/>
              </a:ext>
            </a:extLst>
          </p:cNvPr>
          <p:cNvSpPr/>
          <p:nvPr/>
        </p:nvSpPr>
        <p:spPr>
          <a:xfrm rot="5400000">
            <a:off x="2435190" y="3746657"/>
            <a:ext cx="656151" cy="1818042"/>
          </a:xfrm>
          <a:prstGeom prst="leftBrace">
            <a:avLst>
              <a:gd name="adj1" fmla="val 8333"/>
              <a:gd name="adj2" fmla="val 51397"/>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4BF2B73D-6620-8936-BD3D-F2857EDE2D32}"/>
              </a:ext>
            </a:extLst>
          </p:cNvPr>
          <p:cNvSpPr/>
          <p:nvPr/>
        </p:nvSpPr>
        <p:spPr>
          <a:xfrm>
            <a:off x="6870700" y="4010480"/>
            <a:ext cx="4381500" cy="3044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4DC07E9-E4FC-52C0-ED9C-A02D299948E6}"/>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7605256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9833A-0928-7B50-EA51-BE22DBC76B1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2C021EA-44AE-6985-F5C4-19C1B866F81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361679-A435-86E3-F86A-35525238B501}"/>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remove _id field</a:t>
            </a:r>
            <a:r>
              <a:rPr kumimoji="0" lang="en-US" sz="2400" b="1" i="0" u="none" strike="noStrike" kern="1200" cap="none" spc="0" normalizeH="0" baseline="0" noProof="0" dirty="0">
                <a:ln>
                  <a:noFill/>
                </a:ln>
                <a:solidFill>
                  <a:schemeClr val="bg1"/>
                </a:solidFill>
                <a:effectLst/>
                <a:uLnTx/>
                <a:uFillTx/>
                <a:ea typeface="+mn-ea"/>
                <a:cs typeface="+mn-cs"/>
              </a:rPr>
              <a:t> from result in MongoDB? </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44180969-54C7-193F-8B51-F68D7BA41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FE082C1A-EE7B-6000-F5C1-3F5DCF2AF428}"/>
              </a:ext>
            </a:extLst>
          </p:cNvPr>
          <p:cNvSpPr txBox="1"/>
          <p:nvPr/>
        </p:nvSpPr>
        <p:spPr>
          <a:xfrm>
            <a:off x="355692" y="988078"/>
            <a:ext cx="3771807"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remove the _id field from the result in MongoDB, you can use the project method with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_id: 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8B170D5-8E23-AD8A-8701-2DBF32AC503B}"/>
              </a:ext>
            </a:extLst>
          </p:cNvPr>
          <p:cNvPicPr>
            <a:picLocks noChangeAspect="1"/>
          </p:cNvPicPr>
          <p:nvPr/>
        </p:nvPicPr>
        <p:blipFill rotWithShape="1">
          <a:blip r:embed="rId4"/>
          <a:srcRect b="75564"/>
          <a:stretch/>
        </p:blipFill>
        <p:spPr>
          <a:xfrm>
            <a:off x="4889502" y="1035446"/>
            <a:ext cx="7213598" cy="1395341"/>
          </a:xfrm>
          <a:prstGeom prst="rect">
            <a:avLst/>
          </a:prstGeom>
        </p:spPr>
      </p:pic>
      <p:pic>
        <p:nvPicPr>
          <p:cNvPr id="10" name="Picture 9">
            <a:extLst>
              <a:ext uri="{FF2B5EF4-FFF2-40B4-BE49-F238E27FC236}">
                <a16:creationId xmlns:a16="http://schemas.microsoft.com/office/drawing/2014/main" id="{7CEFDF0E-F889-D0DE-CE9D-322DD02CE9F3}"/>
              </a:ext>
            </a:extLst>
          </p:cNvPr>
          <p:cNvPicPr>
            <a:picLocks noChangeAspect="1"/>
          </p:cNvPicPr>
          <p:nvPr/>
        </p:nvPicPr>
        <p:blipFill rotWithShape="1">
          <a:blip r:embed="rId4"/>
          <a:srcRect t="24448" b="53758"/>
          <a:stretch/>
        </p:blipFill>
        <p:spPr>
          <a:xfrm>
            <a:off x="4889502" y="2449953"/>
            <a:ext cx="7213599" cy="1244497"/>
          </a:xfrm>
          <a:prstGeom prst="rect">
            <a:avLst/>
          </a:prstGeom>
        </p:spPr>
      </p:pic>
      <p:pic>
        <p:nvPicPr>
          <p:cNvPr id="11" name="Picture 10">
            <a:extLst>
              <a:ext uri="{FF2B5EF4-FFF2-40B4-BE49-F238E27FC236}">
                <a16:creationId xmlns:a16="http://schemas.microsoft.com/office/drawing/2014/main" id="{F832DD20-4D3B-1D45-21D8-0BDE82C0EAE8}"/>
              </a:ext>
            </a:extLst>
          </p:cNvPr>
          <p:cNvPicPr>
            <a:picLocks noChangeAspect="1"/>
          </p:cNvPicPr>
          <p:nvPr/>
        </p:nvPicPr>
        <p:blipFill rotWithShape="1">
          <a:blip r:embed="rId4"/>
          <a:srcRect t="46725" b="31481"/>
          <a:stretch/>
        </p:blipFill>
        <p:spPr>
          <a:xfrm>
            <a:off x="4889501" y="3671964"/>
            <a:ext cx="7213599" cy="1244497"/>
          </a:xfrm>
          <a:prstGeom prst="rect">
            <a:avLst/>
          </a:prstGeom>
        </p:spPr>
      </p:pic>
      <p:pic>
        <p:nvPicPr>
          <p:cNvPr id="12" name="Picture 11">
            <a:extLst>
              <a:ext uri="{FF2B5EF4-FFF2-40B4-BE49-F238E27FC236}">
                <a16:creationId xmlns:a16="http://schemas.microsoft.com/office/drawing/2014/main" id="{69E73272-690C-BF4F-01C8-FFC97ADEA298}"/>
              </a:ext>
            </a:extLst>
          </p:cNvPr>
          <p:cNvPicPr>
            <a:picLocks noChangeAspect="1"/>
          </p:cNvPicPr>
          <p:nvPr/>
        </p:nvPicPr>
        <p:blipFill rotWithShape="1">
          <a:blip r:embed="rId4"/>
          <a:srcRect t="69002" b="10"/>
          <a:stretch/>
        </p:blipFill>
        <p:spPr>
          <a:xfrm>
            <a:off x="4889500" y="4872853"/>
            <a:ext cx="7213599" cy="1769489"/>
          </a:xfrm>
          <a:prstGeom prst="rect">
            <a:avLst/>
          </a:prstGeom>
        </p:spPr>
      </p:pic>
      <p:sp>
        <p:nvSpPr>
          <p:cNvPr id="35" name="Rectangle 34">
            <a:extLst>
              <a:ext uri="{FF2B5EF4-FFF2-40B4-BE49-F238E27FC236}">
                <a16:creationId xmlns:a16="http://schemas.microsoft.com/office/drawing/2014/main" id="{E9E35A2B-D928-9C6E-5B2C-72DD2C85195F}"/>
              </a:ext>
            </a:extLst>
          </p:cNvPr>
          <p:cNvSpPr/>
          <p:nvPr/>
        </p:nvSpPr>
        <p:spPr>
          <a:xfrm>
            <a:off x="6870699" y="5223343"/>
            <a:ext cx="5232399" cy="2757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Artificial Intelligence with solid fill">
            <a:extLst>
              <a:ext uri="{FF2B5EF4-FFF2-40B4-BE49-F238E27FC236}">
                <a16:creationId xmlns:a16="http://schemas.microsoft.com/office/drawing/2014/main" id="{B34DD75A-EA65-4807-6C39-ABE14AFAB6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70700" y="190255"/>
            <a:ext cx="559216" cy="559216"/>
          </a:xfrm>
          <a:prstGeom prst="rect">
            <a:avLst/>
          </a:prstGeom>
        </p:spPr>
      </p:pic>
      <p:sp>
        <p:nvSpPr>
          <p:cNvPr id="5" name="TextBox 4">
            <a:extLst>
              <a:ext uri="{FF2B5EF4-FFF2-40B4-BE49-F238E27FC236}">
                <a16:creationId xmlns:a16="http://schemas.microsoft.com/office/drawing/2014/main" id="{219B0BC0-9B26-3979-B0E6-75A5E56CDF81}"/>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728009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92901-48BC-2431-5827-9820067EE84B}"/>
            </a:ext>
          </a:extLst>
        </p:cNvPr>
        <p:cNvGrpSpPr/>
        <p:nvPr/>
      </p:nvGrpSpPr>
      <p:grpSpPr>
        <a:xfrm>
          <a:off x="0" y="0"/>
          <a:ext cx="0" cy="0"/>
          <a:chOff x="0" y="0"/>
          <a:chExt cx="0" cy="0"/>
        </a:xfrm>
      </p:grpSpPr>
      <p:sp>
        <p:nvSpPr>
          <p:cNvPr id="24" name="Freeform: Shape 23">
            <a:extLst>
              <a:ext uri="{FF2B5EF4-FFF2-40B4-BE49-F238E27FC236}">
                <a16:creationId xmlns:a16="http://schemas.microsoft.com/office/drawing/2014/main" id="{A280DD3B-3FB6-638B-D9A7-8FF509ED7297}"/>
              </a:ext>
            </a:extLst>
          </p:cNvPr>
          <p:cNvSpPr/>
          <p:nvPr/>
        </p:nvSpPr>
        <p:spPr>
          <a:xfrm>
            <a:off x="8430767" y="1166890"/>
            <a:ext cx="2191109" cy="959151"/>
          </a:xfrm>
          <a:custGeom>
            <a:avLst/>
            <a:gdLst>
              <a:gd name="connsiteX0" fmla="*/ 0 w 1805684"/>
              <a:gd name="connsiteY0" fmla="*/ 822976 h 959151"/>
              <a:gd name="connsiteX1" fmla="*/ 530352 w 1805684"/>
              <a:gd name="connsiteY1" fmla="*/ 16 h 959151"/>
              <a:gd name="connsiteX2" fmla="*/ 1645920 w 1805684"/>
              <a:gd name="connsiteY2" fmla="*/ 841264 h 959151"/>
              <a:gd name="connsiteX3" fmla="*/ 1773936 w 1805684"/>
              <a:gd name="connsiteY3" fmla="*/ 932704 h 959151"/>
            </a:gdLst>
            <a:ahLst/>
            <a:cxnLst>
              <a:cxn ang="0">
                <a:pos x="connsiteX0" y="connsiteY0"/>
              </a:cxn>
              <a:cxn ang="0">
                <a:pos x="connsiteX1" y="connsiteY1"/>
              </a:cxn>
              <a:cxn ang="0">
                <a:pos x="connsiteX2" y="connsiteY2"/>
              </a:cxn>
              <a:cxn ang="0">
                <a:pos x="connsiteX3" y="connsiteY3"/>
              </a:cxn>
            </a:cxnLst>
            <a:rect l="l" t="t" r="r" b="b"/>
            <a:pathLst>
              <a:path w="1805684" h="959151">
                <a:moveTo>
                  <a:pt x="0" y="822976"/>
                </a:moveTo>
                <a:cubicBezTo>
                  <a:pt x="128016" y="409972"/>
                  <a:pt x="256032" y="-3032"/>
                  <a:pt x="530352" y="16"/>
                </a:cubicBezTo>
                <a:cubicBezTo>
                  <a:pt x="804672" y="3064"/>
                  <a:pt x="1438656" y="685816"/>
                  <a:pt x="1645920" y="841264"/>
                </a:cubicBezTo>
                <a:cubicBezTo>
                  <a:pt x="1853184" y="996712"/>
                  <a:pt x="1813560" y="964708"/>
                  <a:pt x="1773936" y="932704"/>
                </a:cubicBezTo>
              </a:path>
            </a:pathLst>
          </a:custGeom>
          <a:noFill/>
          <a:ln w="15875">
            <a:solidFill>
              <a:srgbClr val="FF0000"/>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17379EF-CCDA-21E0-2B40-93EA52DC9DAB}"/>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577E06-E1C3-84CD-EE61-D2FA78DCEB3D}"/>
              </a:ext>
            </a:extLst>
          </p:cNvPr>
          <p:cNvSpPr>
            <a:spLocks noGrp="1"/>
          </p:cNvSpPr>
          <p:nvPr>
            <p:ph type="title"/>
          </p:nvPr>
        </p:nvSpPr>
        <p:spPr>
          <a:xfrm>
            <a:off x="355693" y="345126"/>
            <a:ext cx="10669061" cy="29145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Events</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Event Emitter</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Event Queue</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Event Loop</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Event Driven</a:t>
            </a:r>
            <a:r>
              <a:rPr lang="en-US" sz="2400" b="1" dirty="0">
                <a:solidFill>
                  <a:schemeClr val="bg1"/>
                </a:solidFill>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A74EE09D-EA9E-BD18-3D2F-E2C456F3E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8" name="Oval 17">
            <a:extLst>
              <a:ext uri="{FF2B5EF4-FFF2-40B4-BE49-F238E27FC236}">
                <a16:creationId xmlns:a16="http://schemas.microsoft.com/office/drawing/2014/main" id="{57C42B88-825D-E119-87B0-2223CB57CED1}"/>
              </a:ext>
            </a:extLst>
          </p:cNvPr>
          <p:cNvSpPr/>
          <p:nvPr/>
        </p:nvSpPr>
        <p:spPr>
          <a:xfrm>
            <a:off x="5549608" y="2081306"/>
            <a:ext cx="910868" cy="7359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571F468E-0DA2-4E76-A056-51E0505BE483}"/>
              </a:ext>
            </a:extLst>
          </p:cNvPr>
          <p:cNvSpPr/>
          <p:nvPr/>
        </p:nvSpPr>
        <p:spPr>
          <a:xfrm>
            <a:off x="6195782" y="2072257"/>
            <a:ext cx="910868" cy="7359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257D232C-E951-DC6A-9BCA-D49D6F5848BD}"/>
              </a:ext>
            </a:extLst>
          </p:cNvPr>
          <p:cNvCxnSpPr>
            <a:cxnSpLocks/>
            <a:stCxn id="19" idx="6"/>
          </p:cNvCxnSpPr>
          <p:nvPr/>
        </p:nvCxnSpPr>
        <p:spPr>
          <a:xfrm>
            <a:off x="7106650" y="2440223"/>
            <a:ext cx="519766" cy="904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Parallelogram 21">
            <a:extLst>
              <a:ext uri="{FF2B5EF4-FFF2-40B4-BE49-F238E27FC236}">
                <a16:creationId xmlns:a16="http://schemas.microsoft.com/office/drawing/2014/main" id="{AFBF8310-40B1-5222-C334-9B6A083AFAEF}"/>
              </a:ext>
            </a:extLst>
          </p:cNvPr>
          <p:cNvSpPr/>
          <p:nvPr/>
        </p:nvSpPr>
        <p:spPr>
          <a:xfrm>
            <a:off x="7589519" y="2008811"/>
            <a:ext cx="683069" cy="832159"/>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E2</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Parallelogram 22">
            <a:extLst>
              <a:ext uri="{FF2B5EF4-FFF2-40B4-BE49-F238E27FC236}">
                <a16:creationId xmlns:a16="http://schemas.microsoft.com/office/drawing/2014/main" id="{3A01C334-6913-7A77-D072-5D91BAFA0731}"/>
              </a:ext>
            </a:extLst>
          </p:cNvPr>
          <p:cNvSpPr/>
          <p:nvPr/>
        </p:nvSpPr>
        <p:spPr>
          <a:xfrm>
            <a:off x="8169601" y="1998865"/>
            <a:ext cx="683069" cy="832159"/>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Double Brace 24">
            <a:extLst>
              <a:ext uri="{FF2B5EF4-FFF2-40B4-BE49-F238E27FC236}">
                <a16:creationId xmlns:a16="http://schemas.microsoft.com/office/drawing/2014/main" id="{C2C5E3FE-730D-C0E6-1343-3F84E2D5532B}"/>
              </a:ext>
            </a:extLst>
          </p:cNvPr>
          <p:cNvSpPr/>
          <p:nvPr/>
        </p:nvSpPr>
        <p:spPr>
          <a:xfrm>
            <a:off x="10621877" y="1952665"/>
            <a:ext cx="1214430" cy="125094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F0708401-7DE5-22BA-CA18-33B637C11343}"/>
              </a:ext>
            </a:extLst>
          </p:cNvPr>
          <p:cNvSpPr/>
          <p:nvPr/>
        </p:nvSpPr>
        <p:spPr>
          <a:xfrm flipV="1">
            <a:off x="7895492" y="2817238"/>
            <a:ext cx="2592203" cy="1129444"/>
          </a:xfrm>
          <a:custGeom>
            <a:avLst/>
            <a:gdLst>
              <a:gd name="connsiteX0" fmla="*/ 0 w 1805684"/>
              <a:gd name="connsiteY0" fmla="*/ 822976 h 959151"/>
              <a:gd name="connsiteX1" fmla="*/ 530352 w 1805684"/>
              <a:gd name="connsiteY1" fmla="*/ 16 h 959151"/>
              <a:gd name="connsiteX2" fmla="*/ 1645920 w 1805684"/>
              <a:gd name="connsiteY2" fmla="*/ 841264 h 959151"/>
              <a:gd name="connsiteX3" fmla="*/ 1773936 w 1805684"/>
              <a:gd name="connsiteY3" fmla="*/ 932704 h 959151"/>
            </a:gdLst>
            <a:ahLst/>
            <a:cxnLst>
              <a:cxn ang="0">
                <a:pos x="connsiteX0" y="connsiteY0"/>
              </a:cxn>
              <a:cxn ang="0">
                <a:pos x="connsiteX1" y="connsiteY1"/>
              </a:cxn>
              <a:cxn ang="0">
                <a:pos x="connsiteX2" y="connsiteY2"/>
              </a:cxn>
              <a:cxn ang="0">
                <a:pos x="connsiteX3" y="connsiteY3"/>
              </a:cxn>
            </a:cxnLst>
            <a:rect l="l" t="t" r="r" b="b"/>
            <a:pathLst>
              <a:path w="1805684" h="959151">
                <a:moveTo>
                  <a:pt x="0" y="822976"/>
                </a:moveTo>
                <a:cubicBezTo>
                  <a:pt x="128016" y="409972"/>
                  <a:pt x="256032" y="-3032"/>
                  <a:pt x="530352" y="16"/>
                </a:cubicBezTo>
                <a:cubicBezTo>
                  <a:pt x="804672" y="3064"/>
                  <a:pt x="1438656" y="685816"/>
                  <a:pt x="1645920" y="841264"/>
                </a:cubicBezTo>
                <a:cubicBezTo>
                  <a:pt x="1853184" y="996712"/>
                  <a:pt x="1813560" y="964708"/>
                  <a:pt x="1773936" y="932704"/>
                </a:cubicBezTo>
              </a:path>
            </a:pathLst>
          </a:custGeom>
          <a:noFill/>
          <a:ln w="15875">
            <a:solidFill>
              <a:srgbClr val="FF0000"/>
            </a:solidFill>
            <a:headEnd type="stealth"/>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E2A009D-C1B3-E90E-BA81-38BCB4D51682}"/>
              </a:ext>
            </a:extLst>
          </p:cNvPr>
          <p:cNvSpPr txBox="1"/>
          <p:nvPr/>
        </p:nvSpPr>
        <p:spPr>
          <a:xfrm>
            <a:off x="5611091" y="1583333"/>
            <a:ext cx="1698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Event Emitters</a:t>
            </a:r>
            <a:endParaRPr kumimoji="0" lang="en-IN"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F09F65CF-5D3C-E981-8281-86B478881232}"/>
              </a:ext>
            </a:extLst>
          </p:cNvPr>
          <p:cNvSpPr txBox="1"/>
          <p:nvPr/>
        </p:nvSpPr>
        <p:spPr>
          <a:xfrm>
            <a:off x="8927953" y="2286973"/>
            <a:ext cx="1698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Event Loop</a:t>
            </a:r>
            <a:endParaRPr kumimoji="0" lang="en-IN"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B4DBBF23-A89F-24B3-3A2A-482C4BB41D4B}"/>
              </a:ext>
            </a:extLst>
          </p:cNvPr>
          <p:cNvSpPr txBox="1"/>
          <p:nvPr/>
        </p:nvSpPr>
        <p:spPr>
          <a:xfrm>
            <a:off x="10532784" y="1584150"/>
            <a:ext cx="1698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Events Handler</a:t>
            </a:r>
            <a:endParaRPr kumimoji="0" lang="en-IN"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85EB6749-48DF-1E37-0634-7CABDCCDB795}"/>
              </a:ext>
            </a:extLst>
          </p:cNvPr>
          <p:cNvSpPr txBox="1"/>
          <p:nvPr/>
        </p:nvSpPr>
        <p:spPr>
          <a:xfrm>
            <a:off x="10844255" y="2370742"/>
            <a:ext cx="7696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Code</a:t>
            </a:r>
            <a:endParaRPr kumimoji="0" lang="en-IN"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4E8F5032-D124-D303-5E35-4AC7925E4ED7}"/>
              </a:ext>
            </a:extLst>
          </p:cNvPr>
          <p:cNvSpPr txBox="1"/>
          <p:nvPr/>
        </p:nvSpPr>
        <p:spPr>
          <a:xfrm>
            <a:off x="7670474" y="1583333"/>
            <a:ext cx="1698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Events Queue</a:t>
            </a:r>
            <a:endParaRPr kumimoji="0" lang="en-IN"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FEAA458A-EB87-108C-9A5E-9E74EBA126C9}"/>
              </a:ext>
            </a:extLst>
          </p:cNvPr>
          <p:cNvSpPr txBox="1"/>
          <p:nvPr/>
        </p:nvSpPr>
        <p:spPr>
          <a:xfrm>
            <a:off x="329764" y="1156503"/>
            <a:ext cx="4798458" cy="44627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Signals that something has happened in a program.</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Emitter: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Create or emit events.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Queue: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Events emitted queued(stored) in event queue.</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Handler(Event Listener):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 that responds to specific events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Loop: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event loop picks up event from the event queue and executes them in the order they were added.</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Driven Architecture: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means operations in Node are drive or based by events.</a:t>
            </a:r>
          </a:p>
        </p:txBody>
      </p:sp>
      <p:sp>
        <p:nvSpPr>
          <p:cNvPr id="4" name="TextBox 3">
            <a:extLst>
              <a:ext uri="{FF2B5EF4-FFF2-40B4-BE49-F238E27FC236}">
                <a16:creationId xmlns:a16="http://schemas.microsoft.com/office/drawing/2014/main" id="{5D1B06FA-5F10-CA0E-8860-C33FB62B93BE}"/>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6655747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6766D-58F5-7381-3E7F-BF0BA381D96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2EDEE66-BFB0-DDE5-CA11-F7488DC7FD08}"/>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A14E4E-E9C0-6E3A-2340-98E1BFFA59B6}"/>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do you perform </a:t>
            </a:r>
            <a:r>
              <a:rPr kumimoji="0" lang="en-US" sz="2400" b="1" i="0" u="none" strike="noStrike" kern="1200" cap="none" spc="0" normalizeH="0" baseline="0" noProof="0" dirty="0">
                <a:ln>
                  <a:noFill/>
                </a:ln>
                <a:solidFill>
                  <a:srgbClr val="FFFF00"/>
                </a:solidFill>
                <a:effectLst/>
                <a:uLnTx/>
                <a:uFillTx/>
                <a:ea typeface="+mn-ea"/>
                <a:cs typeface="+mn-cs"/>
              </a:rPr>
              <a:t>sorting</a:t>
            </a:r>
            <a:r>
              <a:rPr kumimoji="0" lang="en-US" sz="2400" b="1" i="0" u="none" strike="noStrike" kern="1200" cap="none" spc="0" normalizeH="0" baseline="0" noProof="0" dirty="0">
                <a:ln>
                  <a:noFill/>
                </a:ln>
                <a:solidFill>
                  <a:schemeClr val="bg1"/>
                </a:solidFill>
                <a:effectLst/>
                <a:uLnTx/>
                <a:uFillTx/>
                <a:ea typeface="+mn-ea"/>
                <a:cs typeface="+mn-cs"/>
              </a:rPr>
              <a:t> in ascending &amp; descending order in MongoDB?</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0E1B46F-C48F-0476-D5F5-98AA7CDEB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51E08666-52A4-6F34-081C-855ADB802654}"/>
              </a:ext>
            </a:extLst>
          </p:cNvPr>
          <p:cNvSpPr txBox="1"/>
          <p:nvPr/>
        </p:nvSpPr>
        <p:spPr>
          <a:xfrm>
            <a:off x="355693" y="988078"/>
            <a:ext cx="421630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Sorting in queries can be performed by using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sort()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method.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5E968B0-7028-C7B1-53CC-7F55F3B88BFC}"/>
              </a:ext>
            </a:extLst>
          </p:cNvPr>
          <p:cNvPicPr>
            <a:picLocks noChangeAspect="1"/>
          </p:cNvPicPr>
          <p:nvPr/>
        </p:nvPicPr>
        <p:blipFill rotWithShape="1">
          <a:blip r:embed="rId4"/>
          <a:srcRect b="73614"/>
          <a:stretch/>
        </p:blipFill>
        <p:spPr>
          <a:xfrm>
            <a:off x="5041900" y="1026178"/>
            <a:ext cx="6959600" cy="1559096"/>
          </a:xfrm>
          <a:prstGeom prst="rect">
            <a:avLst/>
          </a:prstGeom>
        </p:spPr>
      </p:pic>
      <p:pic>
        <p:nvPicPr>
          <p:cNvPr id="8" name="Picture 7">
            <a:extLst>
              <a:ext uri="{FF2B5EF4-FFF2-40B4-BE49-F238E27FC236}">
                <a16:creationId xmlns:a16="http://schemas.microsoft.com/office/drawing/2014/main" id="{544B31A0-3B2D-F596-32D0-3C8979089DDF}"/>
              </a:ext>
            </a:extLst>
          </p:cNvPr>
          <p:cNvPicPr>
            <a:picLocks noChangeAspect="1"/>
          </p:cNvPicPr>
          <p:nvPr/>
        </p:nvPicPr>
        <p:blipFill rotWithShape="1">
          <a:blip r:embed="rId4"/>
          <a:srcRect t="26448" b="58809"/>
          <a:stretch/>
        </p:blipFill>
        <p:spPr>
          <a:xfrm>
            <a:off x="5041900" y="2497969"/>
            <a:ext cx="6959600" cy="871187"/>
          </a:xfrm>
          <a:prstGeom prst="rect">
            <a:avLst/>
          </a:prstGeom>
        </p:spPr>
      </p:pic>
      <p:pic>
        <p:nvPicPr>
          <p:cNvPr id="10" name="Picture 9">
            <a:extLst>
              <a:ext uri="{FF2B5EF4-FFF2-40B4-BE49-F238E27FC236}">
                <a16:creationId xmlns:a16="http://schemas.microsoft.com/office/drawing/2014/main" id="{05B5AC8B-EDC5-37AC-CF04-6C278F9618E6}"/>
              </a:ext>
            </a:extLst>
          </p:cNvPr>
          <p:cNvPicPr>
            <a:picLocks noChangeAspect="1"/>
          </p:cNvPicPr>
          <p:nvPr/>
        </p:nvPicPr>
        <p:blipFill rotWithShape="1">
          <a:blip r:embed="rId4"/>
          <a:srcRect t="41250" b="21541"/>
          <a:stretch/>
        </p:blipFill>
        <p:spPr>
          <a:xfrm>
            <a:off x="5041900" y="3277629"/>
            <a:ext cx="6959600" cy="2198731"/>
          </a:xfrm>
          <a:prstGeom prst="rect">
            <a:avLst/>
          </a:prstGeom>
        </p:spPr>
      </p:pic>
      <p:pic>
        <p:nvPicPr>
          <p:cNvPr id="11" name="Picture 10">
            <a:extLst>
              <a:ext uri="{FF2B5EF4-FFF2-40B4-BE49-F238E27FC236}">
                <a16:creationId xmlns:a16="http://schemas.microsoft.com/office/drawing/2014/main" id="{922FF975-4E21-1569-0DAB-C70D05C409C8}"/>
              </a:ext>
            </a:extLst>
          </p:cNvPr>
          <p:cNvPicPr>
            <a:picLocks noChangeAspect="1"/>
          </p:cNvPicPr>
          <p:nvPr/>
        </p:nvPicPr>
        <p:blipFill rotWithShape="1">
          <a:blip r:embed="rId4"/>
          <a:srcRect t="77448" b="-306"/>
          <a:stretch/>
        </p:blipFill>
        <p:spPr>
          <a:xfrm>
            <a:off x="5041900" y="5374756"/>
            <a:ext cx="6959600" cy="1350718"/>
          </a:xfrm>
          <a:prstGeom prst="rect">
            <a:avLst/>
          </a:prstGeom>
        </p:spPr>
      </p:pic>
      <p:sp>
        <p:nvSpPr>
          <p:cNvPr id="12" name="Rectangle 11">
            <a:extLst>
              <a:ext uri="{FF2B5EF4-FFF2-40B4-BE49-F238E27FC236}">
                <a16:creationId xmlns:a16="http://schemas.microsoft.com/office/drawing/2014/main" id="{716C2E3B-D00F-EAEA-0187-0548F23841C8}"/>
              </a:ext>
            </a:extLst>
          </p:cNvPr>
          <p:cNvSpPr/>
          <p:nvPr/>
        </p:nvSpPr>
        <p:spPr>
          <a:xfrm>
            <a:off x="7023101" y="2920862"/>
            <a:ext cx="4152899" cy="2668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FA47293-F3B1-327F-5DCE-841E9D485E7C}"/>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1387655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357568"/>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Indexes</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in MongoDB? How indexing make data retrieval faster?</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indexes</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How indexing make data retrieval faster?</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create indexes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in MongoDB?</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On which filed you will create an index - projection field or filter field?</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happens if I create an index on all fields of the collection?</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Single Field Indexes </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Compound Indexes</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21. MongoDB - Indexes</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89923B-A161-3808-6F4F-75044E4135A1}"/>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2526497781"/>
      </p:ext>
    </p:extLst>
  </p:cSld>
  <p:clrMapOvr>
    <a:overrideClrMapping bg1="dk1" tx1="lt1" bg2="dk2" tx2="lt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11D99-DF8F-3B74-1B99-2EE16BE0B48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F6F32B-D44C-8338-9C8A-4A7FD3112A41}"/>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48B42D-8882-7839-8249-79D30155F40B}"/>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lang="en-US" sz="2400" b="1" dirty="0">
                <a:solidFill>
                  <a:srgbClr val="FFFF00"/>
                </a:solidFill>
                <a:ea typeface="+mn-ea"/>
                <a:cs typeface="+mn-cs"/>
              </a:rPr>
              <a:t>I</a:t>
            </a:r>
            <a:r>
              <a:rPr kumimoji="0" lang="en-US" sz="2400" b="1" i="0" u="none" strike="noStrike" kern="1200" cap="none" spc="0" normalizeH="0" baseline="0" noProof="0" dirty="0" err="1">
                <a:ln>
                  <a:noFill/>
                </a:ln>
                <a:solidFill>
                  <a:srgbClr val="FFFF00"/>
                </a:solidFill>
                <a:effectLst/>
                <a:uLnTx/>
                <a:uFillTx/>
                <a:ea typeface="+mn-ea"/>
                <a:cs typeface="+mn-cs"/>
              </a:rPr>
              <a:t>ndexes</a:t>
            </a:r>
            <a:r>
              <a:rPr kumimoji="0" lang="en-US" sz="2400" b="1" i="0" u="none" strike="noStrike" kern="1200" cap="none" spc="0" normalizeH="0" baseline="0" noProof="0" dirty="0">
                <a:ln>
                  <a:noFill/>
                </a:ln>
                <a:solidFill>
                  <a:schemeClr val="bg1"/>
                </a:solidFill>
                <a:effectLst/>
                <a:uLnTx/>
                <a:uFillTx/>
                <a:ea typeface="+mn-ea"/>
                <a:cs typeface="+mn-cs"/>
              </a:rPr>
              <a:t> in MongoDB? H</a:t>
            </a:r>
            <a:r>
              <a:rPr lang="en-US" sz="2400" b="1" dirty="0">
                <a:solidFill>
                  <a:schemeClr val="bg1"/>
                </a:solidFill>
                <a:ea typeface="+mn-ea"/>
                <a:cs typeface="+mn-cs"/>
              </a:rPr>
              <a:t>ow indexing make data retrieval faster?</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09011D96-AE58-8707-99E2-0D9859053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1CD09562-53C6-2C93-EA0C-1ECB034F9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6561" y="309531"/>
            <a:ext cx="905321" cy="360181"/>
          </a:xfrm>
          <a:prstGeom prst="rect">
            <a:avLst/>
          </a:prstGeom>
        </p:spPr>
      </p:pic>
      <p:sp>
        <p:nvSpPr>
          <p:cNvPr id="6" name="TextBox 5">
            <a:extLst>
              <a:ext uri="{FF2B5EF4-FFF2-40B4-BE49-F238E27FC236}">
                <a16:creationId xmlns:a16="http://schemas.microsoft.com/office/drawing/2014/main" id="{9013FBD8-C853-D275-9D0A-847A03A3D328}"/>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
        <p:nvSpPr>
          <p:cNvPr id="8" name="TextBox 7">
            <a:extLst>
              <a:ext uri="{FF2B5EF4-FFF2-40B4-BE49-F238E27FC236}">
                <a16:creationId xmlns:a16="http://schemas.microsoft.com/office/drawing/2014/main" id="{DF9F5F53-9031-8342-3DD4-6BBA052FCA5C}"/>
              </a:ext>
            </a:extLst>
          </p:cNvPr>
          <p:cNvSpPr txBox="1"/>
          <p:nvPr/>
        </p:nvSpPr>
        <p:spPr>
          <a:xfrm>
            <a:off x="355693" y="1067377"/>
            <a:ext cx="4366778"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Indexes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 structures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improve the speed of data retrieval operations on collections.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By default, index is automatically created on _id field.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675C7FC-B4DC-3B07-FFC9-2BEFAA52B246}"/>
              </a:ext>
            </a:extLst>
          </p:cNvPr>
          <p:cNvSpPr txBox="1"/>
          <p:nvPr/>
        </p:nvSpPr>
        <p:spPr>
          <a:xfrm>
            <a:off x="142983" y="5221115"/>
            <a:ext cx="3700811" cy="923330"/>
          </a:xfrm>
          <a:prstGeom prst="rect">
            <a:avLst/>
          </a:prstGeom>
          <a:noFill/>
        </p:spPr>
        <p:txBody>
          <a:bodyPr wrap="square">
            <a:spAutoFit/>
          </a:bodyPr>
          <a:lstStyle/>
          <a:p>
            <a:pPr marL="285750" marR="0" lvl="0" indent="-285750" algn="ctr"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Create index on “name” field.</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(MongoDB will create a separate index data structure (index tree))</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11" name="Picture 2" descr="Node.js Logo PNG Vector (SVG) Free Download | Web design tutorials, Web  development, Node js tutorial">
            <a:extLst>
              <a:ext uri="{FF2B5EF4-FFF2-40B4-BE49-F238E27FC236}">
                <a16:creationId xmlns:a16="http://schemas.microsoft.com/office/drawing/2014/main" id="{06F47165-1169-8AD1-FA7F-DC20033EB0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312" b="33774"/>
          <a:stretch/>
        </p:blipFill>
        <p:spPr bwMode="auto">
          <a:xfrm>
            <a:off x="997335" y="3791663"/>
            <a:ext cx="2602391" cy="80451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F94C167-FC3F-F6B1-859F-7B20DB8A6819}"/>
              </a:ext>
            </a:extLst>
          </p:cNvPr>
          <p:cNvSpPr txBox="1"/>
          <p:nvPr/>
        </p:nvSpPr>
        <p:spPr>
          <a:xfrm>
            <a:off x="355693" y="4596173"/>
            <a:ext cx="370081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collection.find</a:t>
            </a: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({name: "Happy" });</a:t>
            </a:r>
          </a:p>
        </p:txBody>
      </p:sp>
      <p:pic>
        <p:nvPicPr>
          <p:cNvPr id="13" name="Picture 12">
            <a:extLst>
              <a:ext uri="{FF2B5EF4-FFF2-40B4-BE49-F238E27FC236}">
                <a16:creationId xmlns:a16="http://schemas.microsoft.com/office/drawing/2014/main" id="{F8BADC24-EAA3-CF10-8DA3-38B0068A84C2}"/>
              </a:ext>
            </a:extLst>
          </p:cNvPr>
          <p:cNvPicPr>
            <a:picLocks noChangeAspect="1"/>
          </p:cNvPicPr>
          <p:nvPr/>
        </p:nvPicPr>
        <p:blipFill>
          <a:blip r:embed="rId7"/>
          <a:stretch>
            <a:fillRect/>
          </a:stretch>
        </p:blipFill>
        <p:spPr>
          <a:xfrm>
            <a:off x="8156973" y="4646134"/>
            <a:ext cx="2102397" cy="1700746"/>
          </a:xfrm>
          <a:prstGeom prst="rect">
            <a:avLst/>
          </a:prstGeom>
        </p:spPr>
      </p:pic>
      <p:pic>
        <p:nvPicPr>
          <p:cNvPr id="14" name="Picture 13">
            <a:extLst>
              <a:ext uri="{FF2B5EF4-FFF2-40B4-BE49-F238E27FC236}">
                <a16:creationId xmlns:a16="http://schemas.microsoft.com/office/drawing/2014/main" id="{CFC13732-F811-7577-3A4B-8923D49E73C2}"/>
              </a:ext>
            </a:extLst>
          </p:cNvPr>
          <p:cNvPicPr>
            <a:picLocks noChangeAspect="1"/>
          </p:cNvPicPr>
          <p:nvPr/>
        </p:nvPicPr>
        <p:blipFill>
          <a:blip r:embed="rId8"/>
          <a:stretch>
            <a:fillRect/>
          </a:stretch>
        </p:blipFill>
        <p:spPr>
          <a:xfrm>
            <a:off x="6256626" y="1106979"/>
            <a:ext cx="5739461" cy="2054393"/>
          </a:xfrm>
          <a:prstGeom prst="rect">
            <a:avLst/>
          </a:prstGeom>
        </p:spPr>
      </p:pic>
      <p:cxnSp>
        <p:nvCxnSpPr>
          <p:cNvPr id="15" name="Straight Arrow Connector 14">
            <a:extLst>
              <a:ext uri="{FF2B5EF4-FFF2-40B4-BE49-F238E27FC236}">
                <a16:creationId xmlns:a16="http://schemas.microsoft.com/office/drawing/2014/main" id="{4849624F-AB46-3A86-D44D-5A65F74B1B07}"/>
              </a:ext>
            </a:extLst>
          </p:cNvPr>
          <p:cNvCxnSpPr>
            <a:stCxn id="11" idx="3"/>
            <a:endCxn id="14" idx="1"/>
          </p:cNvCxnSpPr>
          <p:nvPr/>
        </p:nvCxnSpPr>
        <p:spPr>
          <a:xfrm flipV="1">
            <a:off x="3599726" y="2134176"/>
            <a:ext cx="2656900" cy="2059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6FD612-12AC-3868-D4E7-BFC10BF2445B}"/>
              </a:ext>
            </a:extLst>
          </p:cNvPr>
          <p:cNvCxnSpPr>
            <a:cxnSpLocks/>
            <a:stCxn id="11" idx="3"/>
            <a:endCxn id="13" idx="1"/>
          </p:cNvCxnSpPr>
          <p:nvPr/>
        </p:nvCxnSpPr>
        <p:spPr>
          <a:xfrm>
            <a:off x="3599726" y="4193918"/>
            <a:ext cx="4557247" cy="13025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094A9C0-5FBE-9946-ABB0-35F3618D633A}"/>
              </a:ext>
            </a:extLst>
          </p:cNvPr>
          <p:cNvSpPr txBox="1"/>
          <p:nvPr/>
        </p:nvSpPr>
        <p:spPr>
          <a:xfrm>
            <a:off x="4626876" y="3315062"/>
            <a:ext cx="275715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Before creating index, data is directly retrieved</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03627C7-E55E-A7E7-3FB0-DA9CAC929452}"/>
              </a:ext>
            </a:extLst>
          </p:cNvPr>
          <p:cNvSpPr txBox="1"/>
          <p:nvPr/>
        </p:nvSpPr>
        <p:spPr>
          <a:xfrm>
            <a:off x="4626876" y="5275362"/>
            <a:ext cx="293413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After creating index, data is retrieved via indexes</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145391B2-6C5F-D13D-3EAE-EAB42EFFD423}"/>
              </a:ext>
            </a:extLst>
          </p:cNvPr>
          <p:cNvCxnSpPr>
            <a:cxnSpLocks/>
            <a:stCxn id="13" idx="0"/>
          </p:cNvCxnSpPr>
          <p:nvPr/>
        </p:nvCxnSpPr>
        <p:spPr>
          <a:xfrm flipV="1">
            <a:off x="9208172" y="3173958"/>
            <a:ext cx="40743" cy="14721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0291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AE88-098E-AF96-10A7-B7625C20719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9256DB5-1F01-1C13-3A06-771775E96408}"/>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B528F5-4FF5-A7C8-B4EA-05DA2B5EA10C}"/>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indexes?</a:t>
            </a:r>
            <a:r>
              <a:rPr kumimoji="0" lang="en-US" sz="2400" b="1" i="0" u="none" strike="noStrike" kern="1200" cap="none" spc="0" normalizeH="0" baseline="0" noProof="0" dirty="0">
                <a:ln>
                  <a:noFill/>
                </a:ln>
                <a:solidFill>
                  <a:schemeClr val="bg1"/>
                </a:solidFill>
                <a:effectLst/>
                <a:uLnTx/>
                <a:uFillTx/>
                <a:ea typeface="+mn-ea"/>
                <a:cs typeface="+mn-cs"/>
              </a:rPr>
              <a:t> H</a:t>
            </a:r>
            <a:r>
              <a:rPr lang="en-US" sz="2400" b="1" dirty="0">
                <a:solidFill>
                  <a:schemeClr val="bg1"/>
                </a:solidFill>
                <a:ea typeface="+mn-ea"/>
                <a:cs typeface="+mn-cs"/>
              </a:rPr>
              <a:t>ow indexing make data retrieval faster?</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8CB8CA54-BD14-2DF1-8585-97D9E4C3D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E13DEC2E-61A5-5A50-99EB-B6DBDCE212CC}"/>
              </a:ext>
            </a:extLst>
          </p:cNvPr>
          <p:cNvSpPr txBox="1"/>
          <p:nvPr/>
        </p:nvSpPr>
        <p:spPr>
          <a:xfrm>
            <a:off x="355693" y="1156502"/>
            <a:ext cx="5897189"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MongoDB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automatically updates the index tree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documents are inserted, updated, or deleted, ensuring the index remains accurate.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querying with indexed fields, MongoDB uses the index to efficiently locate matching documents, avoiding a full collection scan.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788F1D4-82E5-CD31-4A96-61B7A70D0A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43" y="294033"/>
            <a:ext cx="905321" cy="360181"/>
          </a:xfrm>
          <a:prstGeom prst="rect">
            <a:avLst/>
          </a:prstGeom>
        </p:spPr>
      </p:pic>
      <p:sp>
        <p:nvSpPr>
          <p:cNvPr id="6" name="TextBox 5">
            <a:extLst>
              <a:ext uri="{FF2B5EF4-FFF2-40B4-BE49-F238E27FC236}">
                <a16:creationId xmlns:a16="http://schemas.microsoft.com/office/drawing/2014/main" id="{AEE63715-A455-757F-A627-470BA7EF26CF}"/>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3302928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ADB1B-F183-43C2-9DBC-B9F7FDA4268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B75C328-3450-9824-622A-65E662E309BA}"/>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AD8334-3957-31B7-F794-355D682CE845}"/>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a:t>
            </a:r>
            <a:r>
              <a:rPr lang="en-US" sz="2400" b="1" dirty="0">
                <a:solidFill>
                  <a:schemeClr val="bg1"/>
                </a:solidFill>
                <a:ea typeface="+mn-ea"/>
                <a:cs typeface="+mn-cs"/>
              </a:rPr>
              <a:t>ow to </a:t>
            </a:r>
            <a:r>
              <a:rPr lang="en-US" sz="2400" b="1" dirty="0">
                <a:solidFill>
                  <a:srgbClr val="FFFF00"/>
                </a:solidFill>
                <a:ea typeface="+mn-ea"/>
                <a:cs typeface="+mn-cs"/>
              </a:rPr>
              <a:t>create indexes</a:t>
            </a:r>
            <a:r>
              <a:rPr lang="en-US" sz="2400" b="1" dirty="0">
                <a:solidFill>
                  <a:schemeClr val="bg1"/>
                </a:solidFill>
                <a:ea typeface="+mn-ea"/>
                <a:cs typeface="+mn-cs"/>
              </a:rPr>
              <a:t> in MongoDB?</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C72724F-0083-70C6-6FD2-6D582B967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09231500-AF4B-9F37-74F8-73A452B9E262}"/>
              </a:ext>
            </a:extLst>
          </p:cNvPr>
          <p:cNvSpPr txBox="1"/>
          <p:nvPr/>
        </p:nvSpPr>
        <p:spPr>
          <a:xfrm>
            <a:off x="355693" y="1067377"/>
            <a:ext cx="4432207"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Indexes can by create by using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createIndex</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method.</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A4BA950-012D-6741-0BD6-EB79CCEE6780}"/>
              </a:ext>
            </a:extLst>
          </p:cNvPr>
          <p:cNvPicPr>
            <a:picLocks noChangeAspect="1"/>
          </p:cNvPicPr>
          <p:nvPr/>
        </p:nvPicPr>
        <p:blipFill>
          <a:blip r:embed="rId4"/>
          <a:stretch>
            <a:fillRect/>
          </a:stretch>
        </p:blipFill>
        <p:spPr>
          <a:xfrm>
            <a:off x="5715001" y="1156502"/>
            <a:ext cx="6086544" cy="3744988"/>
          </a:xfrm>
          <a:prstGeom prst="rect">
            <a:avLst/>
          </a:prstGeom>
        </p:spPr>
      </p:pic>
      <p:sp>
        <p:nvSpPr>
          <p:cNvPr id="10" name="Rectangle 9">
            <a:extLst>
              <a:ext uri="{FF2B5EF4-FFF2-40B4-BE49-F238E27FC236}">
                <a16:creationId xmlns:a16="http://schemas.microsoft.com/office/drawing/2014/main" id="{8B8D510F-F5E5-866E-4F1E-52B1EF7F6DF2}"/>
              </a:ext>
            </a:extLst>
          </p:cNvPr>
          <p:cNvSpPr/>
          <p:nvPr/>
        </p:nvSpPr>
        <p:spPr>
          <a:xfrm>
            <a:off x="6096000" y="3270181"/>
            <a:ext cx="4918840" cy="357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F7C82AA-190E-29A6-0702-2F82A251DCBB}"/>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4834815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03900-E551-F832-5EF0-4C6138C40D2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BF5A425-B77A-99A5-A742-C2D0F2574B96}"/>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FC6F7A-C325-D3FD-2B1F-C9FB7CD8A6A5}"/>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a:t>
            </a:r>
            <a:r>
              <a:rPr lang="en-US" sz="2400" b="1" dirty="0">
                <a:solidFill>
                  <a:schemeClr val="bg1"/>
                </a:solidFill>
                <a:ea typeface="+mn-ea"/>
                <a:cs typeface="+mn-cs"/>
              </a:rPr>
              <a:t>. On which filed you will create an index - projection field or filter field?</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EB096C3-6B50-40FD-11FF-7287AFB89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A5D0D8D1-7D5B-BCB9-1244-0E23144007E5}"/>
              </a:ext>
            </a:extLst>
          </p:cNvPr>
          <p:cNvSpPr txBox="1"/>
          <p:nvPr/>
        </p:nvSpPr>
        <p:spPr>
          <a:xfrm>
            <a:off x="355693" y="1156502"/>
            <a:ext cx="589718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would be beneficial to create an index on the 'name' field, as this is the field being used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filtering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C777921-C329-7DBF-169C-4ABB316AFCCC}"/>
              </a:ext>
            </a:extLst>
          </p:cNvPr>
          <p:cNvPicPr>
            <a:picLocks noChangeAspect="1"/>
          </p:cNvPicPr>
          <p:nvPr/>
        </p:nvPicPr>
        <p:blipFill>
          <a:blip r:embed="rId4"/>
          <a:stretch>
            <a:fillRect/>
          </a:stretch>
        </p:blipFill>
        <p:spPr>
          <a:xfrm>
            <a:off x="549468" y="2101450"/>
            <a:ext cx="7313534" cy="605448"/>
          </a:xfrm>
          <a:prstGeom prst="rect">
            <a:avLst/>
          </a:prstGeom>
        </p:spPr>
      </p:pic>
      <p:pic>
        <p:nvPicPr>
          <p:cNvPr id="8" name="Graphic 7" descr="Artificial Intelligence with solid fill">
            <a:extLst>
              <a:ext uri="{FF2B5EF4-FFF2-40B4-BE49-F238E27FC236}">
                <a16:creationId xmlns:a16="http://schemas.microsoft.com/office/drawing/2014/main" id="{ECE621E9-4B89-5258-BFE1-2140A4A7FA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3223" y="155507"/>
            <a:ext cx="559216" cy="559216"/>
          </a:xfrm>
          <a:prstGeom prst="rect">
            <a:avLst/>
          </a:prstGeom>
        </p:spPr>
      </p:pic>
      <p:sp>
        <p:nvSpPr>
          <p:cNvPr id="5" name="TextBox 4">
            <a:extLst>
              <a:ext uri="{FF2B5EF4-FFF2-40B4-BE49-F238E27FC236}">
                <a16:creationId xmlns:a16="http://schemas.microsoft.com/office/drawing/2014/main" id="{4345CC75-F748-9B90-F785-C5FCE949A63C}"/>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524568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A8D0-C3BC-970A-9FC5-454DD84422D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B4F7D28-5400-74DD-158D-D2006F62569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F7A6F6-9653-256D-5698-619C93103A1E}"/>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a:t>
            </a:r>
            <a:r>
              <a:rPr lang="en-US" sz="2400" b="1" dirty="0">
                <a:solidFill>
                  <a:schemeClr val="bg1"/>
                </a:solidFill>
                <a:ea typeface="+mn-ea"/>
                <a:cs typeface="+mn-cs"/>
              </a:rPr>
              <a:t>What happens if I create an index on all fields of the collection?</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6F09FC7-9ACC-9D29-E5AE-4FEFA01C0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59DAE548-E257-3AE5-8A79-F5C8A3CD8881}"/>
              </a:ext>
            </a:extLst>
          </p:cNvPr>
          <p:cNvSpPr txBox="1"/>
          <p:nvPr/>
        </p:nvSpPr>
        <p:spPr>
          <a:xfrm>
            <a:off x="355693" y="1156502"/>
            <a:ext cx="5897189"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Indexes are data structures that occupy space and memory in database. Therefore, it is beneficial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indexes for fields that are frequently used in query conditions/ filtering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for sorting, as this can significantly improve query performance.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Graphic 5" descr="Artificial Intelligence with solid fill">
            <a:extLst>
              <a:ext uri="{FF2B5EF4-FFF2-40B4-BE49-F238E27FC236}">
                <a16:creationId xmlns:a16="http://schemas.microsoft.com/office/drawing/2014/main" id="{6665E63E-3CBA-9C46-3E9A-9B21A235CD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8740" y="171478"/>
            <a:ext cx="559216" cy="559216"/>
          </a:xfrm>
          <a:prstGeom prst="rect">
            <a:avLst/>
          </a:prstGeom>
        </p:spPr>
      </p:pic>
      <p:sp>
        <p:nvSpPr>
          <p:cNvPr id="5" name="TextBox 4">
            <a:extLst>
              <a:ext uri="{FF2B5EF4-FFF2-40B4-BE49-F238E27FC236}">
                <a16:creationId xmlns:a16="http://schemas.microsoft.com/office/drawing/2014/main" id="{66547128-DF9B-2E6E-2201-29CE7D14045D}"/>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0426161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28CA1-1FD7-2743-636A-6D2AE011C20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66A5D3-C747-1638-D6C8-32892AEBE512}"/>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D9EF61-EEAE-40D7-F336-0A16522EF0DD}"/>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ea typeface="+mn-ea"/>
                <a:cs typeface="+mn-cs"/>
              </a:rPr>
              <a:t>Single Field Indexes </a:t>
            </a:r>
            <a:r>
              <a:rPr kumimoji="0" lang="en-US" sz="2400" b="1" i="0" u="none" strike="noStrike" kern="1200" cap="none" spc="0" normalizeH="0" baseline="0" noProof="0" dirty="0">
                <a:ln>
                  <a:noFill/>
                </a:ln>
                <a:solidFill>
                  <a:schemeClr val="bg1"/>
                </a:solidFill>
                <a:effectLst/>
                <a:uLnTx/>
                <a:uFillTx/>
                <a:ea typeface="+mn-ea"/>
                <a:cs typeface="+mn-cs"/>
              </a:rPr>
              <a:t>&amp; </a:t>
            </a:r>
            <a:r>
              <a:rPr kumimoji="0" lang="en-US" sz="2400" b="1" i="0" u="none" strike="noStrike" kern="1200" cap="none" spc="0" normalizeH="0" baseline="0" noProof="0" dirty="0">
                <a:ln>
                  <a:noFill/>
                </a:ln>
                <a:solidFill>
                  <a:srgbClr val="FFFF00"/>
                </a:solidFill>
                <a:effectLst/>
                <a:uLnTx/>
                <a:uFillTx/>
                <a:ea typeface="+mn-ea"/>
                <a:cs typeface="+mn-cs"/>
              </a:rPr>
              <a:t>Compound Indexes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54699E2-B088-0F1F-87B5-D0DD6B635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A24249CE-DBD2-310D-8F36-23B3119D45AD}"/>
              </a:ext>
            </a:extLst>
          </p:cNvPr>
          <p:cNvPicPr>
            <a:picLocks noChangeAspect="1"/>
          </p:cNvPicPr>
          <p:nvPr/>
        </p:nvPicPr>
        <p:blipFill rotWithShape="1">
          <a:blip r:embed="rId4"/>
          <a:srcRect b="57782"/>
          <a:stretch/>
        </p:blipFill>
        <p:spPr>
          <a:xfrm>
            <a:off x="4667590" y="1156502"/>
            <a:ext cx="7445521" cy="1659247"/>
          </a:xfrm>
          <a:prstGeom prst="rect">
            <a:avLst/>
          </a:prstGeom>
        </p:spPr>
      </p:pic>
      <p:sp>
        <p:nvSpPr>
          <p:cNvPr id="10" name="TextBox 9">
            <a:extLst>
              <a:ext uri="{FF2B5EF4-FFF2-40B4-BE49-F238E27FC236}">
                <a16:creationId xmlns:a16="http://schemas.microsoft.com/office/drawing/2014/main" id="{5DE80250-BFDE-74D4-1803-EC9222450DCE}"/>
              </a:ext>
            </a:extLst>
          </p:cNvPr>
          <p:cNvSpPr txBox="1"/>
          <p:nvPr/>
        </p:nvSpPr>
        <p:spPr>
          <a:xfrm>
            <a:off x="355693" y="1156502"/>
            <a:ext cx="3839789"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Single Field Indexes: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Indexes that are created on a single field.</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Compound Indexes: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Indexes that are created on multiple fields. These indexes can improve performance for queries that use multiple fields in the query condition.</a:t>
            </a:r>
          </a:p>
        </p:txBody>
      </p:sp>
      <p:pic>
        <p:nvPicPr>
          <p:cNvPr id="11" name="Picture 10">
            <a:extLst>
              <a:ext uri="{FF2B5EF4-FFF2-40B4-BE49-F238E27FC236}">
                <a16:creationId xmlns:a16="http://schemas.microsoft.com/office/drawing/2014/main" id="{71D5D226-D824-416F-2481-E0D5D5C98A14}"/>
              </a:ext>
            </a:extLst>
          </p:cNvPr>
          <p:cNvPicPr>
            <a:picLocks noChangeAspect="1"/>
          </p:cNvPicPr>
          <p:nvPr/>
        </p:nvPicPr>
        <p:blipFill rotWithShape="1">
          <a:blip r:embed="rId4"/>
          <a:srcRect t="41444" b="36963"/>
          <a:stretch/>
        </p:blipFill>
        <p:spPr>
          <a:xfrm>
            <a:off x="4667590" y="2691802"/>
            <a:ext cx="7445521" cy="848633"/>
          </a:xfrm>
          <a:prstGeom prst="rect">
            <a:avLst/>
          </a:prstGeom>
        </p:spPr>
      </p:pic>
      <p:pic>
        <p:nvPicPr>
          <p:cNvPr id="12" name="Picture 11">
            <a:extLst>
              <a:ext uri="{FF2B5EF4-FFF2-40B4-BE49-F238E27FC236}">
                <a16:creationId xmlns:a16="http://schemas.microsoft.com/office/drawing/2014/main" id="{1195C173-2CA5-4E02-4B73-F8B5FEC237D9}"/>
              </a:ext>
            </a:extLst>
          </p:cNvPr>
          <p:cNvPicPr>
            <a:picLocks noChangeAspect="1"/>
          </p:cNvPicPr>
          <p:nvPr/>
        </p:nvPicPr>
        <p:blipFill rotWithShape="1">
          <a:blip r:embed="rId4"/>
          <a:srcRect t="62263" b="442"/>
          <a:stretch/>
        </p:blipFill>
        <p:spPr>
          <a:xfrm>
            <a:off x="4667588" y="3429000"/>
            <a:ext cx="7445523" cy="1465729"/>
          </a:xfrm>
          <a:prstGeom prst="rect">
            <a:avLst/>
          </a:prstGeom>
        </p:spPr>
      </p:pic>
      <p:sp>
        <p:nvSpPr>
          <p:cNvPr id="4" name="TextBox 3">
            <a:extLst>
              <a:ext uri="{FF2B5EF4-FFF2-40B4-BE49-F238E27FC236}">
                <a16:creationId xmlns:a16="http://schemas.microsoft.com/office/drawing/2014/main" id="{31F7C9FF-DACC-55F3-47EF-47B208387944}"/>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193063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567130"/>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Mongoose</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What are the advantages of using it?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install</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Mongoose in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the role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Schema</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in Mongoose? How to define it?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How to perform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database operation </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using Mongoose with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How Mongoose will do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data validation </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for Node applications?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perform CRUD </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operations using Mongoose in Node.js application?</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How to define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relationships</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between collections using Mongoose?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How to create a Mongoose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model</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from a schema?</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 How Mongoose provide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middleware support</a:t>
            </a: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 What are Pre &amp; Post Hooks?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22. MongoDB - Mongoose </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4CBAE1-FA53-9AFB-765F-17B067AAF75B}"/>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3279333740"/>
      </p:ext>
    </p:extLst>
  </p:cSld>
  <p:clrMapOvr>
    <a:overrideClrMapping bg1="dk1" tx1="lt1" bg2="dk2" tx2="lt2" accent1="accent1" accent2="accent2" accent3="accent3" accent4="accent4" accent5="accent5" accent6="accent6" hlink="hlink" folHlink="folHlink"/>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Mongoose?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a:t>
            </a:r>
            <a:r>
              <a:rPr kumimoji="0" lang="en-US" sz="2400" b="1" i="0" u="none" strike="noStrike" kern="1200" cap="none" spc="0" normalizeH="0" noProof="0" dirty="0">
                <a:ln>
                  <a:noFill/>
                </a:ln>
                <a:solidFill>
                  <a:schemeClr val="bg1"/>
                </a:solidFill>
                <a:effectLst/>
                <a:uLnTx/>
                <a:uFillTx/>
                <a:latin typeface="Calibri Light" panose="020F0302020204030204"/>
                <a:ea typeface="+mn-ea"/>
                <a:cs typeface="+mn-cs"/>
              </a:rPr>
              <a:t> are the </a:t>
            </a:r>
            <a:r>
              <a:rPr kumimoji="0" lang="en-US" sz="2400" b="1" i="0" u="none" strike="noStrike" kern="1200" cap="none" spc="0" normalizeH="0" noProof="0" dirty="0">
                <a:ln>
                  <a:noFill/>
                </a:ln>
                <a:solidFill>
                  <a:srgbClr val="FFFF00"/>
                </a:solidFill>
                <a:effectLst/>
                <a:uLnTx/>
                <a:uFillTx/>
                <a:latin typeface="Calibri Light" panose="020F0302020204030204"/>
                <a:ea typeface="+mn-ea"/>
                <a:cs typeface="+mn-cs"/>
              </a:rPr>
              <a:t>advantages</a:t>
            </a:r>
            <a:r>
              <a:rPr kumimoji="0" lang="en-US" sz="2400" b="1" i="0" u="none" strike="noStrike" kern="1200" cap="none" spc="0" normalizeH="0" noProof="0" dirty="0">
                <a:ln>
                  <a:noFill/>
                </a:ln>
                <a:solidFill>
                  <a:schemeClr val="bg1"/>
                </a:solidFill>
                <a:effectLst/>
                <a:uLnTx/>
                <a:uFillTx/>
                <a:latin typeface="Calibri Light" panose="020F0302020204030204"/>
                <a:ea typeface="+mn-ea"/>
                <a:cs typeface="+mn-cs"/>
              </a:rPr>
              <a:t> of using it?</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046567"/>
            <a:ext cx="4494392" cy="127727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Mongoose is an Object Data Modeling (ODM) library for MongoDB and Node.js.</a:t>
            </a:r>
          </a:p>
          <a:p>
            <a:pPr marL="285750" marR="0" lvl="0"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Mongoose provides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schema-based solution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model application data.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061FB53-1FC7-ADCF-AF9A-2981E021E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132" y="316490"/>
            <a:ext cx="848237" cy="337470"/>
          </a:xfrm>
          <a:prstGeom prst="rect">
            <a:avLst/>
          </a:prstGeom>
        </p:spPr>
      </p:pic>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CADA6CB8-78DE-78E9-F0F3-0AD5ED7B5BFD}"/>
              </a:ext>
            </a:extLst>
          </p:cNvPr>
          <p:cNvPicPr>
            <a:picLocks noChangeAspect="1"/>
          </p:cNvPicPr>
          <p:nvPr/>
        </p:nvPicPr>
        <p:blipFill>
          <a:blip r:embed="rId5"/>
          <a:stretch>
            <a:fillRect/>
          </a:stretch>
        </p:blipFill>
        <p:spPr>
          <a:xfrm>
            <a:off x="8161326" y="1190009"/>
            <a:ext cx="1306877" cy="1190711"/>
          </a:xfrm>
          <a:prstGeom prst="rect">
            <a:avLst/>
          </a:prstGeom>
        </p:spPr>
      </p:pic>
      <p:pic>
        <p:nvPicPr>
          <p:cNvPr id="6" name="Picture 10" descr="rdbms] DB schema 설계시 주의할 점 2가지(확장성, 정규화)">
            <a:extLst>
              <a:ext uri="{FF2B5EF4-FFF2-40B4-BE49-F238E27FC236}">
                <a16:creationId xmlns:a16="http://schemas.microsoft.com/office/drawing/2014/main" id="{8DE228E8-EBF0-3795-423D-2F21E9E964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2857" y="4433479"/>
            <a:ext cx="1069123" cy="1179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Your First API With Node.js and Express | by Alpesh Patel | C# Programming  | Medium">
            <a:extLst>
              <a:ext uri="{FF2B5EF4-FFF2-40B4-BE49-F238E27FC236}">
                <a16:creationId xmlns:a16="http://schemas.microsoft.com/office/drawing/2014/main" id="{F148BD4D-8FB1-D6E9-AE39-AC3454A158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183" r="18211" b="51005"/>
          <a:stretch/>
        </p:blipFill>
        <p:spPr bwMode="auto">
          <a:xfrm>
            <a:off x="8284963" y="2317757"/>
            <a:ext cx="1127017" cy="3826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7B42C4D-E64C-F878-407F-F4084FAD25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3614" y="5622802"/>
            <a:ext cx="1419737" cy="3826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43E8F21D-2B87-A273-2D7F-14522A76259E}"/>
              </a:ext>
            </a:extLst>
          </p:cNvPr>
          <p:cNvCxnSpPr>
            <a:cxnSpLocks/>
          </p:cNvCxnSpPr>
          <p:nvPr/>
        </p:nvCxnSpPr>
        <p:spPr>
          <a:xfrm rot="10800000" flipH="1" flipV="1">
            <a:off x="9411980" y="1685203"/>
            <a:ext cx="181531" cy="3237631"/>
          </a:xfrm>
          <a:prstGeom prst="curvedConnector3">
            <a:avLst>
              <a:gd name="adj1" fmla="val 697725"/>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2CD55AF0-338F-8B3E-403A-7B496C96D402}"/>
              </a:ext>
            </a:extLst>
          </p:cNvPr>
          <p:cNvCxnSpPr/>
          <p:nvPr/>
        </p:nvCxnSpPr>
        <p:spPr>
          <a:xfrm rot="10800000" flipH="1" flipV="1">
            <a:off x="8036018" y="1806431"/>
            <a:ext cx="181531" cy="3237631"/>
          </a:xfrm>
          <a:prstGeom prst="curvedConnector3">
            <a:avLst>
              <a:gd name="adj1" fmla="val -675922"/>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Why Mongoose? — Introduction to Mongoose | by Divya Pawar | Medium">
            <a:extLst>
              <a:ext uri="{FF2B5EF4-FFF2-40B4-BE49-F238E27FC236}">
                <a16:creationId xmlns:a16="http://schemas.microsoft.com/office/drawing/2014/main" id="{68F7789D-6FAA-29DC-A2B0-B6FBBCFCA9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1720" y="2932626"/>
            <a:ext cx="1293412" cy="6159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092AADC9-2C68-CE82-56E8-8B673715191E}"/>
              </a:ext>
            </a:extLst>
          </p:cNvPr>
          <p:cNvGraphicFramePr/>
          <p:nvPr/>
        </p:nvGraphicFramePr>
        <p:xfrm>
          <a:off x="447259" y="2312749"/>
          <a:ext cx="4717698" cy="369271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4" name="TextBox 23">
            <a:extLst>
              <a:ext uri="{FF2B5EF4-FFF2-40B4-BE49-F238E27FC236}">
                <a16:creationId xmlns:a16="http://schemas.microsoft.com/office/drawing/2014/main" id="{BF103730-BEF1-06C9-2BC9-34F552F08223}"/>
              </a:ext>
            </a:extLst>
          </p:cNvPr>
          <p:cNvSpPr txBox="1"/>
          <p:nvPr/>
        </p:nvSpPr>
        <p:spPr>
          <a:xfrm>
            <a:off x="10273210" y="3055915"/>
            <a:ext cx="7788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Direct</a:t>
            </a:r>
            <a:endParaRPr kumimoji="0" lang="en-IN"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endParaRPr>
          </a:p>
        </p:txBody>
      </p:sp>
      <p:pic>
        <p:nvPicPr>
          <p:cNvPr id="7" name="Picture 2" descr="Cartoon Mongoose On A White Backgroundflat Cartoon Illustration For Kids  Stock Illustration - Download Image Now - iStock">
            <a:extLst>
              <a:ext uri="{FF2B5EF4-FFF2-40B4-BE49-F238E27FC236}">
                <a16:creationId xmlns:a16="http://schemas.microsoft.com/office/drawing/2014/main" id="{4AC76689-283E-7849-3B93-731D5677FF9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378" t="30937" r="9539" b="22656"/>
          <a:stretch/>
        </p:blipFill>
        <p:spPr bwMode="auto">
          <a:xfrm>
            <a:off x="6529358" y="3399933"/>
            <a:ext cx="1325774" cy="7779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1DE031-71F7-6C6E-5C96-0D7EF55B7103}"/>
              </a:ext>
            </a:extLst>
          </p:cNvPr>
          <p:cNvSpPr txBox="1"/>
          <p:nvPr/>
        </p:nvSpPr>
        <p:spPr>
          <a:xfrm>
            <a:off x="10342731" y="6373174"/>
            <a:ext cx="1972639" cy="307777"/>
          </a:xfrm>
          <a:prstGeom prst="rect">
            <a:avLst/>
          </a:prstGeom>
          <a:noFill/>
        </p:spPr>
        <p:txBody>
          <a:bodyPr wrap="square">
            <a:spAutoFit/>
          </a:bodyPr>
          <a:lstStyle/>
          <a:p>
            <a:r>
              <a:rPr lang="en-US" sz="1400" dirty="0">
                <a:hlinkClick r:id="rId1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263725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2BF03-4031-8F92-0AA7-AE6D06BB355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D7DDA52-8F0F-C540-F4FA-DB4DFFE27CCA}"/>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42FE30-6DB8-83B7-F37B-4FA40F036ED2}"/>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main features</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advantages </a:t>
            </a:r>
            <a:r>
              <a:rPr kumimoji="0" lang="en-US" sz="2400" b="1" i="0" u="none" strike="noStrike" kern="1200" cap="none" spc="0" normalizeH="0" baseline="0" noProof="0" dirty="0">
                <a:ln>
                  <a:noFill/>
                </a:ln>
                <a:solidFill>
                  <a:schemeClr val="bg1"/>
                </a:solidFill>
                <a:effectLst/>
                <a:uLnTx/>
                <a:uFillTx/>
                <a:ea typeface="+mn-ea"/>
                <a:cs typeface="+mn-cs"/>
              </a:rPr>
              <a:t>of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CCBD63A-9EE5-60E8-EDD0-D5ABF5171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7" name="Diagram 6">
            <a:extLst>
              <a:ext uri="{FF2B5EF4-FFF2-40B4-BE49-F238E27FC236}">
                <a16:creationId xmlns:a16="http://schemas.microsoft.com/office/drawing/2014/main" id="{4E979A36-C787-AE21-8A13-09CEFE76B93D}"/>
              </a:ext>
            </a:extLst>
          </p:cNvPr>
          <p:cNvGraphicFramePr/>
          <p:nvPr/>
        </p:nvGraphicFramePr>
        <p:xfrm>
          <a:off x="355694" y="1822831"/>
          <a:ext cx="11358208" cy="44182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DA0175FF-F0B8-E21B-C940-E7AD22DC3F30}"/>
              </a:ext>
            </a:extLst>
          </p:cNvPr>
          <p:cNvSpPr txBox="1"/>
          <p:nvPr/>
        </p:nvSpPr>
        <p:spPr>
          <a:xfrm>
            <a:off x="1158658" y="914495"/>
            <a:ext cx="14321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Features</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29E3B48-5820-35C9-179C-02D3B3EF800F}"/>
              </a:ext>
            </a:extLst>
          </p:cNvPr>
          <p:cNvSpPr txBox="1"/>
          <p:nvPr/>
        </p:nvSpPr>
        <p:spPr>
          <a:xfrm>
            <a:off x="5793287" y="914495"/>
            <a:ext cx="187055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Advantages</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Arrow: Down 7">
            <a:extLst>
              <a:ext uri="{FF2B5EF4-FFF2-40B4-BE49-F238E27FC236}">
                <a16:creationId xmlns:a16="http://schemas.microsoft.com/office/drawing/2014/main" id="{129ED7E1-8558-BA1D-7ADA-C22B0229B383}"/>
              </a:ext>
            </a:extLst>
          </p:cNvPr>
          <p:cNvSpPr/>
          <p:nvPr/>
        </p:nvSpPr>
        <p:spPr>
          <a:xfrm>
            <a:off x="1628384" y="1361166"/>
            <a:ext cx="288098"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row: Down 9">
            <a:extLst>
              <a:ext uri="{FF2B5EF4-FFF2-40B4-BE49-F238E27FC236}">
                <a16:creationId xmlns:a16="http://schemas.microsoft.com/office/drawing/2014/main" id="{56F6DF80-B24D-CEBF-A997-7A71662B964B}"/>
              </a:ext>
            </a:extLst>
          </p:cNvPr>
          <p:cNvSpPr/>
          <p:nvPr/>
        </p:nvSpPr>
        <p:spPr>
          <a:xfrm>
            <a:off x="6440466" y="1328900"/>
            <a:ext cx="288098"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B8BFFA-EBF6-18B7-6B2B-AF48AE4964DE}"/>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6476039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install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Mongoose in Node.js?</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32" name="Picture 31">
            <a:extLst>
              <a:ext uri="{FF2B5EF4-FFF2-40B4-BE49-F238E27FC236}">
                <a16:creationId xmlns:a16="http://schemas.microsoft.com/office/drawing/2014/main" id="{D05FDF42-6262-B0EB-6903-C67FD63C5B20}"/>
              </a:ext>
            </a:extLst>
          </p:cNvPr>
          <p:cNvPicPr>
            <a:picLocks noChangeAspect="1"/>
          </p:cNvPicPr>
          <p:nvPr/>
        </p:nvPicPr>
        <p:blipFill>
          <a:blip r:embed="rId4"/>
          <a:stretch>
            <a:fillRect/>
          </a:stretch>
        </p:blipFill>
        <p:spPr>
          <a:xfrm>
            <a:off x="447259" y="1192727"/>
            <a:ext cx="6639852" cy="1133633"/>
          </a:xfrm>
          <a:prstGeom prst="rect">
            <a:avLst/>
          </a:prstGeom>
        </p:spPr>
      </p:pic>
      <p:sp>
        <p:nvSpPr>
          <p:cNvPr id="33" name="Rectangle 32">
            <a:extLst>
              <a:ext uri="{FF2B5EF4-FFF2-40B4-BE49-F238E27FC236}">
                <a16:creationId xmlns:a16="http://schemas.microsoft.com/office/drawing/2014/main" id="{DDB17446-C38B-DEE3-AE5F-D056C83F652F}"/>
              </a:ext>
            </a:extLst>
          </p:cNvPr>
          <p:cNvSpPr/>
          <p:nvPr/>
        </p:nvSpPr>
        <p:spPr>
          <a:xfrm>
            <a:off x="4617156" y="1885244"/>
            <a:ext cx="2336800" cy="3160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EDD4C2D-9FBC-DBA6-90E1-18A734E021C4}"/>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1083899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Schema</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Mongoose? How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define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it?</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TextBox 5">
            <a:extLst>
              <a:ext uri="{FF2B5EF4-FFF2-40B4-BE49-F238E27FC236}">
                <a16:creationId xmlns:a16="http://schemas.microsoft.com/office/drawing/2014/main" id="{596B3FC3-0460-BE8D-BCB8-440FD77EC09B}"/>
              </a:ext>
            </a:extLst>
          </p:cNvPr>
          <p:cNvSpPr txBox="1"/>
          <p:nvPr/>
        </p:nvSpPr>
        <p:spPr>
          <a:xfrm>
            <a:off x="447259" y="1009110"/>
            <a:ext cx="4305363"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schema in Mongoose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defines the structure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validation rules, and behavior of MongoDB documents, ensuring data consistency and integrity.</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defined using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mongoose.Schema</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1C6B23E-92F9-90AC-CB2B-89ECBCB82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5166" y="311717"/>
            <a:ext cx="907503" cy="361049"/>
          </a:xfrm>
          <a:prstGeom prst="rect">
            <a:avLst/>
          </a:prstGeom>
        </p:spPr>
      </p:pic>
      <p:pic>
        <p:nvPicPr>
          <p:cNvPr id="13" name="Picture 12">
            <a:extLst>
              <a:ext uri="{FF2B5EF4-FFF2-40B4-BE49-F238E27FC236}">
                <a16:creationId xmlns:a16="http://schemas.microsoft.com/office/drawing/2014/main" id="{55FB579A-D40C-F43B-69F5-F7E15DBA6290}"/>
              </a:ext>
            </a:extLst>
          </p:cNvPr>
          <p:cNvPicPr>
            <a:picLocks noChangeAspect="1"/>
          </p:cNvPicPr>
          <p:nvPr/>
        </p:nvPicPr>
        <p:blipFill rotWithShape="1">
          <a:blip r:embed="rId5"/>
          <a:srcRect b="91929"/>
          <a:stretch/>
        </p:blipFill>
        <p:spPr>
          <a:xfrm>
            <a:off x="5890466" y="1035138"/>
            <a:ext cx="6057966" cy="502876"/>
          </a:xfrm>
          <a:prstGeom prst="rect">
            <a:avLst/>
          </a:prstGeom>
        </p:spPr>
      </p:pic>
      <p:pic>
        <p:nvPicPr>
          <p:cNvPr id="14" name="Picture 13">
            <a:extLst>
              <a:ext uri="{FF2B5EF4-FFF2-40B4-BE49-F238E27FC236}">
                <a16:creationId xmlns:a16="http://schemas.microsoft.com/office/drawing/2014/main" id="{65B978F4-47C6-755E-29AD-D7E595D267B4}"/>
              </a:ext>
            </a:extLst>
          </p:cNvPr>
          <p:cNvPicPr>
            <a:picLocks noChangeAspect="1"/>
          </p:cNvPicPr>
          <p:nvPr/>
        </p:nvPicPr>
        <p:blipFill rotWithShape="1">
          <a:blip r:embed="rId5"/>
          <a:srcRect t="10837" b="24835"/>
          <a:stretch/>
        </p:blipFill>
        <p:spPr>
          <a:xfrm>
            <a:off x="5890466" y="1503907"/>
            <a:ext cx="6057966" cy="4008047"/>
          </a:xfrm>
          <a:prstGeom prst="rect">
            <a:avLst/>
          </a:prstGeom>
        </p:spPr>
      </p:pic>
      <p:pic>
        <p:nvPicPr>
          <p:cNvPr id="15" name="Picture 14">
            <a:extLst>
              <a:ext uri="{FF2B5EF4-FFF2-40B4-BE49-F238E27FC236}">
                <a16:creationId xmlns:a16="http://schemas.microsoft.com/office/drawing/2014/main" id="{779DF3D2-6F3E-A2A8-E86C-0C9D716A2AD3}"/>
              </a:ext>
            </a:extLst>
          </p:cNvPr>
          <p:cNvPicPr>
            <a:picLocks noChangeAspect="1"/>
          </p:cNvPicPr>
          <p:nvPr/>
        </p:nvPicPr>
        <p:blipFill rotWithShape="1">
          <a:blip r:embed="rId5"/>
          <a:srcRect t="76487" b="8904"/>
          <a:stretch/>
        </p:blipFill>
        <p:spPr>
          <a:xfrm>
            <a:off x="5897473" y="5405286"/>
            <a:ext cx="6057966" cy="910217"/>
          </a:xfrm>
          <a:prstGeom prst="rect">
            <a:avLst/>
          </a:prstGeom>
        </p:spPr>
      </p:pic>
      <p:pic>
        <p:nvPicPr>
          <p:cNvPr id="16" name="Picture 15">
            <a:extLst>
              <a:ext uri="{FF2B5EF4-FFF2-40B4-BE49-F238E27FC236}">
                <a16:creationId xmlns:a16="http://schemas.microsoft.com/office/drawing/2014/main" id="{7FF889E2-1454-D74C-B32E-058F218EF8CD}"/>
              </a:ext>
            </a:extLst>
          </p:cNvPr>
          <p:cNvPicPr>
            <a:picLocks noChangeAspect="1"/>
          </p:cNvPicPr>
          <p:nvPr/>
        </p:nvPicPr>
        <p:blipFill rotWithShape="1">
          <a:blip r:embed="rId5"/>
          <a:srcRect t="91917" b="1371"/>
          <a:stretch/>
        </p:blipFill>
        <p:spPr>
          <a:xfrm>
            <a:off x="5897473" y="6159438"/>
            <a:ext cx="6057966" cy="418207"/>
          </a:xfrm>
          <a:prstGeom prst="rect">
            <a:avLst/>
          </a:prstGeom>
        </p:spPr>
      </p:pic>
      <p:sp>
        <p:nvSpPr>
          <p:cNvPr id="17" name="Rectangle 16">
            <a:extLst>
              <a:ext uri="{FF2B5EF4-FFF2-40B4-BE49-F238E27FC236}">
                <a16:creationId xmlns:a16="http://schemas.microsoft.com/office/drawing/2014/main" id="{A7945AA2-7776-8901-040D-ED07F383DEE9}"/>
              </a:ext>
            </a:extLst>
          </p:cNvPr>
          <p:cNvSpPr/>
          <p:nvPr/>
        </p:nvSpPr>
        <p:spPr>
          <a:xfrm>
            <a:off x="8261120" y="1844301"/>
            <a:ext cx="2834510" cy="3002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3A567B1-AD5E-EA47-2CE2-C362920DE66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2267019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perform</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database operation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using Mongoose with Node.js?</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20" name="Picture 19">
            <a:extLst>
              <a:ext uri="{FF2B5EF4-FFF2-40B4-BE49-F238E27FC236}">
                <a16:creationId xmlns:a16="http://schemas.microsoft.com/office/drawing/2014/main" id="{912A921B-095A-824F-F7B5-895E4226B682}"/>
              </a:ext>
            </a:extLst>
          </p:cNvPr>
          <p:cNvPicPr>
            <a:picLocks noChangeAspect="1"/>
          </p:cNvPicPr>
          <p:nvPr/>
        </p:nvPicPr>
        <p:blipFill rotWithShape="1">
          <a:blip r:embed="rId4"/>
          <a:srcRect b="87856"/>
          <a:stretch/>
        </p:blipFill>
        <p:spPr>
          <a:xfrm>
            <a:off x="6402054" y="1052184"/>
            <a:ext cx="5609547" cy="732719"/>
          </a:xfrm>
          <a:prstGeom prst="rect">
            <a:avLst/>
          </a:prstGeom>
        </p:spPr>
      </p:pic>
      <p:pic>
        <p:nvPicPr>
          <p:cNvPr id="23" name="Picture 22">
            <a:extLst>
              <a:ext uri="{FF2B5EF4-FFF2-40B4-BE49-F238E27FC236}">
                <a16:creationId xmlns:a16="http://schemas.microsoft.com/office/drawing/2014/main" id="{D370FA3A-1F4D-E592-4D56-7AE635F87FC5}"/>
              </a:ext>
            </a:extLst>
          </p:cNvPr>
          <p:cNvPicPr>
            <a:picLocks noChangeAspect="1"/>
          </p:cNvPicPr>
          <p:nvPr/>
        </p:nvPicPr>
        <p:blipFill rotWithShape="1">
          <a:blip r:embed="rId5"/>
          <a:srcRect t="13106" r="2269" b="71091"/>
          <a:stretch/>
        </p:blipFill>
        <p:spPr>
          <a:xfrm>
            <a:off x="668896" y="1108020"/>
            <a:ext cx="5103259" cy="688621"/>
          </a:xfrm>
          <a:prstGeom prst="rect">
            <a:avLst/>
          </a:prstGeom>
        </p:spPr>
      </p:pic>
      <p:pic>
        <p:nvPicPr>
          <p:cNvPr id="24" name="Picture 23">
            <a:extLst>
              <a:ext uri="{FF2B5EF4-FFF2-40B4-BE49-F238E27FC236}">
                <a16:creationId xmlns:a16="http://schemas.microsoft.com/office/drawing/2014/main" id="{B91B1673-344A-5368-218D-A884579A1A96}"/>
              </a:ext>
            </a:extLst>
          </p:cNvPr>
          <p:cNvPicPr>
            <a:picLocks noChangeAspect="1"/>
          </p:cNvPicPr>
          <p:nvPr/>
        </p:nvPicPr>
        <p:blipFill rotWithShape="1">
          <a:blip r:embed="rId5"/>
          <a:srcRect t="30488" r="2269" b="32455"/>
          <a:stretch/>
        </p:blipFill>
        <p:spPr>
          <a:xfrm>
            <a:off x="673039" y="1717769"/>
            <a:ext cx="5103259" cy="1614774"/>
          </a:xfrm>
          <a:prstGeom prst="rect">
            <a:avLst/>
          </a:prstGeom>
        </p:spPr>
      </p:pic>
      <p:pic>
        <p:nvPicPr>
          <p:cNvPr id="25" name="Picture 24">
            <a:extLst>
              <a:ext uri="{FF2B5EF4-FFF2-40B4-BE49-F238E27FC236}">
                <a16:creationId xmlns:a16="http://schemas.microsoft.com/office/drawing/2014/main" id="{B3477CA6-075C-AC9F-6162-A327EE0A8537}"/>
              </a:ext>
            </a:extLst>
          </p:cNvPr>
          <p:cNvPicPr>
            <a:picLocks noChangeAspect="1"/>
          </p:cNvPicPr>
          <p:nvPr/>
        </p:nvPicPr>
        <p:blipFill rotWithShape="1">
          <a:blip r:embed="rId5"/>
          <a:srcRect t="71833" r="2269" b="11766"/>
          <a:stretch/>
        </p:blipFill>
        <p:spPr>
          <a:xfrm>
            <a:off x="679576" y="3314530"/>
            <a:ext cx="5103259" cy="714704"/>
          </a:xfrm>
          <a:prstGeom prst="rect">
            <a:avLst/>
          </a:prstGeom>
        </p:spPr>
      </p:pic>
      <p:pic>
        <p:nvPicPr>
          <p:cNvPr id="26" name="Picture 25">
            <a:extLst>
              <a:ext uri="{FF2B5EF4-FFF2-40B4-BE49-F238E27FC236}">
                <a16:creationId xmlns:a16="http://schemas.microsoft.com/office/drawing/2014/main" id="{2EA8EBEC-0A73-DEAB-8FE6-CE98C811515B}"/>
              </a:ext>
            </a:extLst>
          </p:cNvPr>
          <p:cNvPicPr>
            <a:picLocks noChangeAspect="1"/>
          </p:cNvPicPr>
          <p:nvPr/>
        </p:nvPicPr>
        <p:blipFill rotWithShape="1">
          <a:blip r:embed="rId5"/>
          <a:srcRect t="88882" r="2269" b="755"/>
          <a:stretch/>
        </p:blipFill>
        <p:spPr>
          <a:xfrm>
            <a:off x="679236" y="3961975"/>
            <a:ext cx="5103259" cy="451556"/>
          </a:xfrm>
          <a:prstGeom prst="rect">
            <a:avLst/>
          </a:prstGeom>
        </p:spPr>
      </p:pic>
      <p:pic>
        <p:nvPicPr>
          <p:cNvPr id="27" name="Picture 26">
            <a:extLst>
              <a:ext uri="{FF2B5EF4-FFF2-40B4-BE49-F238E27FC236}">
                <a16:creationId xmlns:a16="http://schemas.microsoft.com/office/drawing/2014/main" id="{851A1BA7-97C5-1D0D-0D7A-6075E30F9E49}"/>
              </a:ext>
            </a:extLst>
          </p:cNvPr>
          <p:cNvPicPr>
            <a:picLocks noChangeAspect="1"/>
          </p:cNvPicPr>
          <p:nvPr/>
        </p:nvPicPr>
        <p:blipFill rotWithShape="1">
          <a:blip r:embed="rId4"/>
          <a:srcRect t="12222" b="66468"/>
          <a:stretch/>
        </p:blipFill>
        <p:spPr>
          <a:xfrm>
            <a:off x="6406197" y="1699075"/>
            <a:ext cx="5609547" cy="1285751"/>
          </a:xfrm>
          <a:prstGeom prst="rect">
            <a:avLst/>
          </a:prstGeom>
        </p:spPr>
      </p:pic>
      <p:pic>
        <p:nvPicPr>
          <p:cNvPr id="29" name="Picture 28">
            <a:extLst>
              <a:ext uri="{FF2B5EF4-FFF2-40B4-BE49-F238E27FC236}">
                <a16:creationId xmlns:a16="http://schemas.microsoft.com/office/drawing/2014/main" id="{6ADE557C-F4B4-795B-EA6A-24B35D5E3442}"/>
              </a:ext>
            </a:extLst>
          </p:cNvPr>
          <p:cNvPicPr>
            <a:picLocks noChangeAspect="1"/>
          </p:cNvPicPr>
          <p:nvPr/>
        </p:nvPicPr>
        <p:blipFill rotWithShape="1">
          <a:blip r:embed="rId4"/>
          <a:srcRect t="59241" b="11820"/>
          <a:stretch/>
        </p:blipFill>
        <p:spPr>
          <a:xfrm>
            <a:off x="6406198" y="4377948"/>
            <a:ext cx="5609546" cy="1745973"/>
          </a:xfrm>
          <a:prstGeom prst="rect">
            <a:avLst/>
          </a:prstGeom>
        </p:spPr>
      </p:pic>
      <p:pic>
        <p:nvPicPr>
          <p:cNvPr id="30" name="Picture 29">
            <a:extLst>
              <a:ext uri="{FF2B5EF4-FFF2-40B4-BE49-F238E27FC236}">
                <a16:creationId xmlns:a16="http://schemas.microsoft.com/office/drawing/2014/main" id="{66BE0375-C82B-27ED-A6DE-D1A9F4D575DC}"/>
              </a:ext>
            </a:extLst>
          </p:cNvPr>
          <p:cNvPicPr>
            <a:picLocks noChangeAspect="1"/>
          </p:cNvPicPr>
          <p:nvPr/>
        </p:nvPicPr>
        <p:blipFill rotWithShape="1">
          <a:blip r:embed="rId4"/>
          <a:srcRect t="87238" b="618"/>
          <a:stretch/>
        </p:blipFill>
        <p:spPr>
          <a:xfrm>
            <a:off x="6406197" y="5946033"/>
            <a:ext cx="5609547" cy="732719"/>
          </a:xfrm>
          <a:prstGeom prst="rect">
            <a:avLst/>
          </a:prstGeom>
        </p:spPr>
      </p:pic>
      <p:pic>
        <p:nvPicPr>
          <p:cNvPr id="6" name="Picture 5">
            <a:extLst>
              <a:ext uri="{FF2B5EF4-FFF2-40B4-BE49-F238E27FC236}">
                <a16:creationId xmlns:a16="http://schemas.microsoft.com/office/drawing/2014/main" id="{2AC9DE11-B7C0-3CA1-3E1B-58F631CE983D}"/>
              </a:ext>
            </a:extLst>
          </p:cNvPr>
          <p:cNvPicPr>
            <a:picLocks noChangeAspect="1"/>
          </p:cNvPicPr>
          <p:nvPr/>
        </p:nvPicPr>
        <p:blipFill>
          <a:blip r:embed="rId6"/>
          <a:stretch>
            <a:fillRect/>
          </a:stretch>
        </p:blipFill>
        <p:spPr>
          <a:xfrm>
            <a:off x="6398331" y="2973453"/>
            <a:ext cx="5616991" cy="1488197"/>
          </a:xfrm>
          <a:prstGeom prst="rect">
            <a:avLst/>
          </a:prstGeom>
        </p:spPr>
      </p:pic>
      <p:sp>
        <p:nvSpPr>
          <p:cNvPr id="4" name="TextBox 3">
            <a:extLst>
              <a:ext uri="{FF2B5EF4-FFF2-40B4-BE49-F238E27FC236}">
                <a16:creationId xmlns:a16="http://schemas.microsoft.com/office/drawing/2014/main" id="{5F122E97-299D-DD7B-3903-B55E9672EB71}"/>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558315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perform</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database operation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using Mongoose with Node.js?</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DFB1E636-0472-D6F5-8356-FD1026135586}"/>
              </a:ext>
            </a:extLst>
          </p:cNvPr>
          <p:cNvSpPr txBox="1"/>
          <p:nvPr/>
        </p:nvSpPr>
        <p:spPr>
          <a:xfrm>
            <a:off x="479008" y="1105077"/>
            <a:ext cx="717307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Steps to perform database operation using Mongoose with Node.js</a:t>
            </a:r>
          </a:p>
        </p:txBody>
      </p:sp>
      <p:graphicFrame>
        <p:nvGraphicFramePr>
          <p:cNvPr id="7" name="Diagram 6">
            <a:extLst>
              <a:ext uri="{FF2B5EF4-FFF2-40B4-BE49-F238E27FC236}">
                <a16:creationId xmlns:a16="http://schemas.microsoft.com/office/drawing/2014/main" id="{78B9D68B-FF48-30A9-6331-B831D4272B63}"/>
              </a:ext>
            </a:extLst>
          </p:cNvPr>
          <p:cNvGraphicFramePr/>
          <p:nvPr/>
        </p:nvGraphicFramePr>
        <p:xfrm>
          <a:off x="522024" y="1694733"/>
          <a:ext cx="8269049" cy="39405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34FB0B82-5E85-7251-B6F8-B826EC04B997}"/>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131760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94E53B4-858A-7BE9-401B-F38E7CB753A0}"/>
              </a:ext>
            </a:extLst>
          </p:cNvPr>
          <p:cNvPicPr>
            <a:picLocks noChangeAspect="1"/>
          </p:cNvPicPr>
          <p:nvPr/>
        </p:nvPicPr>
        <p:blipFill rotWithShape="1">
          <a:blip r:embed="rId3"/>
          <a:srcRect t="47268" b="-157"/>
          <a:stretch/>
        </p:blipFill>
        <p:spPr>
          <a:xfrm>
            <a:off x="6542632" y="3704915"/>
            <a:ext cx="5379695" cy="3006671"/>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latin typeface="Calibri Light" panose="020F0302020204030204"/>
                <a:ea typeface="+mn-ea"/>
                <a:cs typeface="+mn-cs"/>
              </a:rPr>
              <a:t> How Mongoose will do </a:t>
            </a:r>
            <a:r>
              <a:rPr lang="en-US" sz="2400" b="1" dirty="0">
                <a:solidFill>
                  <a:srgbClr val="FFFF00"/>
                </a:solidFill>
                <a:latin typeface="Calibri Light" panose="020F0302020204030204"/>
                <a:ea typeface="+mn-ea"/>
                <a:cs typeface="+mn-cs"/>
              </a:rPr>
              <a:t>data validation </a:t>
            </a:r>
            <a:r>
              <a:rPr lang="en-US" sz="2400" b="1" dirty="0">
                <a:solidFill>
                  <a:schemeClr val="bg1"/>
                </a:solidFill>
                <a:latin typeface="Calibri Light" panose="020F0302020204030204"/>
                <a:ea typeface="+mn-ea"/>
                <a:cs typeface="+mn-cs"/>
              </a:rPr>
              <a:t>for Node applications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21" name="TextBox 20">
            <a:extLst>
              <a:ext uri="{FF2B5EF4-FFF2-40B4-BE49-F238E27FC236}">
                <a16:creationId xmlns:a16="http://schemas.microsoft.com/office/drawing/2014/main" id="{B71B3A00-E854-7B39-7F9B-7AAA6B44F3D0}"/>
              </a:ext>
            </a:extLst>
          </p:cNvPr>
          <p:cNvSpPr txBox="1"/>
          <p:nvPr/>
        </p:nvSpPr>
        <p:spPr>
          <a:xfrm>
            <a:off x="447259" y="1009093"/>
            <a:ext cx="537969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validate() method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validate the model as per the defined schema before calling the save method.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A60F715E-ABB5-4437-CE0E-7638A48A291B}"/>
              </a:ext>
            </a:extLst>
          </p:cNvPr>
          <p:cNvPicPr>
            <a:picLocks noChangeAspect="1"/>
          </p:cNvPicPr>
          <p:nvPr/>
        </p:nvPicPr>
        <p:blipFill rotWithShape="1">
          <a:blip r:embed="rId3"/>
          <a:srcRect b="74779"/>
          <a:stretch/>
        </p:blipFill>
        <p:spPr>
          <a:xfrm>
            <a:off x="6542632" y="1055063"/>
            <a:ext cx="5379695" cy="1433802"/>
          </a:xfrm>
          <a:prstGeom prst="rect">
            <a:avLst/>
          </a:prstGeom>
        </p:spPr>
      </p:pic>
      <p:sp>
        <p:nvSpPr>
          <p:cNvPr id="28" name="Rectangle 27">
            <a:extLst>
              <a:ext uri="{FF2B5EF4-FFF2-40B4-BE49-F238E27FC236}">
                <a16:creationId xmlns:a16="http://schemas.microsoft.com/office/drawing/2014/main" id="{047D0BF9-C79E-D9E9-6C25-CC52482C2E2E}"/>
              </a:ext>
            </a:extLst>
          </p:cNvPr>
          <p:cNvSpPr/>
          <p:nvPr/>
        </p:nvSpPr>
        <p:spPr>
          <a:xfrm>
            <a:off x="7619676" y="4341841"/>
            <a:ext cx="2097530" cy="2574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34DBDF42-B9C6-4ADF-1968-5B9D2D0E848B}"/>
              </a:ext>
            </a:extLst>
          </p:cNvPr>
          <p:cNvPicPr>
            <a:picLocks noChangeAspect="1"/>
          </p:cNvPicPr>
          <p:nvPr/>
        </p:nvPicPr>
        <p:blipFill rotWithShape="1">
          <a:blip r:embed="rId3"/>
          <a:srcRect t="26269" b="52340"/>
          <a:stretch/>
        </p:blipFill>
        <p:spPr>
          <a:xfrm>
            <a:off x="6543316" y="2488864"/>
            <a:ext cx="5379695" cy="1216051"/>
          </a:xfrm>
          <a:prstGeom prst="rect">
            <a:avLst/>
          </a:prstGeom>
        </p:spPr>
      </p:pic>
      <p:pic>
        <p:nvPicPr>
          <p:cNvPr id="32" name="Picture 31">
            <a:extLst>
              <a:ext uri="{FF2B5EF4-FFF2-40B4-BE49-F238E27FC236}">
                <a16:creationId xmlns:a16="http://schemas.microsoft.com/office/drawing/2014/main" id="{68A32160-3531-69BD-98DD-846154AC2F64}"/>
              </a:ext>
            </a:extLst>
          </p:cNvPr>
          <p:cNvPicPr>
            <a:picLocks noChangeAspect="1"/>
          </p:cNvPicPr>
          <p:nvPr/>
        </p:nvPicPr>
        <p:blipFill>
          <a:blip r:embed="rId5"/>
          <a:stretch>
            <a:fillRect/>
          </a:stretch>
        </p:blipFill>
        <p:spPr>
          <a:xfrm>
            <a:off x="447259" y="1973435"/>
            <a:ext cx="5379695" cy="4738151"/>
          </a:xfrm>
          <a:prstGeom prst="rect">
            <a:avLst/>
          </a:prstGeom>
        </p:spPr>
      </p:pic>
      <p:sp>
        <p:nvSpPr>
          <p:cNvPr id="4" name="TextBox 3">
            <a:extLst>
              <a:ext uri="{FF2B5EF4-FFF2-40B4-BE49-F238E27FC236}">
                <a16:creationId xmlns:a16="http://schemas.microsoft.com/office/drawing/2014/main" id="{AA5B2CB0-D540-F62F-50B0-A42AE8341706}"/>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3604550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latin typeface="Calibri Light" panose="020F0302020204030204"/>
                <a:ea typeface="+mn-ea"/>
                <a:cs typeface="+mn-cs"/>
              </a:rPr>
              <a:t> How to </a:t>
            </a:r>
            <a:r>
              <a:rPr lang="en-US" sz="2400" b="1" dirty="0">
                <a:solidFill>
                  <a:srgbClr val="FFFF00"/>
                </a:solidFill>
                <a:latin typeface="Calibri Light" panose="020F0302020204030204"/>
                <a:ea typeface="+mn-ea"/>
                <a:cs typeface="+mn-cs"/>
              </a:rPr>
              <a:t>perform CRUD</a:t>
            </a:r>
            <a:r>
              <a:rPr lang="en-US" sz="2400" b="1" dirty="0">
                <a:solidFill>
                  <a:schemeClr val="bg1"/>
                </a:solidFill>
                <a:latin typeface="Calibri Light" panose="020F0302020204030204"/>
                <a:ea typeface="+mn-ea"/>
                <a:cs typeface="+mn-cs"/>
              </a:rPr>
              <a:t> operations using Mongoose in Node.js application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19" name="Diagram 18">
            <a:extLst>
              <a:ext uri="{FF2B5EF4-FFF2-40B4-BE49-F238E27FC236}">
                <a16:creationId xmlns:a16="http://schemas.microsoft.com/office/drawing/2014/main" id="{AA123F36-F45C-97A6-89AC-29BA1D849E27}"/>
              </a:ext>
            </a:extLst>
          </p:cNvPr>
          <p:cNvGraphicFramePr/>
          <p:nvPr/>
        </p:nvGraphicFramePr>
        <p:xfrm>
          <a:off x="544660" y="1172971"/>
          <a:ext cx="4953029" cy="46171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Picture 21">
            <a:extLst>
              <a:ext uri="{FF2B5EF4-FFF2-40B4-BE49-F238E27FC236}">
                <a16:creationId xmlns:a16="http://schemas.microsoft.com/office/drawing/2014/main" id="{DF20A963-436E-86A9-5B55-B15BDB872066}"/>
              </a:ext>
            </a:extLst>
          </p:cNvPr>
          <p:cNvPicPr>
            <a:picLocks noChangeAspect="1"/>
          </p:cNvPicPr>
          <p:nvPr/>
        </p:nvPicPr>
        <p:blipFill rotWithShape="1">
          <a:blip r:embed="rId9"/>
          <a:srcRect b="25390"/>
          <a:stretch/>
        </p:blipFill>
        <p:spPr>
          <a:xfrm>
            <a:off x="6394207" y="1172972"/>
            <a:ext cx="5515442" cy="4062700"/>
          </a:xfrm>
          <a:prstGeom prst="rect">
            <a:avLst/>
          </a:prstGeom>
        </p:spPr>
      </p:pic>
      <p:pic>
        <p:nvPicPr>
          <p:cNvPr id="23" name="Picture 22">
            <a:extLst>
              <a:ext uri="{FF2B5EF4-FFF2-40B4-BE49-F238E27FC236}">
                <a16:creationId xmlns:a16="http://schemas.microsoft.com/office/drawing/2014/main" id="{DE4C40DB-C851-4068-942E-83860DD61A1A}"/>
              </a:ext>
            </a:extLst>
          </p:cNvPr>
          <p:cNvPicPr>
            <a:picLocks noChangeAspect="1"/>
          </p:cNvPicPr>
          <p:nvPr/>
        </p:nvPicPr>
        <p:blipFill rotWithShape="1">
          <a:blip r:embed="rId9"/>
          <a:srcRect t="74719" b="567"/>
          <a:stretch/>
        </p:blipFill>
        <p:spPr>
          <a:xfrm>
            <a:off x="6394206" y="5068712"/>
            <a:ext cx="5515441" cy="1345736"/>
          </a:xfrm>
          <a:prstGeom prst="rect">
            <a:avLst/>
          </a:prstGeom>
        </p:spPr>
      </p:pic>
      <p:sp>
        <p:nvSpPr>
          <p:cNvPr id="4" name="TextBox 3">
            <a:extLst>
              <a:ext uri="{FF2B5EF4-FFF2-40B4-BE49-F238E27FC236}">
                <a16:creationId xmlns:a16="http://schemas.microsoft.com/office/drawing/2014/main" id="{3C47A077-6C87-016D-8C52-F6E32C2FA1DF}"/>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1536232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latin typeface="Calibri Light" panose="020F0302020204030204"/>
                <a:ea typeface="+mn-ea"/>
                <a:cs typeface="+mn-cs"/>
              </a:rPr>
              <a:t> How to </a:t>
            </a:r>
            <a:r>
              <a:rPr lang="en-US" sz="2400" b="1" dirty="0">
                <a:solidFill>
                  <a:srgbClr val="FFFF00"/>
                </a:solidFill>
                <a:latin typeface="Calibri Light" panose="020F0302020204030204"/>
                <a:ea typeface="+mn-ea"/>
                <a:cs typeface="+mn-cs"/>
              </a:rPr>
              <a:t>perform CRUD</a:t>
            </a:r>
            <a:r>
              <a:rPr lang="en-US" sz="2400" b="1" dirty="0">
                <a:solidFill>
                  <a:schemeClr val="bg1"/>
                </a:solidFill>
                <a:latin typeface="Calibri Light" panose="020F0302020204030204"/>
                <a:ea typeface="+mn-ea"/>
                <a:cs typeface="+mn-cs"/>
              </a:rPr>
              <a:t> operations using Mongoose in Node.js application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0" name="Picture 9">
            <a:extLst>
              <a:ext uri="{FF2B5EF4-FFF2-40B4-BE49-F238E27FC236}">
                <a16:creationId xmlns:a16="http://schemas.microsoft.com/office/drawing/2014/main" id="{6CD04BFB-EEBA-5ED0-26A1-8396F8572D3D}"/>
              </a:ext>
            </a:extLst>
          </p:cNvPr>
          <p:cNvPicPr>
            <a:picLocks noChangeAspect="1"/>
          </p:cNvPicPr>
          <p:nvPr/>
        </p:nvPicPr>
        <p:blipFill rotWithShape="1">
          <a:blip r:embed="rId4"/>
          <a:srcRect b="66994"/>
          <a:stretch/>
        </p:blipFill>
        <p:spPr>
          <a:xfrm>
            <a:off x="6153774" y="1134341"/>
            <a:ext cx="5860802" cy="1908533"/>
          </a:xfrm>
          <a:prstGeom prst="rect">
            <a:avLst/>
          </a:prstGeom>
        </p:spPr>
      </p:pic>
      <p:pic>
        <p:nvPicPr>
          <p:cNvPr id="12" name="Picture 11">
            <a:extLst>
              <a:ext uri="{FF2B5EF4-FFF2-40B4-BE49-F238E27FC236}">
                <a16:creationId xmlns:a16="http://schemas.microsoft.com/office/drawing/2014/main" id="{C5543406-DF1B-1EEF-E066-E947C579BA29}"/>
              </a:ext>
            </a:extLst>
          </p:cNvPr>
          <p:cNvPicPr>
            <a:picLocks noChangeAspect="1"/>
          </p:cNvPicPr>
          <p:nvPr/>
        </p:nvPicPr>
        <p:blipFill rotWithShape="1">
          <a:blip r:embed="rId5"/>
          <a:srcRect b="82849"/>
          <a:stretch/>
        </p:blipFill>
        <p:spPr>
          <a:xfrm>
            <a:off x="365238" y="1134341"/>
            <a:ext cx="5368700" cy="980055"/>
          </a:xfrm>
          <a:prstGeom prst="rect">
            <a:avLst/>
          </a:prstGeom>
        </p:spPr>
      </p:pic>
      <p:pic>
        <p:nvPicPr>
          <p:cNvPr id="13" name="Picture 12">
            <a:extLst>
              <a:ext uri="{FF2B5EF4-FFF2-40B4-BE49-F238E27FC236}">
                <a16:creationId xmlns:a16="http://schemas.microsoft.com/office/drawing/2014/main" id="{D968D8AE-1D77-CB2D-8EFA-D20A1F96F027}"/>
              </a:ext>
            </a:extLst>
          </p:cNvPr>
          <p:cNvPicPr>
            <a:picLocks noChangeAspect="1"/>
          </p:cNvPicPr>
          <p:nvPr/>
        </p:nvPicPr>
        <p:blipFill rotWithShape="1">
          <a:blip r:embed="rId5"/>
          <a:srcRect t="16412" b="60010"/>
          <a:stretch/>
        </p:blipFill>
        <p:spPr>
          <a:xfrm>
            <a:off x="365238" y="1939712"/>
            <a:ext cx="5368700" cy="1347302"/>
          </a:xfrm>
          <a:prstGeom prst="rect">
            <a:avLst/>
          </a:prstGeom>
        </p:spPr>
      </p:pic>
      <p:pic>
        <p:nvPicPr>
          <p:cNvPr id="14" name="Picture 13">
            <a:extLst>
              <a:ext uri="{FF2B5EF4-FFF2-40B4-BE49-F238E27FC236}">
                <a16:creationId xmlns:a16="http://schemas.microsoft.com/office/drawing/2014/main" id="{8C9EB0F1-5148-5402-5879-2CC351536CA9}"/>
              </a:ext>
            </a:extLst>
          </p:cNvPr>
          <p:cNvPicPr>
            <a:picLocks noChangeAspect="1"/>
          </p:cNvPicPr>
          <p:nvPr/>
        </p:nvPicPr>
        <p:blipFill rotWithShape="1">
          <a:blip r:embed="rId5"/>
          <a:srcRect t="39252" b="14066"/>
          <a:stretch/>
        </p:blipFill>
        <p:spPr>
          <a:xfrm>
            <a:off x="366373" y="3175876"/>
            <a:ext cx="5368700" cy="2667478"/>
          </a:xfrm>
          <a:prstGeom prst="rect">
            <a:avLst/>
          </a:prstGeom>
        </p:spPr>
      </p:pic>
      <p:pic>
        <p:nvPicPr>
          <p:cNvPr id="15" name="Picture 14">
            <a:extLst>
              <a:ext uri="{FF2B5EF4-FFF2-40B4-BE49-F238E27FC236}">
                <a16:creationId xmlns:a16="http://schemas.microsoft.com/office/drawing/2014/main" id="{459A6B7C-8BEC-EC33-BD24-9A5810CE6C93}"/>
              </a:ext>
            </a:extLst>
          </p:cNvPr>
          <p:cNvPicPr>
            <a:picLocks noChangeAspect="1"/>
          </p:cNvPicPr>
          <p:nvPr/>
        </p:nvPicPr>
        <p:blipFill rotWithShape="1">
          <a:blip r:embed="rId5"/>
          <a:srcRect t="85045" b="-598"/>
          <a:stretch/>
        </p:blipFill>
        <p:spPr>
          <a:xfrm>
            <a:off x="365237" y="5837736"/>
            <a:ext cx="5368700" cy="888735"/>
          </a:xfrm>
          <a:prstGeom prst="rect">
            <a:avLst/>
          </a:prstGeom>
        </p:spPr>
      </p:pic>
      <p:pic>
        <p:nvPicPr>
          <p:cNvPr id="16" name="Picture 15">
            <a:extLst>
              <a:ext uri="{FF2B5EF4-FFF2-40B4-BE49-F238E27FC236}">
                <a16:creationId xmlns:a16="http://schemas.microsoft.com/office/drawing/2014/main" id="{341FDA7D-385A-096F-CF4B-E6EAF1FBD386}"/>
              </a:ext>
            </a:extLst>
          </p:cNvPr>
          <p:cNvPicPr>
            <a:picLocks noChangeAspect="1"/>
          </p:cNvPicPr>
          <p:nvPr/>
        </p:nvPicPr>
        <p:blipFill rotWithShape="1">
          <a:blip r:embed="rId4"/>
          <a:srcRect t="33527" b="45414"/>
          <a:stretch/>
        </p:blipFill>
        <p:spPr>
          <a:xfrm>
            <a:off x="6153774" y="2974109"/>
            <a:ext cx="5860802" cy="1217696"/>
          </a:xfrm>
          <a:prstGeom prst="rect">
            <a:avLst/>
          </a:prstGeom>
        </p:spPr>
      </p:pic>
      <p:pic>
        <p:nvPicPr>
          <p:cNvPr id="17" name="Picture 16">
            <a:extLst>
              <a:ext uri="{FF2B5EF4-FFF2-40B4-BE49-F238E27FC236}">
                <a16:creationId xmlns:a16="http://schemas.microsoft.com/office/drawing/2014/main" id="{D4EAC2B8-5601-FCD2-08FF-BE04107F6B92}"/>
              </a:ext>
            </a:extLst>
          </p:cNvPr>
          <p:cNvPicPr>
            <a:picLocks noChangeAspect="1"/>
          </p:cNvPicPr>
          <p:nvPr/>
        </p:nvPicPr>
        <p:blipFill rotWithShape="1">
          <a:blip r:embed="rId4"/>
          <a:srcRect t="53440" b="9238"/>
          <a:stretch/>
        </p:blipFill>
        <p:spPr>
          <a:xfrm>
            <a:off x="6153774" y="4027761"/>
            <a:ext cx="5860802" cy="2158094"/>
          </a:xfrm>
          <a:prstGeom prst="rect">
            <a:avLst/>
          </a:prstGeom>
        </p:spPr>
      </p:pic>
      <p:pic>
        <p:nvPicPr>
          <p:cNvPr id="18" name="Picture 17">
            <a:extLst>
              <a:ext uri="{FF2B5EF4-FFF2-40B4-BE49-F238E27FC236}">
                <a16:creationId xmlns:a16="http://schemas.microsoft.com/office/drawing/2014/main" id="{5315577B-98DD-9504-176C-FF9971545F01}"/>
              </a:ext>
            </a:extLst>
          </p:cNvPr>
          <p:cNvPicPr>
            <a:picLocks noChangeAspect="1"/>
          </p:cNvPicPr>
          <p:nvPr/>
        </p:nvPicPr>
        <p:blipFill rotWithShape="1">
          <a:blip r:embed="rId4"/>
          <a:srcRect t="90435" b="-248"/>
          <a:stretch/>
        </p:blipFill>
        <p:spPr>
          <a:xfrm>
            <a:off x="6153774" y="6159057"/>
            <a:ext cx="5860802" cy="567414"/>
          </a:xfrm>
          <a:prstGeom prst="rect">
            <a:avLst/>
          </a:prstGeom>
        </p:spPr>
      </p:pic>
      <p:sp>
        <p:nvSpPr>
          <p:cNvPr id="4" name="TextBox 3">
            <a:extLst>
              <a:ext uri="{FF2B5EF4-FFF2-40B4-BE49-F238E27FC236}">
                <a16:creationId xmlns:a16="http://schemas.microsoft.com/office/drawing/2014/main" id="{86D6D1EC-0D13-C9BE-B1BC-CA015EBA19E9}"/>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463142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latin typeface="Calibri Light" panose="020F0302020204030204"/>
                <a:ea typeface="+mn-ea"/>
                <a:cs typeface="+mn-cs"/>
              </a:rPr>
              <a:t> How to define </a:t>
            </a:r>
            <a:r>
              <a:rPr lang="en-US" sz="2400" b="1" dirty="0">
                <a:solidFill>
                  <a:srgbClr val="FFFF00"/>
                </a:solidFill>
                <a:latin typeface="Calibri Light" panose="020F0302020204030204"/>
                <a:ea typeface="+mn-ea"/>
                <a:cs typeface="+mn-cs"/>
              </a:rPr>
              <a:t>relationships</a:t>
            </a:r>
            <a:r>
              <a:rPr lang="en-US" sz="2400" b="1" dirty="0">
                <a:solidFill>
                  <a:schemeClr val="bg1"/>
                </a:solidFill>
                <a:latin typeface="Calibri Light" panose="020F0302020204030204"/>
                <a:ea typeface="+mn-ea"/>
                <a:cs typeface="+mn-cs"/>
              </a:rPr>
              <a:t> between collections using Mongoose?</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20" name="TextBox 19">
            <a:extLst>
              <a:ext uri="{FF2B5EF4-FFF2-40B4-BE49-F238E27FC236}">
                <a16:creationId xmlns:a16="http://schemas.microsoft.com/office/drawing/2014/main" id="{478EDF94-9F70-7E15-523F-D3EC486DEF60}"/>
              </a:ext>
            </a:extLst>
          </p:cNvPr>
          <p:cNvSpPr txBox="1"/>
          <p:nvPr/>
        </p:nvSpPr>
        <p:spPr>
          <a:xfrm>
            <a:off x="447259" y="1009110"/>
            <a:ext cx="2869147"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define a one-to-one relationship between two collections in Mongoose, use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ref property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one schema to reference the model of the related collection's documents by their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ObjectId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642B4F0-4E16-1FF8-40B5-F28CF7ABE6E9}"/>
              </a:ext>
            </a:extLst>
          </p:cNvPr>
          <p:cNvPicPr>
            <a:picLocks noChangeAspect="1"/>
          </p:cNvPicPr>
          <p:nvPr/>
        </p:nvPicPr>
        <p:blipFill rotWithShape="1">
          <a:blip r:embed="rId4"/>
          <a:srcRect b="58739"/>
          <a:stretch/>
        </p:blipFill>
        <p:spPr>
          <a:xfrm>
            <a:off x="4326341" y="1072630"/>
            <a:ext cx="7623490" cy="2134594"/>
          </a:xfrm>
          <a:prstGeom prst="rect">
            <a:avLst/>
          </a:prstGeom>
        </p:spPr>
      </p:pic>
      <p:pic>
        <p:nvPicPr>
          <p:cNvPr id="6" name="Picture 5">
            <a:extLst>
              <a:ext uri="{FF2B5EF4-FFF2-40B4-BE49-F238E27FC236}">
                <a16:creationId xmlns:a16="http://schemas.microsoft.com/office/drawing/2014/main" id="{5754D960-60AE-3F24-E7EC-FEE63B526368}"/>
              </a:ext>
            </a:extLst>
          </p:cNvPr>
          <p:cNvPicPr>
            <a:picLocks noChangeAspect="1"/>
          </p:cNvPicPr>
          <p:nvPr/>
        </p:nvPicPr>
        <p:blipFill rotWithShape="1">
          <a:blip r:embed="rId4"/>
          <a:srcRect t="40444" b="26600"/>
          <a:stretch/>
        </p:blipFill>
        <p:spPr>
          <a:xfrm>
            <a:off x="4326341" y="3166280"/>
            <a:ext cx="7623490" cy="1704942"/>
          </a:xfrm>
          <a:prstGeom prst="rect">
            <a:avLst/>
          </a:prstGeom>
        </p:spPr>
      </p:pic>
      <p:pic>
        <p:nvPicPr>
          <p:cNvPr id="10" name="Picture 9">
            <a:extLst>
              <a:ext uri="{FF2B5EF4-FFF2-40B4-BE49-F238E27FC236}">
                <a16:creationId xmlns:a16="http://schemas.microsoft.com/office/drawing/2014/main" id="{154C4946-FAE7-FB39-47FA-CDE8E25E9841}"/>
              </a:ext>
            </a:extLst>
          </p:cNvPr>
          <p:cNvPicPr>
            <a:picLocks noChangeAspect="1"/>
          </p:cNvPicPr>
          <p:nvPr/>
        </p:nvPicPr>
        <p:blipFill rotWithShape="1">
          <a:blip r:embed="rId4"/>
          <a:srcRect t="72585" b="770"/>
          <a:stretch/>
        </p:blipFill>
        <p:spPr>
          <a:xfrm>
            <a:off x="4326341" y="4871222"/>
            <a:ext cx="7623490" cy="1378423"/>
          </a:xfrm>
          <a:prstGeom prst="rect">
            <a:avLst/>
          </a:prstGeom>
        </p:spPr>
      </p:pic>
      <p:sp>
        <p:nvSpPr>
          <p:cNvPr id="4" name="TextBox 3">
            <a:extLst>
              <a:ext uri="{FF2B5EF4-FFF2-40B4-BE49-F238E27FC236}">
                <a16:creationId xmlns:a16="http://schemas.microsoft.com/office/drawing/2014/main" id="{232D8039-AF97-5EA8-AEDA-4D30F902D5E2}"/>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9200180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create a Mongoose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model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from a schema?</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6" name="TextBox 5">
            <a:extLst>
              <a:ext uri="{FF2B5EF4-FFF2-40B4-BE49-F238E27FC236}">
                <a16:creationId xmlns:a16="http://schemas.microsoft.com/office/drawing/2014/main" id="{596B3FC3-0460-BE8D-BCB8-440FD77EC09B}"/>
              </a:ext>
            </a:extLst>
          </p:cNvPr>
          <p:cNvSpPr txBox="1"/>
          <p:nvPr/>
        </p:nvSpPr>
        <p:spPr>
          <a:xfrm>
            <a:off x="447259" y="1046688"/>
            <a:ext cx="430536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Mongoose model by using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mongoose.model</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Graphic 3" descr="Artificial Intelligence with solid fill">
            <a:extLst>
              <a:ext uri="{FF2B5EF4-FFF2-40B4-BE49-F238E27FC236}">
                <a16:creationId xmlns:a16="http://schemas.microsoft.com/office/drawing/2014/main" id="{04A12858-39E5-2DC4-00E0-55208F10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6081" y="207442"/>
            <a:ext cx="559216" cy="559216"/>
          </a:xfrm>
          <a:prstGeom prst="rect">
            <a:avLst/>
          </a:prstGeom>
        </p:spPr>
      </p:pic>
      <p:pic>
        <p:nvPicPr>
          <p:cNvPr id="5" name="Picture 4">
            <a:extLst>
              <a:ext uri="{FF2B5EF4-FFF2-40B4-BE49-F238E27FC236}">
                <a16:creationId xmlns:a16="http://schemas.microsoft.com/office/drawing/2014/main" id="{A023B20E-25AF-36F2-E41E-F86735220954}"/>
              </a:ext>
            </a:extLst>
          </p:cNvPr>
          <p:cNvPicPr>
            <a:picLocks noChangeAspect="1"/>
          </p:cNvPicPr>
          <p:nvPr/>
        </p:nvPicPr>
        <p:blipFill>
          <a:blip r:embed="rId6"/>
          <a:stretch>
            <a:fillRect/>
          </a:stretch>
        </p:blipFill>
        <p:spPr>
          <a:xfrm>
            <a:off x="6003569" y="1080382"/>
            <a:ext cx="5486408" cy="5416567"/>
          </a:xfrm>
          <a:prstGeom prst="rect">
            <a:avLst/>
          </a:prstGeom>
        </p:spPr>
      </p:pic>
      <p:sp>
        <p:nvSpPr>
          <p:cNvPr id="45" name="Rectangle 44">
            <a:extLst>
              <a:ext uri="{FF2B5EF4-FFF2-40B4-BE49-F238E27FC236}">
                <a16:creationId xmlns:a16="http://schemas.microsoft.com/office/drawing/2014/main" id="{DABAC209-EEB9-B1E4-8896-B0DC2B88CF31}"/>
              </a:ext>
            </a:extLst>
          </p:cNvPr>
          <p:cNvSpPr/>
          <p:nvPr/>
        </p:nvSpPr>
        <p:spPr>
          <a:xfrm>
            <a:off x="7469550" y="5547458"/>
            <a:ext cx="3858092" cy="2574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4553F77-EE15-2C19-E828-CE83EFC9D1E8}"/>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903499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latin typeface="Calibri Light" panose="020F0302020204030204"/>
                <a:ea typeface="+mn-ea"/>
                <a:cs typeface="+mn-cs"/>
              </a:rPr>
              <a:t> How Mongoose provide </a:t>
            </a:r>
            <a:r>
              <a:rPr lang="en-US" sz="2400" b="1" dirty="0">
                <a:solidFill>
                  <a:srgbClr val="FFFF00"/>
                </a:solidFill>
                <a:latin typeface="Calibri Light" panose="020F0302020204030204"/>
                <a:ea typeface="+mn-ea"/>
                <a:cs typeface="+mn-cs"/>
              </a:rPr>
              <a:t>middleware support</a:t>
            </a:r>
            <a:r>
              <a:rPr lang="en-US" sz="2400" b="1" dirty="0">
                <a:solidFill>
                  <a:schemeClr val="bg1"/>
                </a:solidFill>
                <a:latin typeface="Calibri Light" panose="020F0302020204030204"/>
                <a:ea typeface="+mn-ea"/>
                <a:cs typeface="+mn-cs"/>
              </a:rPr>
              <a:t>? What are </a:t>
            </a:r>
            <a:r>
              <a:rPr lang="en-US" sz="2400" b="1" dirty="0">
                <a:solidFill>
                  <a:srgbClr val="FFFF00"/>
                </a:solidFill>
                <a:latin typeface="Calibri Light" panose="020F0302020204030204"/>
                <a:ea typeface="+mn-ea"/>
                <a:cs typeface="+mn-cs"/>
              </a:rPr>
              <a:t>Pre </a:t>
            </a:r>
            <a:r>
              <a:rPr lang="en-US" sz="2400" b="1" dirty="0">
                <a:solidFill>
                  <a:schemeClr val="bg1"/>
                </a:solidFill>
                <a:latin typeface="Calibri Light" panose="020F0302020204030204"/>
                <a:ea typeface="+mn-ea"/>
                <a:cs typeface="+mn-cs"/>
              </a:rPr>
              <a:t>&amp; </a:t>
            </a:r>
            <a:r>
              <a:rPr lang="en-US" sz="2400" b="1" dirty="0">
                <a:solidFill>
                  <a:srgbClr val="FFFF00"/>
                </a:solidFill>
                <a:latin typeface="Calibri Light" panose="020F0302020204030204"/>
                <a:ea typeface="+mn-ea"/>
                <a:cs typeface="+mn-cs"/>
              </a:rPr>
              <a:t>Post Hooks</a:t>
            </a:r>
            <a:r>
              <a:rPr lang="en-US" sz="2400" b="1" dirty="0">
                <a:solidFill>
                  <a:schemeClr val="bg1"/>
                </a:solidFill>
                <a:latin typeface="Calibri Light" panose="020F0302020204030204"/>
                <a:ea typeface="+mn-ea"/>
                <a:cs typeface="+mn-cs"/>
              </a:rPr>
              <a:t>?</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527A0FAF-AB33-1C67-6592-7308F1ED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Picture 6">
            <a:extLst>
              <a:ext uri="{FF2B5EF4-FFF2-40B4-BE49-F238E27FC236}">
                <a16:creationId xmlns:a16="http://schemas.microsoft.com/office/drawing/2014/main" id="{8407CB1B-05D5-9ED8-2F9C-30480CDB1C1C}"/>
              </a:ext>
            </a:extLst>
          </p:cNvPr>
          <p:cNvPicPr>
            <a:picLocks noChangeAspect="1"/>
          </p:cNvPicPr>
          <p:nvPr/>
        </p:nvPicPr>
        <p:blipFill rotWithShape="1">
          <a:blip r:embed="rId4"/>
          <a:srcRect b="74795"/>
          <a:stretch/>
        </p:blipFill>
        <p:spPr>
          <a:xfrm>
            <a:off x="6074544" y="1001578"/>
            <a:ext cx="5871378" cy="1605086"/>
          </a:xfrm>
          <a:prstGeom prst="rect">
            <a:avLst/>
          </a:prstGeom>
        </p:spPr>
      </p:pic>
      <p:pic>
        <p:nvPicPr>
          <p:cNvPr id="8" name="Picture 7">
            <a:extLst>
              <a:ext uri="{FF2B5EF4-FFF2-40B4-BE49-F238E27FC236}">
                <a16:creationId xmlns:a16="http://schemas.microsoft.com/office/drawing/2014/main" id="{3885BAB6-A7F3-DD2F-F024-0C467EAC5108}"/>
              </a:ext>
            </a:extLst>
          </p:cNvPr>
          <p:cNvPicPr>
            <a:picLocks noChangeAspect="1"/>
          </p:cNvPicPr>
          <p:nvPr/>
        </p:nvPicPr>
        <p:blipFill rotWithShape="1">
          <a:blip r:embed="rId4"/>
          <a:srcRect t="25540" b="44507"/>
          <a:stretch/>
        </p:blipFill>
        <p:spPr>
          <a:xfrm>
            <a:off x="6074544" y="2448651"/>
            <a:ext cx="5871378" cy="1907492"/>
          </a:xfrm>
          <a:prstGeom prst="rect">
            <a:avLst/>
          </a:prstGeom>
        </p:spPr>
      </p:pic>
      <p:pic>
        <p:nvPicPr>
          <p:cNvPr id="11" name="Picture 10">
            <a:extLst>
              <a:ext uri="{FF2B5EF4-FFF2-40B4-BE49-F238E27FC236}">
                <a16:creationId xmlns:a16="http://schemas.microsoft.com/office/drawing/2014/main" id="{EBD8F0C5-4354-65D7-4F49-F90631FFC840}"/>
              </a:ext>
            </a:extLst>
          </p:cNvPr>
          <p:cNvPicPr>
            <a:picLocks noChangeAspect="1"/>
          </p:cNvPicPr>
          <p:nvPr/>
        </p:nvPicPr>
        <p:blipFill rotWithShape="1">
          <a:blip r:embed="rId4"/>
          <a:srcRect t="55828" b="18055"/>
          <a:stretch/>
        </p:blipFill>
        <p:spPr>
          <a:xfrm>
            <a:off x="6074544" y="4251337"/>
            <a:ext cx="5871378" cy="1663241"/>
          </a:xfrm>
          <a:prstGeom prst="rect">
            <a:avLst/>
          </a:prstGeom>
        </p:spPr>
      </p:pic>
      <p:pic>
        <p:nvPicPr>
          <p:cNvPr id="19" name="Picture 18">
            <a:extLst>
              <a:ext uri="{FF2B5EF4-FFF2-40B4-BE49-F238E27FC236}">
                <a16:creationId xmlns:a16="http://schemas.microsoft.com/office/drawing/2014/main" id="{248A7356-D1F5-9321-1269-61F5ECA2C27B}"/>
              </a:ext>
            </a:extLst>
          </p:cNvPr>
          <p:cNvPicPr>
            <a:picLocks noChangeAspect="1"/>
          </p:cNvPicPr>
          <p:nvPr/>
        </p:nvPicPr>
        <p:blipFill rotWithShape="1">
          <a:blip r:embed="rId4"/>
          <a:srcRect t="82277" b="2517"/>
          <a:stretch/>
        </p:blipFill>
        <p:spPr>
          <a:xfrm>
            <a:off x="6074544" y="5770618"/>
            <a:ext cx="5871378" cy="968385"/>
          </a:xfrm>
          <a:prstGeom prst="rect">
            <a:avLst/>
          </a:prstGeom>
        </p:spPr>
      </p:pic>
      <p:sp>
        <p:nvSpPr>
          <p:cNvPr id="20" name="TextBox 19">
            <a:extLst>
              <a:ext uri="{FF2B5EF4-FFF2-40B4-BE49-F238E27FC236}">
                <a16:creationId xmlns:a16="http://schemas.microsoft.com/office/drawing/2014/main" id="{478EDF94-9F70-7E15-523F-D3EC486DEF60}"/>
              </a:ext>
            </a:extLst>
          </p:cNvPr>
          <p:cNvSpPr txBox="1"/>
          <p:nvPr/>
        </p:nvSpPr>
        <p:spPr>
          <a:xfrm>
            <a:off x="222152" y="992503"/>
            <a:ext cx="5482907" cy="178510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Mongoose provides middleware support by allowing you to define pre and post hooks, also known as middleware functions.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 hook execute before specific database operations.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 hook execute after specific database operations.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2BD77FDB-41F6-9A4B-484C-2BB7D4588C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661" y="288466"/>
            <a:ext cx="917732" cy="365118"/>
          </a:xfrm>
          <a:prstGeom prst="rect">
            <a:avLst/>
          </a:prstGeom>
        </p:spPr>
      </p:pic>
      <p:sp>
        <p:nvSpPr>
          <p:cNvPr id="4" name="TextBox 3">
            <a:extLst>
              <a:ext uri="{FF2B5EF4-FFF2-40B4-BE49-F238E27FC236}">
                <a16:creationId xmlns:a16="http://schemas.microsoft.com/office/drawing/2014/main" id="{ABA4F14B-DD93-7853-D3CC-049058BDEC8E}"/>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012677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50ABEA9-4194-72DC-A47A-FD4405EBC08D}"/>
              </a:ext>
            </a:extLst>
          </p:cNvPr>
          <p:cNvSpPr/>
          <p:nvPr/>
        </p:nvSpPr>
        <p:spPr>
          <a:xfrm>
            <a:off x="204874" y="96420"/>
            <a:ext cx="1711325" cy="1604645"/>
          </a:xfrm>
          <a:prstGeom prst="ellipse">
            <a:avLst/>
          </a:prstGeom>
          <a:solidFill>
            <a:srgbClr val="5FB7D3"/>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Times New Roman" panose="02020603050405020304" pitchFamily="18" charset="0"/>
              </a:rPr>
              <a:t>PREFACE</a:t>
            </a:r>
            <a:endParaRPr kumimoji="0" lang="en-IN" sz="14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41D0DF5-16B4-824D-66F7-56403BAF43F3}"/>
              </a:ext>
            </a:extLst>
          </p:cNvPr>
          <p:cNvSpPr txBox="1"/>
          <p:nvPr/>
        </p:nvSpPr>
        <p:spPr>
          <a:xfrm>
            <a:off x="1493728" y="1503217"/>
            <a:ext cx="9309255" cy="4154984"/>
          </a:xfrm>
          <a:prstGeom prst="rect">
            <a:avLst/>
          </a:prstGeom>
          <a:noFill/>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rPr>
              <a:t>ABOUT THE BOOK</a:t>
            </a:r>
            <a:endParaRPr kumimoji="0" lang="en-IN" sz="2200" b="0"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 </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This book contains top 200 Node.js interview questions and answers.</a:t>
            </a: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rPr>
              <a:t>ABOUT THE AUTHOR</a:t>
            </a:r>
            <a:endParaRPr kumimoji="0" lang="en-IN" sz="2200" b="0"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 </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Happy Rawat has around 15 years of experience in software development. He helps candidates in clearing technical interview in tech companies. </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p:txBody>
      </p:sp>
      <p:pic>
        <p:nvPicPr>
          <p:cNvPr id="2" name="Picture 1" descr="A person with a beard&#10;&#10;Description automatically generated">
            <a:extLst>
              <a:ext uri="{FF2B5EF4-FFF2-40B4-BE49-F238E27FC236}">
                <a16:creationId xmlns:a16="http://schemas.microsoft.com/office/drawing/2014/main" id="{A642C555-6629-0CF9-D695-225536891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63" y="4103163"/>
            <a:ext cx="1290655" cy="1674585"/>
          </a:xfrm>
          <a:prstGeom prst="rect">
            <a:avLst/>
          </a:prstGeom>
        </p:spPr>
      </p:pic>
    </p:spTree>
    <p:extLst>
      <p:ext uri="{BB962C8B-B14F-4D97-AF65-F5344CB8AC3E}">
        <p14:creationId xmlns:p14="http://schemas.microsoft.com/office/powerpoint/2010/main" val="3950447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DD8A1-0528-28BF-B014-5BAB27FEC31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A895D09-685A-BB9F-2AB9-2AADCC6C580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FAC5C9-604D-AF2B-45DA-E76DD1E9DF36}"/>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disadvantages</a:t>
            </a:r>
            <a:r>
              <a:rPr kumimoji="0" lang="en-US" sz="2400" b="1" i="0" u="none" strike="noStrike" kern="1200" cap="none" spc="0" normalizeH="0" baseline="0" noProof="0" dirty="0">
                <a:ln>
                  <a:noFill/>
                </a:ln>
                <a:solidFill>
                  <a:schemeClr val="bg1"/>
                </a:solidFill>
                <a:effectLst/>
                <a:uLnTx/>
                <a:uFillTx/>
                <a:ea typeface="+mn-ea"/>
                <a:cs typeface="+mn-cs"/>
              </a:rPr>
              <a:t> of node? When to use and when not to use Node?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4BEAFD67-0FF2-C083-B961-9D3652FFE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Diagram 3">
            <a:extLst>
              <a:ext uri="{FF2B5EF4-FFF2-40B4-BE49-F238E27FC236}">
                <a16:creationId xmlns:a16="http://schemas.microsoft.com/office/drawing/2014/main" id="{04F08730-9AB0-706C-A699-2A35EAC80D8E}"/>
              </a:ext>
            </a:extLst>
          </p:cNvPr>
          <p:cNvGraphicFramePr/>
          <p:nvPr/>
        </p:nvGraphicFramePr>
        <p:xfrm>
          <a:off x="519292" y="1156502"/>
          <a:ext cx="5415995" cy="51944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BC9054CF-0620-CE8D-EF6B-6D0C8CACA427}"/>
              </a:ext>
            </a:extLst>
          </p:cNvPr>
          <p:cNvGraphicFramePr/>
          <p:nvPr/>
        </p:nvGraphicFramePr>
        <p:xfrm>
          <a:off x="5994494" y="1256255"/>
          <a:ext cx="4876800" cy="53771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TextBox 4">
            <a:extLst>
              <a:ext uri="{FF2B5EF4-FFF2-40B4-BE49-F238E27FC236}">
                <a16:creationId xmlns:a16="http://schemas.microsoft.com/office/drawing/2014/main" id="{17EAE161-7441-25E7-1C9C-71281CACA582}"/>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chapter index</a:t>
            </a:r>
            <a:endParaRPr lang="en-IN" sz="1400" dirty="0"/>
          </a:p>
        </p:txBody>
      </p:sp>
    </p:spTree>
    <p:extLst>
      <p:ext uri="{BB962C8B-B14F-4D97-AF65-F5344CB8AC3E}">
        <p14:creationId xmlns:p14="http://schemas.microsoft.com/office/powerpoint/2010/main" val="31998026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D1E82-D5FB-4650-A992-726840062130}"/>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ea typeface="+mn-ea"/>
                <a:cs typeface="+mn-cs"/>
              </a:rPr>
              <a:t>Chapters</a:t>
            </a:r>
          </a:p>
        </p:txBody>
      </p:sp>
      <p:pic>
        <p:nvPicPr>
          <p:cNvPr id="10" name="Picture 2" descr="Node">
            <a:extLst>
              <a:ext uri="{FF2B5EF4-FFF2-40B4-BE49-F238E27FC236}">
                <a16:creationId xmlns:a16="http://schemas.microsoft.com/office/drawing/2014/main" id="{D70FDFC9-8C0B-F69A-8A21-EBFA92E78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06" b="26607"/>
          <a:stretch/>
        </p:blipFill>
        <p:spPr bwMode="auto">
          <a:xfrm>
            <a:off x="3708363" y="69920"/>
            <a:ext cx="1378055" cy="7524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C212F526-4EDD-BC92-838D-415145160587}"/>
              </a:ext>
            </a:extLst>
          </p:cNvPr>
          <p:cNvGraphicFramePr/>
          <p:nvPr/>
        </p:nvGraphicFramePr>
        <p:xfrm>
          <a:off x="166925" y="963562"/>
          <a:ext cx="11858150" cy="3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E3291E76-ADEA-59FE-CC31-5859F8EB769D}"/>
              </a:ext>
            </a:extLst>
          </p:cNvPr>
          <p:cNvGraphicFramePr/>
          <p:nvPr/>
        </p:nvGraphicFramePr>
        <p:xfrm>
          <a:off x="166925" y="3730794"/>
          <a:ext cx="11858150" cy="30572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descr="A red and yellow sign with a black background&#10;&#10;Description automatically generated">
            <a:extLst>
              <a:ext uri="{FF2B5EF4-FFF2-40B4-BE49-F238E27FC236}">
                <a16:creationId xmlns:a16="http://schemas.microsoft.com/office/drawing/2014/main" id="{F19A6F64-7156-BED8-4DAD-2DAC2043FEA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00399" y="3924814"/>
            <a:ext cx="796412" cy="649515"/>
          </a:xfrm>
          <a:prstGeom prst="rect">
            <a:avLst/>
          </a:prstGeom>
        </p:spPr>
      </p:pic>
    </p:spTree>
    <p:extLst>
      <p:ext uri="{BB962C8B-B14F-4D97-AF65-F5344CB8AC3E}">
        <p14:creationId xmlns:p14="http://schemas.microsoft.com/office/powerpoint/2010/main" val="13862759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9" y="1510221"/>
            <a:ext cx="5931410" cy="4447371"/>
          </a:xfrm>
          <a:prstGeom prst="rect">
            <a:avLst/>
          </a:prstGeom>
          <a:noFill/>
        </p:spPr>
        <p:txBody>
          <a:bodyPr wrap="square">
            <a:spAutoFit/>
          </a:bodyPr>
          <a:lstStyle/>
          <a:p>
            <a:pPr lvl="0">
              <a:lnSpc>
                <a:spcPct val="90000"/>
              </a:lnSpc>
              <a:spcBef>
                <a:spcPts val="1200"/>
              </a:spcBef>
              <a:defRPr/>
            </a:pPr>
            <a:r>
              <a:rPr lang="en-US" dirty="0">
                <a:hlinkClick r:id="rId3" action="ppaction://hlinksldjump">
                  <a:extLst>
                    <a:ext uri="{A12FA001-AC4F-418D-AE19-62706E023703}">
                      <ahyp:hlinkClr xmlns:ahyp="http://schemas.microsoft.com/office/drawing/2018/hyperlinkcolor" val="tx"/>
                    </a:ext>
                  </a:extLst>
                </a:hlinkClick>
              </a:rPr>
              <a:t>Q. How you would organize your Node.js project for </a:t>
            </a:r>
            <a:r>
              <a:rPr lang="en-US" dirty="0">
                <a:solidFill>
                  <a:srgbClr val="FFFF00"/>
                </a:solidFill>
                <a:hlinkClick r:id="rId3" action="ppaction://hlinksldjump">
                  <a:extLst>
                    <a:ext uri="{A12FA001-AC4F-418D-AE19-62706E023703}">
                      <ahyp:hlinkClr xmlns:ahyp="http://schemas.microsoft.com/office/drawing/2018/hyperlinkcolor" val="tx"/>
                    </a:ext>
                  </a:extLst>
                </a:hlinkClick>
              </a:rPr>
              <a:t>building</a:t>
            </a:r>
            <a:r>
              <a:rPr lang="en-US" dirty="0">
                <a:hlinkClick r:id="rId3" action="ppaction://hlinksldjump">
                  <a:extLst>
                    <a:ext uri="{A12FA001-AC4F-418D-AE19-62706E023703}">
                      <ahyp:hlinkClr xmlns:ahyp="http://schemas.microsoft.com/office/drawing/2018/hyperlinkcolor" val="tx"/>
                    </a:ext>
                  </a:extLst>
                </a:hlinkClick>
              </a:rPr>
              <a:t> </a:t>
            </a:r>
            <a:r>
              <a:rPr lang="en-US" dirty="0">
                <a:solidFill>
                  <a:srgbClr val="FFFF00"/>
                </a:solidFill>
                <a:hlinkClick r:id="rId3" action="ppaction://hlinksldjump">
                  <a:extLst>
                    <a:ext uri="{A12FA001-AC4F-418D-AE19-62706E023703}">
                      <ahyp:hlinkClr xmlns:ahyp="http://schemas.microsoft.com/office/drawing/2018/hyperlinkcolor" val="tx"/>
                    </a:ext>
                  </a:extLst>
                </a:hlinkClick>
              </a:rPr>
              <a:t>a RESTful API</a:t>
            </a:r>
            <a:r>
              <a:rPr lang="en-US" dirty="0">
                <a:hlinkClick r:id="rId3" action="ppaction://hlinksldjump">
                  <a:extLst>
                    <a:ext uri="{A12FA001-AC4F-418D-AE19-62706E023703}">
                      <ahyp:hlinkClr xmlns:ahyp="http://schemas.microsoft.com/office/drawing/2018/hyperlinkcolor" val="tx"/>
                    </a:ext>
                  </a:extLst>
                </a:hlinkClick>
              </a:rPr>
              <a:t>? What modules or frameworks would you use for routing and handling requests?</a:t>
            </a:r>
          </a:p>
          <a:p>
            <a:pPr lvl="0">
              <a:lnSpc>
                <a:spcPct val="90000"/>
              </a:lnSpc>
              <a:spcBef>
                <a:spcPts val="1200"/>
              </a:spcBef>
              <a:defRPr/>
            </a:pPr>
            <a:r>
              <a:rPr lang="en-US" dirty="0">
                <a:hlinkClick r:id="rId4" action="ppaction://hlinksldjump">
                  <a:extLst>
                    <a:ext uri="{A12FA001-AC4F-418D-AE19-62706E023703}">
                      <ahyp:hlinkClr xmlns:ahyp="http://schemas.microsoft.com/office/drawing/2018/hyperlinkcolor" val="tx"/>
                    </a:ext>
                  </a:extLst>
                </a:hlinkClick>
              </a:rPr>
              <a:t>Q. Describe the steps you would take to implement </a:t>
            </a:r>
            <a:r>
              <a:rPr lang="en-US" dirty="0">
                <a:solidFill>
                  <a:srgbClr val="FFFF00"/>
                </a:solidFill>
                <a:hlinkClick r:id="rId4" action="ppaction://hlinksldjump">
                  <a:extLst>
                    <a:ext uri="{A12FA001-AC4F-418D-AE19-62706E023703}">
                      <ahyp:hlinkClr xmlns:ahyp="http://schemas.microsoft.com/office/drawing/2018/hyperlinkcolor" val="tx"/>
                    </a:ext>
                  </a:extLst>
                </a:hlinkClick>
              </a:rPr>
              <a:t>user</a:t>
            </a:r>
            <a:r>
              <a:rPr lang="en-US" dirty="0">
                <a:hlinkClick r:id="rId4" action="ppaction://hlinksldjump">
                  <a:extLst>
                    <a:ext uri="{A12FA001-AC4F-418D-AE19-62706E023703}">
                      <ahyp:hlinkClr xmlns:ahyp="http://schemas.microsoft.com/office/drawing/2018/hyperlinkcolor" val="tx"/>
                    </a:ext>
                  </a:extLst>
                </a:hlinkClick>
              </a:rPr>
              <a:t> </a:t>
            </a:r>
            <a:r>
              <a:rPr lang="en-US" dirty="0">
                <a:solidFill>
                  <a:srgbClr val="FFFF00"/>
                </a:solidFill>
                <a:hlinkClick r:id="rId4" action="ppaction://hlinksldjump">
                  <a:extLst>
                    <a:ext uri="{A12FA001-AC4F-418D-AE19-62706E023703}">
                      <ahyp:hlinkClr xmlns:ahyp="http://schemas.microsoft.com/office/drawing/2018/hyperlinkcolor" val="tx"/>
                    </a:ext>
                  </a:extLst>
                </a:hlinkClick>
              </a:rPr>
              <a:t>authentication</a:t>
            </a:r>
            <a:r>
              <a:rPr lang="en-US" dirty="0">
                <a:hlinkClick r:id="rId4" action="ppaction://hlinksldjump">
                  <a:extLst>
                    <a:ext uri="{A12FA001-AC4F-418D-AE19-62706E023703}">
                      <ahyp:hlinkClr xmlns:ahyp="http://schemas.microsoft.com/office/drawing/2018/hyperlinkcolor" val="tx"/>
                    </a:ext>
                  </a:extLst>
                </a:hlinkClick>
              </a:rPr>
              <a:t> in a Node.js application. What strategies or libraries would you consider for secure authentication?</a:t>
            </a:r>
          </a:p>
          <a:p>
            <a:pPr lvl="0">
              <a:lnSpc>
                <a:spcPct val="90000"/>
              </a:lnSpc>
              <a:spcBef>
                <a:spcPts val="1200"/>
              </a:spcBef>
              <a:defRPr/>
            </a:pPr>
            <a:r>
              <a:rPr lang="en-US" dirty="0">
                <a:hlinkClick r:id="rId5" action="ppaction://hlinksldjump">
                  <a:extLst>
                    <a:ext uri="{A12FA001-AC4F-418D-AE19-62706E023703}">
                      <ahyp:hlinkClr xmlns:ahyp="http://schemas.microsoft.com/office/drawing/2018/hyperlinkcolor" val="tx"/>
                    </a:ext>
                  </a:extLst>
                </a:hlinkClick>
              </a:rPr>
              <a:t>Q. Describe the steps you would follow to </a:t>
            </a:r>
            <a:r>
              <a:rPr lang="en-US" dirty="0">
                <a:solidFill>
                  <a:srgbClr val="FFFF00"/>
                </a:solidFill>
                <a:hlinkClick r:id="rId5" action="ppaction://hlinksldjump">
                  <a:extLst>
                    <a:ext uri="{A12FA001-AC4F-418D-AE19-62706E023703}">
                      <ahyp:hlinkClr xmlns:ahyp="http://schemas.microsoft.com/office/drawing/2018/hyperlinkcolor" val="tx"/>
                    </a:ext>
                  </a:extLst>
                </a:hlinkClick>
              </a:rPr>
              <a:t>deploy a Node.js application</a:t>
            </a:r>
            <a:r>
              <a:rPr lang="en-US" dirty="0">
                <a:hlinkClick r:id="rId5" action="ppaction://hlinksldjump">
                  <a:extLst>
                    <a:ext uri="{A12FA001-AC4F-418D-AE19-62706E023703}">
                      <ahyp:hlinkClr xmlns:ahyp="http://schemas.microsoft.com/office/drawing/2018/hyperlinkcolor" val="tx"/>
                    </a:ext>
                  </a:extLst>
                </a:hlinkClick>
              </a:rPr>
              <a:t> to a production environment? How would you manage dependencies, environment variables, and monitor the application in production?</a:t>
            </a:r>
          </a:p>
          <a:p>
            <a:pPr lvl="0">
              <a:lnSpc>
                <a:spcPct val="90000"/>
              </a:lnSpc>
              <a:spcBef>
                <a:spcPts val="1200"/>
              </a:spcBef>
              <a:defRPr/>
            </a:pPr>
            <a:r>
              <a:rPr lang="en-US" dirty="0">
                <a:hlinkClick r:id="rId6" action="ppaction://hlinksldjump">
                  <a:extLst>
                    <a:ext uri="{A12FA001-AC4F-418D-AE19-62706E023703}">
                      <ahyp:hlinkClr xmlns:ahyp="http://schemas.microsoft.com/office/drawing/2018/hyperlinkcolor" val="tx"/>
                    </a:ext>
                  </a:extLst>
                </a:hlinkClick>
              </a:rPr>
              <a:t>Q. Your Node.js application needs to interact with a MongoDB database. How would you handle </a:t>
            </a:r>
            <a:r>
              <a:rPr lang="en-US" dirty="0">
                <a:solidFill>
                  <a:srgbClr val="FFFF00"/>
                </a:solidFill>
                <a:hlinkClick r:id="rId6" action="ppaction://hlinksldjump">
                  <a:extLst>
                    <a:ext uri="{A12FA001-AC4F-418D-AE19-62706E023703}">
                      <ahyp:hlinkClr xmlns:ahyp="http://schemas.microsoft.com/office/drawing/2018/hyperlinkcolor" val="tx"/>
                    </a:ext>
                  </a:extLst>
                </a:hlinkClick>
              </a:rPr>
              <a:t>database</a:t>
            </a:r>
            <a:r>
              <a:rPr lang="en-US" dirty="0">
                <a:hlinkClick r:id="rId6" action="ppaction://hlinksldjump">
                  <a:extLst>
                    <a:ext uri="{A12FA001-AC4F-418D-AE19-62706E023703}">
                      <ahyp:hlinkClr xmlns:ahyp="http://schemas.microsoft.com/office/drawing/2018/hyperlinkcolor" val="tx"/>
                    </a:ext>
                  </a:extLst>
                </a:hlinkClick>
              </a:rPr>
              <a:t> </a:t>
            </a:r>
            <a:r>
              <a:rPr lang="en-US" dirty="0">
                <a:solidFill>
                  <a:srgbClr val="FFFF00"/>
                </a:solidFill>
                <a:hlinkClick r:id="rId6" action="ppaction://hlinksldjump">
                  <a:extLst>
                    <a:ext uri="{A12FA001-AC4F-418D-AE19-62706E023703}">
                      <ahyp:hlinkClr xmlns:ahyp="http://schemas.microsoft.com/office/drawing/2018/hyperlinkcolor" val="tx"/>
                    </a:ext>
                  </a:extLst>
                </a:hlinkClick>
              </a:rPr>
              <a:t>transactions</a:t>
            </a:r>
            <a:r>
              <a:rPr lang="en-US" dirty="0">
                <a:hlinkClick r:id="rId6" action="ppaction://hlinksldjump">
                  <a:extLst>
                    <a:ext uri="{A12FA001-AC4F-418D-AE19-62706E023703}">
                      <ahyp:hlinkClr xmlns:ahyp="http://schemas.microsoft.com/office/drawing/2018/hyperlinkcolor" val="tx"/>
                    </a:ext>
                  </a:extLst>
                </a:hlinkClick>
              </a:rPr>
              <a:t> and ensure data integrity?</a:t>
            </a:r>
          </a:p>
          <a:p>
            <a:pPr lvl="0">
              <a:lnSpc>
                <a:spcPct val="90000"/>
              </a:lnSpc>
              <a:spcBef>
                <a:spcPts val="1200"/>
              </a:spcBef>
              <a:defRPr/>
            </a:pPr>
            <a:r>
              <a:rPr lang="en-US" dirty="0">
                <a:hlinkClick r:id="rId7" action="ppaction://hlinksldjump">
                  <a:extLst>
                    <a:ext uri="{A12FA001-AC4F-418D-AE19-62706E023703}">
                      <ahyp:hlinkClr xmlns:ahyp="http://schemas.microsoft.com/office/drawing/2018/hyperlinkcolor" val="tx"/>
                    </a:ext>
                  </a:extLst>
                </a:hlinkClick>
              </a:rPr>
              <a:t>Q. How to </a:t>
            </a:r>
            <a:r>
              <a:rPr lang="en-US" dirty="0">
                <a:solidFill>
                  <a:srgbClr val="FFFF00"/>
                </a:solidFill>
                <a:hlinkClick r:id="rId7" action="ppaction://hlinksldjump">
                  <a:extLst>
                    <a:ext uri="{A12FA001-AC4F-418D-AE19-62706E023703}">
                      <ahyp:hlinkClr xmlns:ahyp="http://schemas.microsoft.com/office/drawing/2018/hyperlinkcolor" val="tx"/>
                    </a:ext>
                  </a:extLst>
                </a:hlinkClick>
              </a:rPr>
              <a:t>secure</a:t>
            </a:r>
            <a:r>
              <a:rPr lang="en-US" dirty="0">
                <a:hlinkClick r:id="rId7" action="ppaction://hlinksldjump">
                  <a:extLst>
                    <a:ext uri="{A12FA001-AC4F-418D-AE19-62706E023703}">
                      <ahyp:hlinkClr xmlns:ahyp="http://schemas.microsoft.com/office/drawing/2018/hyperlinkcolor" val="tx"/>
                    </a:ext>
                  </a:extLst>
                </a:hlinkClick>
              </a:rPr>
              <a:t> your Node.js application. What security measures would you implement?</a:t>
            </a:r>
            <a:endParaRPr lang="en-US" dirty="0"/>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normAutofit/>
          </a:bodyPr>
          <a:lstStyle/>
          <a:p>
            <a:r>
              <a:rPr lang="en-US" sz="3600" b="1" dirty="0">
                <a:solidFill>
                  <a:srgbClr val="FFFF00"/>
                </a:solidFill>
              </a:rPr>
              <a:t>23. Application based questions</a:t>
            </a:r>
            <a:endParaRPr lang="en-IN" sz="3600"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Programmer male outline">
            <a:extLst>
              <a:ext uri="{FF2B5EF4-FFF2-40B4-BE49-F238E27FC236}">
                <a16:creationId xmlns:a16="http://schemas.microsoft.com/office/drawing/2014/main" id="{A0F0C9AA-F47E-1E62-8E5E-64E9B04557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7521" y="140679"/>
            <a:ext cx="1000400" cy="1000400"/>
          </a:xfrm>
          <a:prstGeom prst="rect">
            <a:avLst/>
          </a:prstGeom>
        </p:spPr>
      </p:pic>
      <p:sp>
        <p:nvSpPr>
          <p:cNvPr id="3" name="TextBox 2">
            <a:extLst>
              <a:ext uri="{FF2B5EF4-FFF2-40B4-BE49-F238E27FC236}">
                <a16:creationId xmlns:a16="http://schemas.microsoft.com/office/drawing/2014/main" id="{ABFD7692-B79D-A270-BD73-4134AA1D834C}"/>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1077214209"/>
      </p:ext>
    </p:extLst>
  </p:cSld>
  <p:clrMapOvr>
    <a:overrideClrMapping bg1="dk1" tx1="lt1" bg2="dk2" tx2="lt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13906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60" y="445742"/>
            <a:ext cx="8626118" cy="543088"/>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ea typeface="+mn-ea"/>
                <a:cs typeface="+mn-cs"/>
              </a:rPr>
              <a:t>. How you would organize your Node.js project for </a:t>
            </a:r>
            <a:r>
              <a:rPr lang="en-US" sz="2400" b="1" dirty="0">
                <a:solidFill>
                  <a:srgbClr val="FFFF00"/>
                </a:solidFill>
                <a:ea typeface="+mn-ea"/>
                <a:cs typeface="+mn-cs"/>
              </a:rPr>
              <a:t>building a RESTful API</a:t>
            </a:r>
            <a:r>
              <a:rPr lang="en-US" sz="2400" b="1" dirty="0">
                <a:solidFill>
                  <a:schemeClr val="bg1"/>
                </a:solidFill>
                <a:ea typeface="+mn-ea"/>
                <a:cs typeface="+mn-cs"/>
              </a:rPr>
              <a:t>? What modules or frameworks would you use for routing and handling requests?</a:t>
            </a:r>
            <a:endParaRPr lang="en-IN" sz="2400" dirty="0">
              <a:solidFill>
                <a:schemeClr val="bg1"/>
              </a:solidFill>
            </a:endParaRPr>
          </a:p>
        </p:txBody>
      </p:sp>
      <p:graphicFrame>
        <p:nvGraphicFramePr>
          <p:cNvPr id="14" name="Diagram 13">
            <a:extLst>
              <a:ext uri="{FF2B5EF4-FFF2-40B4-BE49-F238E27FC236}">
                <a16:creationId xmlns:a16="http://schemas.microsoft.com/office/drawing/2014/main" id="{03214A08-59B8-A990-46CB-1A78AC76D5FC}"/>
              </a:ext>
            </a:extLst>
          </p:cNvPr>
          <p:cNvGraphicFramePr/>
          <p:nvPr/>
        </p:nvGraphicFramePr>
        <p:xfrm>
          <a:off x="447259" y="1888277"/>
          <a:ext cx="9371298" cy="4197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63275" y="16308"/>
            <a:ext cx="849836" cy="1102636"/>
          </a:xfrm>
          <a:prstGeom prst="rect">
            <a:avLst/>
          </a:prstGeom>
        </p:spPr>
      </p:pic>
      <p:pic>
        <p:nvPicPr>
          <p:cNvPr id="13" name="Graphic 12" descr="Programmer male outline">
            <a:extLst>
              <a:ext uri="{FF2B5EF4-FFF2-40B4-BE49-F238E27FC236}">
                <a16:creationId xmlns:a16="http://schemas.microsoft.com/office/drawing/2014/main" id="{96A68AC1-AF25-5068-03F9-5053CDCD9C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49067" y="154576"/>
            <a:ext cx="1069298" cy="1069298"/>
          </a:xfrm>
          <a:prstGeom prst="rect">
            <a:avLst/>
          </a:prstGeom>
        </p:spPr>
      </p:pic>
      <p:sp>
        <p:nvSpPr>
          <p:cNvPr id="3" name="TextBox 2">
            <a:extLst>
              <a:ext uri="{FF2B5EF4-FFF2-40B4-BE49-F238E27FC236}">
                <a16:creationId xmlns:a16="http://schemas.microsoft.com/office/drawing/2014/main" id="{5EA8B746-A0F9-CD7C-BCF8-4E742D4F3B8E}"/>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8589873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13906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60" y="445742"/>
            <a:ext cx="8626118" cy="543088"/>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ea typeface="+mn-ea"/>
                <a:cs typeface="+mn-cs"/>
              </a:rPr>
              <a:t>. Describe the steps you would take to implement </a:t>
            </a:r>
            <a:r>
              <a:rPr lang="en-US" sz="2400" b="1" dirty="0">
                <a:solidFill>
                  <a:srgbClr val="FFFF00"/>
                </a:solidFill>
                <a:ea typeface="+mn-ea"/>
                <a:cs typeface="+mn-cs"/>
              </a:rPr>
              <a:t>user authentication</a:t>
            </a:r>
            <a:r>
              <a:rPr lang="en-US" sz="2400" b="1" dirty="0">
                <a:solidFill>
                  <a:schemeClr val="bg1"/>
                </a:solidFill>
                <a:ea typeface="+mn-ea"/>
                <a:cs typeface="+mn-cs"/>
              </a:rPr>
              <a:t> in a Node.js application. What strategies or libraries would you consider for secure authentication?</a:t>
            </a:r>
            <a:endParaRPr lang="en-IN" sz="2400" dirty="0">
              <a:solidFill>
                <a:schemeClr val="bg1"/>
              </a:solidFill>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275" y="16308"/>
            <a:ext cx="849836" cy="1102636"/>
          </a:xfrm>
          <a:prstGeom prst="rect">
            <a:avLst/>
          </a:prstGeom>
        </p:spPr>
      </p:pic>
      <p:pic>
        <p:nvPicPr>
          <p:cNvPr id="13" name="Graphic 12" descr="Programmer male outline">
            <a:extLst>
              <a:ext uri="{FF2B5EF4-FFF2-40B4-BE49-F238E27FC236}">
                <a16:creationId xmlns:a16="http://schemas.microsoft.com/office/drawing/2014/main" id="{96A68AC1-AF25-5068-03F9-5053CDCD9C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49067" y="154576"/>
            <a:ext cx="1069298" cy="1069298"/>
          </a:xfrm>
          <a:prstGeom prst="rect">
            <a:avLst/>
          </a:prstGeom>
        </p:spPr>
      </p:pic>
      <p:sp>
        <p:nvSpPr>
          <p:cNvPr id="3" name="TextBox 2">
            <a:extLst>
              <a:ext uri="{FF2B5EF4-FFF2-40B4-BE49-F238E27FC236}">
                <a16:creationId xmlns:a16="http://schemas.microsoft.com/office/drawing/2014/main" id="{B8CE58A4-3163-46F0-55BC-4F8FDFDE0E2B}"/>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graphicFrame>
        <p:nvGraphicFramePr>
          <p:cNvPr id="4" name="Diagram 3">
            <a:extLst>
              <a:ext uri="{FF2B5EF4-FFF2-40B4-BE49-F238E27FC236}">
                <a16:creationId xmlns:a16="http://schemas.microsoft.com/office/drawing/2014/main" id="{29F1F8FD-19B8-A6A7-6934-E127C8BD4182}"/>
              </a:ext>
            </a:extLst>
          </p:cNvPr>
          <p:cNvGraphicFramePr/>
          <p:nvPr>
            <p:extLst>
              <p:ext uri="{D42A27DB-BD31-4B8C-83A1-F6EECF244321}">
                <p14:modId xmlns:p14="http://schemas.microsoft.com/office/powerpoint/2010/main" val="2202085462"/>
              </p:ext>
            </p:extLst>
          </p:nvPr>
        </p:nvGraphicFramePr>
        <p:xfrm>
          <a:off x="447259" y="1888276"/>
          <a:ext cx="10816016" cy="45239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827330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13906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445742"/>
            <a:ext cx="8711731" cy="543088"/>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ea typeface="+mn-ea"/>
                <a:cs typeface="+mn-cs"/>
              </a:rPr>
              <a:t>. Describe the steps you would follow to </a:t>
            </a:r>
            <a:r>
              <a:rPr lang="en-US" sz="2400" b="1" dirty="0">
                <a:solidFill>
                  <a:srgbClr val="FFFF00"/>
                </a:solidFill>
                <a:ea typeface="+mn-ea"/>
                <a:cs typeface="+mn-cs"/>
              </a:rPr>
              <a:t>deploy a Node.js application </a:t>
            </a:r>
            <a:r>
              <a:rPr lang="en-US" sz="2400" b="1" dirty="0">
                <a:solidFill>
                  <a:schemeClr val="bg1"/>
                </a:solidFill>
                <a:ea typeface="+mn-ea"/>
                <a:cs typeface="+mn-cs"/>
              </a:rPr>
              <a:t>to a production environment? How would you manage dependencies, environment variables, and monitor the application in production?</a:t>
            </a:r>
            <a:endParaRPr lang="en-IN" sz="2400" dirty="0">
              <a:solidFill>
                <a:schemeClr val="bg1"/>
              </a:solidFill>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275" y="16308"/>
            <a:ext cx="849836" cy="1102636"/>
          </a:xfrm>
          <a:prstGeom prst="rect">
            <a:avLst/>
          </a:prstGeom>
        </p:spPr>
      </p:pic>
      <p:pic>
        <p:nvPicPr>
          <p:cNvPr id="13" name="Graphic 12" descr="Programmer male outline">
            <a:extLst>
              <a:ext uri="{FF2B5EF4-FFF2-40B4-BE49-F238E27FC236}">
                <a16:creationId xmlns:a16="http://schemas.microsoft.com/office/drawing/2014/main" id="{96A68AC1-AF25-5068-03F9-5053CDCD9C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49067" y="154576"/>
            <a:ext cx="1069298" cy="1069298"/>
          </a:xfrm>
          <a:prstGeom prst="rect">
            <a:avLst/>
          </a:prstGeom>
        </p:spPr>
      </p:pic>
      <p:graphicFrame>
        <p:nvGraphicFramePr>
          <p:cNvPr id="3" name="Diagram 2">
            <a:extLst>
              <a:ext uri="{FF2B5EF4-FFF2-40B4-BE49-F238E27FC236}">
                <a16:creationId xmlns:a16="http://schemas.microsoft.com/office/drawing/2014/main" id="{11EF8193-9D27-2EF6-8839-8C091FBCAB8E}"/>
              </a:ext>
            </a:extLst>
          </p:cNvPr>
          <p:cNvGraphicFramePr/>
          <p:nvPr/>
        </p:nvGraphicFramePr>
        <p:xfrm>
          <a:off x="447258" y="1888276"/>
          <a:ext cx="9446249" cy="45239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a:extLst>
              <a:ext uri="{FF2B5EF4-FFF2-40B4-BE49-F238E27FC236}">
                <a16:creationId xmlns:a16="http://schemas.microsoft.com/office/drawing/2014/main" id="{9ED0D0A6-B699-195A-F072-4172D4720E25}"/>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3256676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13906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445742"/>
            <a:ext cx="8711731" cy="543088"/>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ea typeface="+mn-ea"/>
                <a:cs typeface="+mn-cs"/>
              </a:rPr>
              <a:t>. Your Node.js application needs to interact with a MongoDB database. How would you handle </a:t>
            </a:r>
            <a:r>
              <a:rPr lang="en-US" sz="2400" b="1" dirty="0">
                <a:solidFill>
                  <a:srgbClr val="FFFF00"/>
                </a:solidFill>
                <a:ea typeface="+mn-ea"/>
                <a:cs typeface="+mn-cs"/>
              </a:rPr>
              <a:t>database transactions</a:t>
            </a:r>
            <a:r>
              <a:rPr lang="en-US" sz="2400" b="1" dirty="0">
                <a:solidFill>
                  <a:schemeClr val="bg1"/>
                </a:solidFill>
                <a:ea typeface="+mn-ea"/>
                <a:cs typeface="+mn-cs"/>
              </a:rPr>
              <a:t> and ensure data integrity?</a:t>
            </a:r>
            <a:endParaRPr lang="en-IN" sz="2400" dirty="0">
              <a:solidFill>
                <a:schemeClr val="bg1"/>
              </a:solidFill>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275" y="16308"/>
            <a:ext cx="849836" cy="1102636"/>
          </a:xfrm>
          <a:prstGeom prst="rect">
            <a:avLst/>
          </a:prstGeom>
        </p:spPr>
      </p:pic>
      <p:pic>
        <p:nvPicPr>
          <p:cNvPr id="13" name="Graphic 12" descr="Programmer male outline">
            <a:extLst>
              <a:ext uri="{FF2B5EF4-FFF2-40B4-BE49-F238E27FC236}">
                <a16:creationId xmlns:a16="http://schemas.microsoft.com/office/drawing/2014/main" id="{96A68AC1-AF25-5068-03F9-5053CDCD9C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49067" y="154576"/>
            <a:ext cx="1069298" cy="1069298"/>
          </a:xfrm>
          <a:prstGeom prst="rect">
            <a:avLst/>
          </a:prstGeom>
        </p:spPr>
      </p:pic>
      <p:graphicFrame>
        <p:nvGraphicFramePr>
          <p:cNvPr id="3" name="Diagram 2">
            <a:extLst>
              <a:ext uri="{FF2B5EF4-FFF2-40B4-BE49-F238E27FC236}">
                <a16:creationId xmlns:a16="http://schemas.microsoft.com/office/drawing/2014/main" id="{56187FF9-D6AA-FD68-0EAA-D8A9F63012AD}"/>
              </a:ext>
            </a:extLst>
          </p:cNvPr>
          <p:cNvGraphicFramePr/>
          <p:nvPr/>
        </p:nvGraphicFramePr>
        <p:xfrm>
          <a:off x="447258" y="1888276"/>
          <a:ext cx="9461239" cy="45239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a:extLst>
              <a:ext uri="{FF2B5EF4-FFF2-40B4-BE49-F238E27FC236}">
                <a16:creationId xmlns:a16="http://schemas.microsoft.com/office/drawing/2014/main" id="{0EF2B57F-011F-B601-0949-3F89E592ED7A}"/>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6851521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13906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445742"/>
            <a:ext cx="8711731" cy="543088"/>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ea typeface="+mn-ea"/>
                <a:cs typeface="+mn-cs"/>
              </a:rPr>
              <a:t>. How to </a:t>
            </a:r>
            <a:r>
              <a:rPr lang="en-US" sz="2400" b="1" dirty="0">
                <a:solidFill>
                  <a:srgbClr val="FFFF00"/>
                </a:solidFill>
                <a:ea typeface="+mn-ea"/>
                <a:cs typeface="+mn-cs"/>
              </a:rPr>
              <a:t>secure</a:t>
            </a:r>
            <a:r>
              <a:rPr lang="en-US" sz="2400" b="1" dirty="0">
                <a:solidFill>
                  <a:schemeClr val="bg1"/>
                </a:solidFill>
                <a:ea typeface="+mn-ea"/>
                <a:cs typeface="+mn-cs"/>
              </a:rPr>
              <a:t> your Node.js application. What security measures would you implement?</a:t>
            </a:r>
            <a:endParaRPr lang="en-IN" sz="2400" dirty="0">
              <a:solidFill>
                <a:schemeClr val="bg1"/>
              </a:solidFill>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275" y="16308"/>
            <a:ext cx="849836" cy="1102636"/>
          </a:xfrm>
          <a:prstGeom prst="rect">
            <a:avLst/>
          </a:prstGeom>
        </p:spPr>
      </p:pic>
      <p:pic>
        <p:nvPicPr>
          <p:cNvPr id="13" name="Graphic 12" descr="Programmer male outline">
            <a:extLst>
              <a:ext uri="{FF2B5EF4-FFF2-40B4-BE49-F238E27FC236}">
                <a16:creationId xmlns:a16="http://schemas.microsoft.com/office/drawing/2014/main" id="{96A68AC1-AF25-5068-03F9-5053CDCD9C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49067" y="154576"/>
            <a:ext cx="1069298" cy="1069298"/>
          </a:xfrm>
          <a:prstGeom prst="rect">
            <a:avLst/>
          </a:prstGeom>
        </p:spPr>
      </p:pic>
      <p:graphicFrame>
        <p:nvGraphicFramePr>
          <p:cNvPr id="3" name="Diagram 2">
            <a:extLst>
              <a:ext uri="{FF2B5EF4-FFF2-40B4-BE49-F238E27FC236}">
                <a16:creationId xmlns:a16="http://schemas.microsoft.com/office/drawing/2014/main" id="{56187FF9-D6AA-FD68-0EAA-D8A9F63012AD}"/>
              </a:ext>
            </a:extLst>
          </p:cNvPr>
          <p:cNvGraphicFramePr/>
          <p:nvPr/>
        </p:nvGraphicFramePr>
        <p:xfrm>
          <a:off x="447259" y="1888276"/>
          <a:ext cx="9476230" cy="45239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a:extLst>
              <a:ext uri="{FF2B5EF4-FFF2-40B4-BE49-F238E27FC236}">
                <a16:creationId xmlns:a16="http://schemas.microsoft.com/office/drawing/2014/main" id="{9B13807C-A818-AD2E-7553-B0E78B1F6D6F}"/>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0733799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9024255" cy="3970318"/>
          </a:xfrm>
          <a:prstGeom prst="rect">
            <a:avLst/>
          </a:prstGeom>
          <a:noFill/>
        </p:spPr>
        <p:txBody>
          <a:bodyPr wrap="square">
            <a:spAutoFit/>
          </a:bodyPr>
          <a:lstStyle/>
          <a:p>
            <a:pPr lvl="0">
              <a:lnSpc>
                <a:spcPct val="90000"/>
              </a:lnSpc>
              <a:spcBef>
                <a:spcPts val="1200"/>
              </a:spcBef>
              <a:defRPr/>
            </a:pPr>
            <a:r>
              <a:rPr lang="en-US" dirty="0">
                <a:hlinkClick r:id="rId3" action="ppaction://hlinksldjump">
                  <a:extLst>
                    <a:ext uri="{A12FA001-AC4F-418D-AE19-62706E023703}">
                      <ahyp:hlinkClr xmlns:ahyp="http://schemas.microsoft.com/office/drawing/2018/hyperlinkcolor" val="tx"/>
                    </a:ext>
                  </a:extLst>
                </a:hlinkClick>
              </a:rPr>
              <a:t>Q. How to perform file operations in Node.js?</a:t>
            </a:r>
          </a:p>
          <a:p>
            <a:pPr lvl="0">
              <a:lnSpc>
                <a:spcPct val="90000"/>
              </a:lnSpc>
              <a:spcBef>
                <a:spcPts val="1200"/>
              </a:spcBef>
              <a:defRPr/>
            </a:pPr>
            <a:r>
              <a:rPr lang="en-US" dirty="0">
                <a:hlinkClick r:id="rId4" action="ppaction://hlinksldjump">
                  <a:extLst>
                    <a:ext uri="{A12FA001-AC4F-418D-AE19-62706E023703}">
                      <ahyp:hlinkClr xmlns:ahyp="http://schemas.microsoft.com/office/drawing/2018/hyperlinkcolor" val="tx"/>
                    </a:ext>
                  </a:extLst>
                </a:hlinkClick>
              </a:rPr>
              <a:t>Q. How you will handle HTTP requests and responses in a Node.js application?</a:t>
            </a:r>
          </a:p>
          <a:p>
            <a:pPr lvl="0">
              <a:lnSpc>
                <a:spcPct val="90000"/>
              </a:lnSpc>
              <a:spcBef>
                <a:spcPts val="1200"/>
              </a:spcBef>
              <a:defRPr/>
            </a:pPr>
            <a:r>
              <a:rPr lang="en-US" dirty="0">
                <a:hlinkClick r:id="rId5" action="ppaction://hlinksldjump">
                  <a:extLst>
                    <a:ext uri="{A12FA001-AC4F-418D-AE19-62706E023703}">
                      <ahyp:hlinkClr xmlns:ahyp="http://schemas.microsoft.com/office/drawing/2018/hyperlinkcolor" val="tx"/>
                    </a:ext>
                  </a:extLst>
                </a:hlinkClick>
              </a:rPr>
              <a:t>Q. How you will handle processing large amounts of file data efficiently?</a:t>
            </a:r>
          </a:p>
          <a:p>
            <a:pPr lvl="0">
              <a:lnSpc>
                <a:spcPct val="90000"/>
              </a:lnSpc>
              <a:spcBef>
                <a:spcPts val="1200"/>
              </a:spcBef>
              <a:defRPr/>
            </a:pPr>
            <a:r>
              <a:rPr lang="en-US" dirty="0">
                <a:hlinkClick r:id="rId6" action="ppaction://hlinksldjump">
                  <a:extLst>
                    <a:ext uri="{A12FA001-AC4F-418D-AE19-62706E023703}">
                      <ahyp:hlinkClr xmlns:ahyp="http://schemas.microsoft.com/office/drawing/2018/hyperlinkcolor" val="tx"/>
                    </a:ext>
                  </a:extLst>
                </a:hlinkClick>
              </a:rPr>
              <a:t>Q. How to execute a task after a certain delay in a Node.js application?</a:t>
            </a:r>
          </a:p>
          <a:p>
            <a:pPr lvl="0">
              <a:lnSpc>
                <a:spcPct val="90000"/>
              </a:lnSpc>
              <a:spcBef>
                <a:spcPts val="1200"/>
              </a:spcBef>
              <a:defRPr/>
            </a:pPr>
            <a:r>
              <a:rPr lang="en-US" dirty="0">
                <a:hlinkClick r:id="rId7" action="ppaction://hlinksldjump">
                  <a:extLst>
                    <a:ext uri="{A12FA001-AC4F-418D-AE19-62706E023703}">
                      <ahyp:hlinkClr xmlns:ahyp="http://schemas.microsoft.com/office/drawing/2018/hyperlinkcolor" val="tx"/>
                    </a:ext>
                  </a:extLst>
                </a:hlinkClick>
              </a:rPr>
              <a:t>Q. How to implement centralized error handling and logging in an Express.js application. </a:t>
            </a:r>
          </a:p>
          <a:p>
            <a:pPr>
              <a:lnSpc>
                <a:spcPct val="90000"/>
              </a:lnSpc>
              <a:spcBef>
                <a:spcPts val="1200"/>
              </a:spcBef>
              <a:defRPr/>
            </a:pPr>
            <a:r>
              <a:rPr lang="en-US" dirty="0">
                <a:hlinkClick r:id="rId8" action="ppaction://hlinksldjump">
                  <a:extLst>
                    <a:ext uri="{A12FA001-AC4F-418D-AE19-62706E023703}">
                      <ahyp:hlinkClr xmlns:ahyp="http://schemas.microsoft.com/office/drawing/2018/hyperlinkcolor" val="tx"/>
                    </a:ext>
                  </a:extLst>
                </a:hlinkClick>
              </a:rPr>
              <a:t>Q. How to optimize the performance of database queries in a Node.js application?</a:t>
            </a:r>
          </a:p>
          <a:p>
            <a:pPr lvl="0">
              <a:lnSpc>
                <a:spcPct val="90000"/>
              </a:lnSpc>
              <a:spcBef>
                <a:spcPts val="1200"/>
              </a:spcBef>
              <a:defRPr/>
            </a:pPr>
            <a:r>
              <a:rPr lang="en-US" dirty="0">
                <a:hlinkClick r:id="rId9" action="ppaction://hlinksldjump">
                  <a:extLst>
                    <a:ext uri="{A12FA001-AC4F-418D-AE19-62706E023703}">
                      <ahyp:hlinkClr xmlns:ahyp="http://schemas.microsoft.com/office/drawing/2018/hyperlinkcolor" val="tx"/>
                    </a:ext>
                  </a:extLst>
                </a:hlinkClick>
              </a:rPr>
              <a:t>Q. How to handle form submissions and POST Requests in an Express.js application?</a:t>
            </a:r>
          </a:p>
          <a:p>
            <a:pPr>
              <a:lnSpc>
                <a:spcPct val="90000"/>
              </a:lnSpc>
              <a:spcBef>
                <a:spcPts val="1200"/>
              </a:spcBef>
              <a:defRPr/>
            </a:pPr>
            <a:r>
              <a:rPr lang="en-US" dirty="0">
                <a:hlinkClick r:id="rId10" action="ppaction://hlinksldjump">
                  <a:extLst>
                    <a:ext uri="{A12FA001-AC4F-418D-AE19-62706E023703}">
                      <ahyp:hlinkClr xmlns:ahyp="http://schemas.microsoft.com/office/drawing/2018/hyperlinkcolor" val="tx"/>
                    </a:ext>
                  </a:extLst>
                </a:hlinkClick>
              </a:rPr>
              <a:t>Q. How to connect to a MongoDB database in a Node.js application? </a:t>
            </a:r>
          </a:p>
          <a:p>
            <a:pPr>
              <a:lnSpc>
                <a:spcPct val="90000"/>
              </a:lnSpc>
              <a:spcBef>
                <a:spcPts val="1200"/>
              </a:spcBef>
              <a:defRPr/>
            </a:pPr>
            <a:r>
              <a:rPr lang="en-US" dirty="0">
                <a:hlinkClick r:id="rId11" action="ppaction://hlinksldjump">
                  <a:extLst>
                    <a:ext uri="{A12FA001-AC4F-418D-AE19-62706E023703}">
                      <ahyp:hlinkClr xmlns:ahyp="http://schemas.microsoft.com/office/drawing/2018/hyperlinkcolor" val="tx"/>
                    </a:ext>
                  </a:extLst>
                </a:hlinkClick>
              </a:rPr>
              <a:t>Q. How to perform CRUD operations on a MongoDB collection in a </a:t>
            </a:r>
          </a:p>
          <a:p>
            <a:pPr>
              <a:lnSpc>
                <a:spcPct val="90000"/>
              </a:lnSpc>
              <a:spcBef>
                <a:spcPts val="1200"/>
              </a:spcBef>
              <a:defRPr/>
            </a:pPr>
            <a:r>
              <a:rPr lang="en-US" dirty="0">
                <a:hlinkClick r:id="rId11" action="ppaction://hlinksldjump">
                  <a:extLst>
                    <a:ext uri="{A12FA001-AC4F-418D-AE19-62706E023703}">
                      <ahyp:hlinkClr xmlns:ahyp="http://schemas.microsoft.com/office/drawing/2018/hyperlinkcolor" val="tx"/>
                    </a:ext>
                  </a:extLst>
                </a:hlinkClick>
              </a:rPr>
              <a:t>Node.js application?</a:t>
            </a:r>
            <a:endParaRPr lang="en-US" dirty="0"/>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normAutofit/>
          </a:bodyPr>
          <a:lstStyle/>
          <a:p>
            <a:r>
              <a:rPr lang="en-US" sz="3600" b="1" dirty="0">
                <a:solidFill>
                  <a:srgbClr val="FFFF00"/>
                </a:solidFill>
              </a:rPr>
              <a:t>24. Scenario based short questions</a:t>
            </a:r>
            <a:endParaRPr lang="en-IN" sz="3600"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Lightbulb with solid fill">
            <a:extLst>
              <a:ext uri="{FF2B5EF4-FFF2-40B4-BE49-F238E27FC236}">
                <a16:creationId xmlns:a16="http://schemas.microsoft.com/office/drawing/2014/main" id="{CE7ECB05-ED34-42AB-D78D-652ED76ABC7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06539" y="331693"/>
            <a:ext cx="788732" cy="788732"/>
          </a:xfrm>
          <a:prstGeom prst="rect">
            <a:avLst/>
          </a:prstGeom>
        </p:spPr>
      </p:pic>
      <p:sp>
        <p:nvSpPr>
          <p:cNvPr id="5" name="TextBox 4">
            <a:extLst>
              <a:ext uri="{FF2B5EF4-FFF2-40B4-BE49-F238E27FC236}">
                <a16:creationId xmlns:a16="http://schemas.microsoft.com/office/drawing/2014/main" id="{A0C99A11-055F-5972-A6ED-C80FC9CD8230}"/>
              </a:ext>
            </a:extLst>
          </p:cNvPr>
          <p:cNvSpPr txBox="1"/>
          <p:nvPr/>
        </p:nvSpPr>
        <p:spPr>
          <a:xfrm>
            <a:off x="10342731" y="6373174"/>
            <a:ext cx="1972639" cy="307777"/>
          </a:xfrm>
          <a:prstGeom prst="rect">
            <a:avLst/>
          </a:prstGeom>
          <a:noFill/>
        </p:spPr>
        <p:txBody>
          <a:bodyPr wrap="square">
            <a:spAutoFit/>
          </a:bodyPr>
          <a:lstStyle/>
          <a:p>
            <a:r>
              <a:rPr lang="en-US" sz="1400" dirty="0">
                <a:hlinkClick r:id="rId15" action="ppaction://hlinksldjump"/>
              </a:rPr>
              <a:t>Back to main index</a:t>
            </a:r>
            <a:endParaRPr lang="en-IN" sz="1400" dirty="0"/>
          </a:p>
        </p:txBody>
      </p:sp>
    </p:spTree>
    <p:extLst>
      <p:ext uri="{BB962C8B-B14F-4D97-AF65-F5344CB8AC3E}">
        <p14:creationId xmlns:p14="http://schemas.microsoft.com/office/powerpoint/2010/main" val="3903074293"/>
      </p:ext>
    </p:extLst>
  </p:cSld>
  <p:clrMapOvr>
    <a:overrideClrMapping bg1="dk1" tx1="lt1" bg2="dk2" tx2="lt2" accent1="accent1" accent2="accent2" accent3="accent3" accent4="accent4" accent5="accent5" accent6="accent6" hlink="hlink" folHlink="folHlink"/>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357568"/>
          </a:xfrm>
          <a:prstGeom prst="rect">
            <a:avLst/>
          </a:prstGeom>
          <a:noFill/>
        </p:spPr>
        <p:txBody>
          <a:bodyPr wrap="square">
            <a:spAutoFit/>
          </a:bodyPr>
          <a:lstStyle/>
          <a:p>
            <a:pPr lvl="0">
              <a:lnSpc>
                <a:spcPct val="90000"/>
              </a:lnSpc>
              <a:spcBef>
                <a:spcPts val="1200"/>
              </a:spcBef>
              <a:defRPr/>
            </a:pPr>
            <a:r>
              <a:rPr lang="en-US" dirty="0">
                <a:hlinkClick r:id="rId3" action="ppaction://hlinksldjump">
                  <a:extLst>
                    <a:ext uri="{A12FA001-AC4F-418D-AE19-62706E023703}">
                      <ahyp:hlinkClr xmlns:ahyp="http://schemas.microsoft.com/office/drawing/2018/hyperlinkcolor" val="tx"/>
                    </a:ext>
                  </a:extLst>
                </a:hlinkClick>
              </a:rPr>
              <a:t>Q. How to automate the deployment process of a Node.js application?  </a:t>
            </a:r>
          </a:p>
          <a:p>
            <a:pPr lvl="0">
              <a:lnSpc>
                <a:spcPct val="90000"/>
              </a:lnSpc>
              <a:spcBef>
                <a:spcPts val="1200"/>
              </a:spcBef>
              <a:defRPr/>
            </a:pPr>
            <a:r>
              <a:rPr lang="en-US" dirty="0">
                <a:hlinkClick r:id="rId4" action="ppaction://hlinksldjump">
                  <a:extLst>
                    <a:ext uri="{A12FA001-AC4F-418D-AE19-62706E023703}">
                      <ahyp:hlinkClr xmlns:ahyp="http://schemas.microsoft.com/office/drawing/2018/hyperlinkcolor" val="tx"/>
                    </a:ext>
                  </a:extLst>
                </a:hlinkClick>
              </a:rPr>
              <a:t>Q. How to parse and validate JSON data from client requests in an Express.js application?</a:t>
            </a:r>
          </a:p>
          <a:p>
            <a:pPr lvl="0">
              <a:lnSpc>
                <a:spcPct val="90000"/>
              </a:lnSpc>
              <a:spcBef>
                <a:spcPts val="1200"/>
              </a:spcBef>
              <a:defRPr/>
            </a:pPr>
            <a:r>
              <a:rPr lang="en-US" dirty="0">
                <a:hlinkClick r:id="rId5" action="ppaction://hlinksldjump">
                  <a:extLst>
                    <a:ext uri="{A12FA001-AC4F-418D-AE19-62706E023703}">
                      <ahyp:hlinkClr xmlns:ahyp="http://schemas.microsoft.com/office/drawing/2018/hyperlinkcolor" val="tx"/>
                    </a:ext>
                  </a:extLst>
                </a:hlinkClick>
              </a:rPr>
              <a:t>Q. How to monitor the performance of a Node.js application deployed on a cloud platform?</a:t>
            </a:r>
          </a:p>
          <a:p>
            <a:pPr lvl="0">
              <a:lnSpc>
                <a:spcPct val="90000"/>
              </a:lnSpc>
              <a:spcBef>
                <a:spcPts val="1200"/>
              </a:spcBef>
              <a:defRPr/>
            </a:pPr>
            <a:r>
              <a:rPr lang="en-US" dirty="0">
                <a:hlinkClick r:id="rId6" action="ppaction://hlinksldjump">
                  <a:extLst>
                    <a:ext uri="{A12FA001-AC4F-418D-AE19-62706E023703}">
                      <ahyp:hlinkClr xmlns:ahyp="http://schemas.microsoft.com/office/drawing/2018/hyperlinkcolor" val="tx"/>
                    </a:ext>
                  </a:extLst>
                </a:hlinkClick>
              </a:rPr>
              <a:t>Q. How to handle and store password securely?</a:t>
            </a:r>
          </a:p>
          <a:p>
            <a:pPr lvl="0">
              <a:lnSpc>
                <a:spcPct val="90000"/>
              </a:lnSpc>
              <a:spcBef>
                <a:spcPts val="1200"/>
              </a:spcBef>
              <a:defRPr/>
            </a:pPr>
            <a:r>
              <a:rPr lang="en-US" dirty="0">
                <a:hlinkClick r:id="rId7" action="ppaction://hlinksldjump">
                  <a:extLst>
                    <a:ext uri="{A12FA001-AC4F-418D-AE19-62706E023703}">
                      <ahyp:hlinkClr xmlns:ahyp="http://schemas.microsoft.com/office/drawing/2018/hyperlinkcolor" val="tx"/>
                    </a:ext>
                  </a:extLst>
                </a:hlinkClick>
              </a:rPr>
              <a:t>Q. How to log incoming HTTP requests in an Express.js application? </a:t>
            </a:r>
          </a:p>
          <a:p>
            <a:pPr lvl="0">
              <a:lnSpc>
                <a:spcPct val="90000"/>
              </a:lnSpc>
              <a:spcBef>
                <a:spcPts val="1200"/>
              </a:spcBef>
              <a:defRPr/>
            </a:pPr>
            <a:r>
              <a:rPr lang="en-US" dirty="0">
                <a:hlinkClick r:id="rId8" action="ppaction://hlinksldjump">
                  <a:extLst>
                    <a:ext uri="{A12FA001-AC4F-418D-AE19-62706E023703}">
                      <ahyp:hlinkClr xmlns:ahyp="http://schemas.microsoft.com/office/drawing/2018/hyperlinkcolor" val="tx"/>
                    </a:ext>
                  </a:extLst>
                </a:hlinkClick>
              </a:rPr>
              <a:t>Q. Can a REST API share its resources with applications from different domains by default? </a:t>
            </a:r>
            <a:endParaRPr lang="en-US" dirty="0"/>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normAutofit/>
          </a:bodyPr>
          <a:lstStyle/>
          <a:p>
            <a:r>
              <a:rPr lang="en-US" sz="3600" b="1" dirty="0">
                <a:solidFill>
                  <a:srgbClr val="FFFF00"/>
                </a:solidFill>
              </a:rPr>
              <a:t>24. Scenario based short questions</a:t>
            </a:r>
            <a:endParaRPr lang="en-IN" sz="3600"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Lightbulb with solid fill">
            <a:extLst>
              <a:ext uri="{FF2B5EF4-FFF2-40B4-BE49-F238E27FC236}">
                <a16:creationId xmlns:a16="http://schemas.microsoft.com/office/drawing/2014/main" id="{1E021940-4DF0-4AB5-F882-424A66C2F4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6539" y="331693"/>
            <a:ext cx="788732" cy="788732"/>
          </a:xfrm>
          <a:prstGeom prst="rect">
            <a:avLst/>
          </a:prstGeom>
        </p:spPr>
      </p:pic>
      <p:sp>
        <p:nvSpPr>
          <p:cNvPr id="5" name="TextBox 4">
            <a:extLst>
              <a:ext uri="{FF2B5EF4-FFF2-40B4-BE49-F238E27FC236}">
                <a16:creationId xmlns:a16="http://schemas.microsoft.com/office/drawing/2014/main" id="{D188B1CD-7B63-BFD2-B3BB-8DE0C39C99B2}"/>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3127701994"/>
      </p:ext>
    </p:extLst>
  </p:cSld>
  <p:clrMapOvr>
    <a:overrideClrMapping bg1="dk1" tx1="lt1" bg2="dk2" tx2="lt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a:t>
            </a:r>
            <a:r>
              <a:rPr lang="en-US" sz="2400" b="1" dirty="0">
                <a:solidFill>
                  <a:schemeClr val="bg1"/>
                </a:solidFill>
                <a:ea typeface="+mn-ea"/>
                <a:cs typeface="+mn-cs"/>
              </a:rPr>
              <a:t>. How to perform file operations in Node.js?</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07322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the built-in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fs module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file operations like reading, writing, and manipulating files.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9991" y="210121"/>
            <a:ext cx="505237" cy="505237"/>
          </a:xfrm>
          <a:prstGeom prst="rect">
            <a:avLst/>
          </a:prstGeom>
        </p:spPr>
      </p:pic>
      <p:sp>
        <p:nvSpPr>
          <p:cNvPr id="8" name="TextBox 7">
            <a:extLst>
              <a:ext uri="{FF2B5EF4-FFF2-40B4-BE49-F238E27FC236}">
                <a16:creationId xmlns:a16="http://schemas.microsoft.com/office/drawing/2014/main" id="{F03F62D9-9E1D-0BD6-2C1D-911032B44935}"/>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70159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567130"/>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setup</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node.js project?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NPM</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What is the role of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node_modules</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folder?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the role of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package.json</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file in Node?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Modules</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in Node?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How many ways are there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Export </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 module?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will happen if you don’t export the module?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import </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single and multiple functions from a module?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module wrapper function</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Types of modules </a:t>
            </a: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in Node?</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3. Project Setup &amp; Modules</a:t>
            </a:r>
            <a:endParaRPr lang="en-IN" b="1" dirty="0"/>
          </a:p>
        </p:txBody>
      </p:sp>
      <p:pic>
        <p:nvPicPr>
          <p:cNvPr id="3" name="Picture 2" descr="Node">
            <a:extLst>
              <a:ext uri="{FF2B5EF4-FFF2-40B4-BE49-F238E27FC236}">
                <a16:creationId xmlns:a16="http://schemas.microsoft.com/office/drawing/2014/main" id="{493B586E-9125-62FD-9673-C86E0756A8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46C262-BED0-08BC-2E7B-7D4475B96C0A}"/>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2185471287"/>
      </p:ext>
    </p:extLst>
  </p:cSld>
  <p:clrMapOvr>
    <a:overrideClrMapping bg1="dk1" tx1="lt1" bg2="dk2" tx2="lt2" accent1="accent1" accent2="accent2" accent3="accent3" accent4="accent4" accent5="accent5" accent6="accent6" hlink="hlink" folHlink="folHlink"/>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you will</a:t>
            </a:r>
            <a:r>
              <a:rPr lang="en-US" sz="2400" b="1" dirty="0">
                <a:solidFill>
                  <a:schemeClr val="bg1"/>
                </a:solidFill>
                <a:ea typeface="+mn-ea"/>
                <a:cs typeface="+mn-cs"/>
              </a:rPr>
              <a:t> handle HTTP requests and responses in a Node.js application?</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31231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either a framework like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Express.js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a built-in module like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8304" y="210121"/>
            <a:ext cx="505237" cy="505237"/>
          </a:xfrm>
          <a:prstGeom prst="rect">
            <a:avLst/>
          </a:prstGeom>
        </p:spPr>
      </p:pic>
      <p:sp>
        <p:nvSpPr>
          <p:cNvPr id="3" name="TextBox 2">
            <a:extLst>
              <a:ext uri="{FF2B5EF4-FFF2-40B4-BE49-F238E27FC236}">
                <a16:creationId xmlns:a16="http://schemas.microsoft.com/office/drawing/2014/main" id="{A1850D41-1432-7F44-DDCC-F570F1FD2F8B}"/>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821368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you will</a:t>
            </a:r>
            <a:r>
              <a:rPr lang="en-US" sz="2400" b="1" dirty="0">
                <a:solidFill>
                  <a:schemeClr val="bg1"/>
                </a:solidFill>
                <a:ea typeface="+mn-ea"/>
                <a:cs typeface="+mn-cs"/>
              </a:rPr>
              <a:t> handle processing large amounts of file data efficiently?</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85157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the built-in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stream module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create readable and writable streams and pipe them together for efficient data processing.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8027" y="191383"/>
            <a:ext cx="505237" cy="505237"/>
          </a:xfrm>
          <a:prstGeom prst="rect">
            <a:avLst/>
          </a:prstGeom>
        </p:spPr>
      </p:pic>
      <p:sp>
        <p:nvSpPr>
          <p:cNvPr id="3" name="TextBox 2">
            <a:extLst>
              <a:ext uri="{FF2B5EF4-FFF2-40B4-BE49-F238E27FC236}">
                <a16:creationId xmlns:a16="http://schemas.microsoft.com/office/drawing/2014/main" id="{996225BC-5A55-460F-109D-F30E4F5089D3}"/>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7186354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execute a task after a certain delay in a Node.js application?</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8515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setTimeout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setInterval</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functions to execute the task after the specified delay.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49074" y="191383"/>
            <a:ext cx="505237" cy="505237"/>
          </a:xfrm>
          <a:prstGeom prst="rect">
            <a:avLst/>
          </a:prstGeom>
        </p:spPr>
      </p:pic>
      <p:sp>
        <p:nvSpPr>
          <p:cNvPr id="3" name="TextBox 2">
            <a:extLst>
              <a:ext uri="{FF2B5EF4-FFF2-40B4-BE49-F238E27FC236}">
                <a16:creationId xmlns:a16="http://schemas.microsoft.com/office/drawing/2014/main" id="{86A8AD1D-70A1-2656-9B41-7526700B83FB}"/>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8349971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795172"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a:t>
            </a:r>
            <a:r>
              <a:rPr lang="en-US" sz="2400" b="1" dirty="0">
                <a:solidFill>
                  <a:schemeClr val="bg1"/>
                </a:solidFill>
                <a:ea typeface="+mn-ea"/>
                <a:cs typeface="+mn-cs"/>
              </a:rPr>
              <a:t>to implement centralized error handling and logging in an Express.js application. </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85157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middleware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Express.js to catch errors globally, log them using a logging library like Winston, and return appropriate error responses to clients.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71656" y="187534"/>
            <a:ext cx="505237" cy="505237"/>
          </a:xfrm>
          <a:prstGeom prst="rect">
            <a:avLst/>
          </a:prstGeom>
        </p:spPr>
      </p:pic>
      <p:sp>
        <p:nvSpPr>
          <p:cNvPr id="3" name="TextBox 2">
            <a:extLst>
              <a:ext uri="{FF2B5EF4-FFF2-40B4-BE49-F238E27FC236}">
                <a16:creationId xmlns:a16="http://schemas.microsoft.com/office/drawing/2014/main" id="{260AA0AD-71C5-1F36-4FE9-75B97A9827CC}"/>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320727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795172"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optimize the performance of database queries in a Node.js application?</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8515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indexes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query optimization techniques, and appropriate database models.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20675" y="187534"/>
            <a:ext cx="505237" cy="505237"/>
          </a:xfrm>
          <a:prstGeom prst="rect">
            <a:avLst/>
          </a:prstGeom>
        </p:spPr>
      </p:pic>
      <p:sp>
        <p:nvSpPr>
          <p:cNvPr id="3" name="TextBox 2">
            <a:extLst>
              <a:ext uri="{FF2B5EF4-FFF2-40B4-BE49-F238E27FC236}">
                <a16:creationId xmlns:a16="http://schemas.microsoft.com/office/drawing/2014/main" id="{28E43ECD-F185-BA0F-DBD5-D3662D398EC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0888418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795172"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handle form submissions and POST Requests in an Express.js application?</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85157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body-parser middleware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parse incoming request bodies and handle form submissions in POST requests.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7905" y="187534"/>
            <a:ext cx="505237" cy="505237"/>
          </a:xfrm>
          <a:prstGeom prst="rect">
            <a:avLst/>
          </a:prstGeom>
        </p:spPr>
      </p:pic>
      <p:sp>
        <p:nvSpPr>
          <p:cNvPr id="3" name="TextBox 2">
            <a:extLst>
              <a:ext uri="{FF2B5EF4-FFF2-40B4-BE49-F238E27FC236}">
                <a16:creationId xmlns:a16="http://schemas.microsoft.com/office/drawing/2014/main" id="{CA9487F0-97D9-7919-6778-CC281EEA774A}"/>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7810658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0"/>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795172"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connect to a MongoDB database in a Node.js application? </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52332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mongodb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package to connect to the MongoDB database using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MongoClient.connect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67721" y="187534"/>
            <a:ext cx="505237" cy="505237"/>
          </a:xfrm>
          <a:prstGeom prst="rect">
            <a:avLst/>
          </a:prstGeom>
        </p:spPr>
      </p:pic>
      <p:sp>
        <p:nvSpPr>
          <p:cNvPr id="3" name="TextBox 2">
            <a:extLst>
              <a:ext uri="{FF2B5EF4-FFF2-40B4-BE49-F238E27FC236}">
                <a16:creationId xmlns:a16="http://schemas.microsoft.com/office/drawing/2014/main" id="{E7D4005D-0B58-2924-52A5-BB2B625E946B}"/>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191325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0"/>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795172"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perform CRUD operations on a MongoDB collection in a Node.js application. </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64055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methods like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insertOne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updateOne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deleteOne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etc., provided by the MongoDB driver to perform CRUD operations on the collection.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2705" y="187534"/>
            <a:ext cx="505237" cy="505237"/>
          </a:xfrm>
          <a:prstGeom prst="rect">
            <a:avLst/>
          </a:prstGeom>
        </p:spPr>
      </p:pic>
      <p:sp>
        <p:nvSpPr>
          <p:cNvPr id="3" name="TextBox 2">
            <a:extLst>
              <a:ext uri="{FF2B5EF4-FFF2-40B4-BE49-F238E27FC236}">
                <a16:creationId xmlns:a16="http://schemas.microsoft.com/office/drawing/2014/main" id="{63E852C5-CA1D-3B1E-DCF4-D933559DA0B5}"/>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0713750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0"/>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795172"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automate the deployment process of a Node.js application?  </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64055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continuous integration and continuous deployment (CI/CD) tools like Jenkins, Travis CI,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CircleCI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GitHub Actions to automate the deployment process of the Node.js application.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3906" y="187534"/>
            <a:ext cx="505237" cy="505237"/>
          </a:xfrm>
          <a:prstGeom prst="rect">
            <a:avLst/>
          </a:prstGeom>
        </p:spPr>
      </p:pic>
      <p:sp>
        <p:nvSpPr>
          <p:cNvPr id="3" name="TextBox 2">
            <a:extLst>
              <a:ext uri="{FF2B5EF4-FFF2-40B4-BE49-F238E27FC236}">
                <a16:creationId xmlns:a16="http://schemas.microsoft.com/office/drawing/2014/main" id="{080AF245-F7FD-56EB-8B7A-73F48634234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9068261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0"/>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8" y="340811"/>
            <a:ext cx="10963829" cy="351959"/>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parse and validate JSON data from client requests in an Express.js application?</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64055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express.json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middleware to parse JSON data from the request body and validate it using schema validation libraries like Joi 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ajv</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48044" y="187534"/>
            <a:ext cx="505237" cy="505237"/>
          </a:xfrm>
          <a:prstGeom prst="rect">
            <a:avLst/>
          </a:prstGeom>
        </p:spPr>
      </p:pic>
      <p:sp>
        <p:nvSpPr>
          <p:cNvPr id="3" name="TextBox 2">
            <a:extLst>
              <a:ext uri="{FF2B5EF4-FFF2-40B4-BE49-F238E27FC236}">
                <a16:creationId xmlns:a16="http://schemas.microsoft.com/office/drawing/2014/main" id="{0729D29E-0EBD-EABF-AFB4-B4703D656CC4}"/>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663949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setup</a:t>
            </a:r>
            <a:r>
              <a:rPr kumimoji="0" lang="en-US" sz="2400" b="1" i="0" u="none" strike="noStrike" kern="1200" cap="none" spc="0" normalizeH="0" baseline="0" noProof="0" dirty="0">
                <a:ln>
                  <a:noFill/>
                </a:ln>
                <a:solidFill>
                  <a:schemeClr val="bg1"/>
                </a:solidFill>
                <a:effectLst/>
                <a:uLnTx/>
                <a:uFillTx/>
                <a:ea typeface="+mn-ea"/>
                <a:cs typeface="+mn-cs"/>
              </a:rPr>
              <a:t> node.js project?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Rectangle 4">
            <a:extLst>
              <a:ext uri="{FF2B5EF4-FFF2-40B4-BE49-F238E27FC236}">
                <a16:creationId xmlns:a16="http://schemas.microsoft.com/office/drawing/2014/main" id="{1E3765C2-4D10-0ED2-6CC0-D69E6C1E3E7A}"/>
              </a:ext>
            </a:extLst>
          </p:cNvPr>
          <p:cNvSpPr/>
          <p:nvPr/>
        </p:nvSpPr>
        <p:spPr>
          <a:xfrm>
            <a:off x="355694" y="1156503"/>
            <a:ext cx="9587092" cy="5743011"/>
          </a:xfrm>
          <a:prstGeom prst="rect">
            <a:avLst/>
          </a:prstGeom>
        </p:spPr>
        <p:txBody>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 Steps for setting up node.js project in VS Code: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Download Node.js installer &amp; install it.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Download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VSCode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editor installer &amp; install it.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folder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myFirstProject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anywhere.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Open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VSCode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open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myFirstProject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folder from it.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Initialize project: Open terminal &amp; run this command: </a:t>
            </a:r>
            <a:r>
              <a:rPr kumimoji="0" lang="en-IN" sz="1800" b="0" i="0" u="none" strike="noStrike" kern="1200" cap="none" spc="0" normalizeH="0" baseline="0" noProof="0" dirty="0" err="1">
                <a:ln>
                  <a:noFill/>
                </a:ln>
                <a:solidFill>
                  <a:srgbClr val="4472C4"/>
                </a:solidFill>
                <a:effectLst/>
                <a:uLnTx/>
                <a:uFillTx/>
                <a:latin typeface="Calibri" panose="020F0502020204030204"/>
                <a:ea typeface="+mn-ea"/>
                <a:cs typeface="+mn-cs"/>
              </a:rPr>
              <a:t>npm</a:t>
            </a: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 </a:t>
            </a:r>
            <a:r>
              <a:rPr kumimoji="0" lang="en-IN" sz="1800" b="0" i="0" u="none" strike="noStrike" kern="1200" cap="none" spc="0" normalizeH="0" baseline="0" noProof="0" dirty="0" err="1">
                <a:ln>
                  <a:noFill/>
                </a:ln>
                <a:solidFill>
                  <a:srgbClr val="4472C4"/>
                </a:solidFill>
                <a:effectLst/>
                <a:uLnTx/>
                <a:uFillTx/>
                <a:latin typeface="Calibri" panose="020F0502020204030204"/>
                <a:ea typeface="+mn-ea"/>
                <a:cs typeface="+mn-cs"/>
              </a:rPr>
              <a:t>init</a:t>
            </a: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 -y</a:t>
            </a: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JS file(app.js) within your project folder(</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myFirstProject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Run your Node.js application by using this command in the terminal - </a:t>
            </a: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node app.js</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TextBox 3">
            <a:extLst>
              <a:ext uri="{FF2B5EF4-FFF2-40B4-BE49-F238E27FC236}">
                <a16:creationId xmlns:a16="http://schemas.microsoft.com/office/drawing/2014/main" id="{38F1B803-6B4B-6F47-4BBA-F2A3090C51CB}"/>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7171943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0"/>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8677" y="340812"/>
            <a:ext cx="11193756"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monitor the performance of a Node.js application deployed on a cloud platform?</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8" y="1198729"/>
            <a:ext cx="4968803"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cloud monitoring services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like AWS CloudWatch, Google Cloud Monitoring, or third-party monitoring tools like New Relic, Datadog to monitor and analyze performance metrics of the deployed application.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18548" y="187534"/>
            <a:ext cx="505237" cy="505237"/>
          </a:xfrm>
          <a:prstGeom prst="rect">
            <a:avLst/>
          </a:prstGeom>
        </p:spPr>
      </p:pic>
      <p:sp>
        <p:nvSpPr>
          <p:cNvPr id="3" name="TextBox 2">
            <a:extLst>
              <a:ext uri="{FF2B5EF4-FFF2-40B4-BE49-F238E27FC236}">
                <a16:creationId xmlns:a16="http://schemas.microsoft.com/office/drawing/2014/main" id="{C190B45F-7AEF-46E1-3E71-C6C7583952DD}"/>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6538674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0"/>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795172"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handle and store password securely?</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64055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libraries like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bcrypt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password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hashing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salting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securely store passwords in the database.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5871" y="187534"/>
            <a:ext cx="505237" cy="505237"/>
          </a:xfrm>
          <a:prstGeom prst="rect">
            <a:avLst/>
          </a:prstGeom>
        </p:spPr>
      </p:pic>
      <p:sp>
        <p:nvSpPr>
          <p:cNvPr id="3" name="TextBox 2">
            <a:extLst>
              <a:ext uri="{FF2B5EF4-FFF2-40B4-BE49-F238E27FC236}">
                <a16:creationId xmlns:a16="http://schemas.microsoft.com/office/drawing/2014/main" id="{845A29F4-BCD4-3A94-9174-A91BEDA2BB1F}"/>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92023710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0"/>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447259" y="340812"/>
            <a:ext cx="10795172"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log incoming HTTP requests in an Express.js application? </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64055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custom middleware using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app.use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Express.js to log request details such as URL, method, headers, and timestamp.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30607" y="187534"/>
            <a:ext cx="505237" cy="505237"/>
          </a:xfrm>
          <a:prstGeom prst="rect">
            <a:avLst/>
          </a:prstGeom>
        </p:spPr>
      </p:pic>
      <p:sp>
        <p:nvSpPr>
          <p:cNvPr id="3" name="TextBox 2">
            <a:extLst>
              <a:ext uri="{FF2B5EF4-FFF2-40B4-BE49-F238E27FC236}">
                <a16:creationId xmlns:a16="http://schemas.microsoft.com/office/drawing/2014/main" id="{CDBFC434-8BF7-B4B7-C20A-1CCC8CC604FC}"/>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591744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0"/>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150380" y="340812"/>
            <a:ext cx="11189218" cy="351959"/>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Can a REST API share its resources with applications from different domains by default? </a:t>
            </a:r>
            <a:endParaRPr lang="en-IN" sz="2400" dirty="0">
              <a:solidFill>
                <a:schemeClr val="bg1"/>
              </a:solidFill>
            </a:endParaRPr>
          </a:p>
        </p:txBody>
      </p:sp>
      <p:sp>
        <p:nvSpPr>
          <p:cNvPr id="4" name="TextBox 3">
            <a:extLst>
              <a:ext uri="{FF2B5EF4-FFF2-40B4-BE49-F238E27FC236}">
                <a16:creationId xmlns:a16="http://schemas.microsoft.com/office/drawing/2014/main" id="{3CD1C931-FC30-4A9E-A7AD-27FDC3FC0271}"/>
              </a:ext>
            </a:extLst>
          </p:cNvPr>
          <p:cNvSpPr txBox="1"/>
          <p:nvPr/>
        </p:nvSpPr>
        <p:spPr>
          <a:xfrm>
            <a:off x="447259" y="1198729"/>
            <a:ext cx="4640556"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by default, REST APIs cannot share resources with applications from different domains due to the same-origin policy enforced by web browsers. However, CORS headers or other methods can be used to enable cross-domain resource sharing.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9CF2F018-0C58-9AB6-4BB6-FB5C1FCC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7" name="Graphic 6" descr="Lightbulb with solid fill">
            <a:extLst>
              <a:ext uri="{FF2B5EF4-FFF2-40B4-BE49-F238E27FC236}">
                <a16:creationId xmlns:a16="http://schemas.microsoft.com/office/drawing/2014/main" id="{D2050ECE-6DB7-A6A5-FDD5-A9B9DB901C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34594" y="187534"/>
            <a:ext cx="505237" cy="505237"/>
          </a:xfrm>
          <a:prstGeom prst="rect">
            <a:avLst/>
          </a:prstGeom>
        </p:spPr>
      </p:pic>
      <p:sp>
        <p:nvSpPr>
          <p:cNvPr id="3" name="TextBox 2">
            <a:extLst>
              <a:ext uri="{FF2B5EF4-FFF2-40B4-BE49-F238E27FC236}">
                <a16:creationId xmlns:a16="http://schemas.microsoft.com/office/drawing/2014/main" id="{68D4DD2C-CC2A-F7D5-318F-8E372C836226}"/>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8310718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5195268"/>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variables</a:t>
            </a:r>
            <a:r>
              <a:rPr kumimoji="0" lang="en-US" sz="16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What is the difference between var, let, and const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are the types of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conditions statements </a:t>
            </a:r>
            <a:r>
              <a:rPr kumimoji="0" lang="en-US" sz="16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Error</a:t>
            </a:r>
            <a:r>
              <a:rPr kumimoji="0" lang="en-US" sz="16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Handling</a:t>
            </a:r>
            <a:r>
              <a:rPr kumimoji="0" lang="en-US" sz="16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is the difference between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Spread</a:t>
            </a:r>
            <a:r>
              <a:rPr kumimoji="0" lang="en-US" sz="16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and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Rest</a:t>
            </a:r>
            <a:r>
              <a:rPr kumimoji="0" lang="en-US" sz="16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operator 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Arrays</a:t>
            </a:r>
            <a:r>
              <a:rPr kumimoji="0" lang="en-US" sz="16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in JS? How to get, add &amp; remove elements from arrays?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is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Array </a:t>
            </a:r>
            <a:r>
              <a:rPr kumimoji="0" lang="en-US" sz="16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Destructuring</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a:t>
            </a:r>
            <a:r>
              <a:rPr kumimoji="0" lang="en-US" sz="16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Functions</a:t>
            </a:r>
            <a:r>
              <a:rPr kumimoji="0" lang="en-US" sz="16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in JS? What are the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types</a:t>
            </a:r>
            <a:r>
              <a:rPr kumimoji="0" lang="en-US" sz="16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of function?</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What is the difference between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named</a:t>
            </a:r>
            <a:r>
              <a:rPr kumimoji="0" lang="en-US" sz="16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and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anonymous</a:t>
            </a:r>
            <a:r>
              <a:rPr kumimoji="0" lang="en-US" sz="16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functions? When to use what in applications?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 What is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function expression </a:t>
            </a:r>
            <a:r>
              <a:rPr kumimoji="0" lang="en-US" sz="16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Arrow Functions </a:t>
            </a:r>
            <a:r>
              <a:rPr kumimoji="0" lang="en-US" sz="16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in JS? What is it use?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3"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3" action="ppaction://hlinksldjump">
                  <a:extLst>
                    <a:ext uri="{A12FA001-AC4F-418D-AE19-62706E023703}">
                      <ahyp:hlinkClr xmlns:ahyp="http://schemas.microsoft.com/office/drawing/2018/hyperlinkcolor" val="tx"/>
                    </a:ext>
                  </a:extLst>
                </a:hlinkClick>
              </a:rPr>
              <a:t>Callback Functions</a:t>
            </a:r>
            <a:r>
              <a:rPr kumimoji="0" lang="en-US" sz="1600" b="0" i="0" u="none" strike="noStrike" kern="1200" cap="none" spc="0" normalizeH="0" baseline="0" noProof="0" dirty="0">
                <a:ln>
                  <a:noFill/>
                </a:ln>
                <a:effectLst/>
                <a:uLnTx/>
                <a:uFillTx/>
                <a:latin typeface="Calibri" panose="020F0502020204030204"/>
                <a:ea typeface="+mn-ea"/>
                <a:cs typeface="+mn-cs"/>
                <a:hlinkClick r:id="rId13" action="ppaction://hlinksldjump">
                  <a:extLst>
                    <a:ext uri="{A12FA001-AC4F-418D-AE19-62706E023703}">
                      <ahyp:hlinkClr xmlns:ahyp="http://schemas.microsoft.com/office/drawing/2018/hyperlinkcolor" val="tx"/>
                    </a:ext>
                  </a:extLst>
                </a:hlinkClick>
              </a:rPr>
              <a:t>? What is it use?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4" action="ppaction://hlinksldjump">
                  <a:extLst>
                    <a:ext uri="{A12FA001-AC4F-418D-AE19-62706E023703}">
                      <ahyp:hlinkClr xmlns:ahyp="http://schemas.microsoft.com/office/drawing/2018/hyperlinkcolor" val="tx"/>
                    </a:ext>
                  </a:extLst>
                </a:hlinkClick>
              </a:rPr>
              <a:t>Q. What is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4" action="ppaction://hlinksldjump">
                  <a:extLst>
                    <a:ext uri="{A12FA001-AC4F-418D-AE19-62706E023703}">
                      <ahyp:hlinkClr xmlns:ahyp="http://schemas.microsoft.com/office/drawing/2018/hyperlinkcolor" val="tx"/>
                    </a:ext>
                  </a:extLst>
                </a:hlinkClick>
              </a:rPr>
              <a:t>Higher-order function </a:t>
            </a:r>
            <a:r>
              <a:rPr kumimoji="0" lang="en-US" sz="1600" b="0" i="0" u="none" strike="noStrike" kern="1200" cap="none" spc="0" normalizeH="0" baseline="0" noProof="0" dirty="0">
                <a:ln>
                  <a:noFill/>
                </a:ln>
                <a:effectLst/>
                <a:uLnTx/>
                <a:uFillTx/>
                <a:latin typeface="Calibri" panose="020F0502020204030204"/>
                <a:ea typeface="+mn-ea"/>
                <a:cs typeface="+mn-cs"/>
                <a:hlinkClick r:id="rId14" action="ppaction://hlinksldjump">
                  <a:extLst>
                    <a:ext uri="{A12FA001-AC4F-418D-AE19-62706E023703}">
                      <ahyp:hlinkClr xmlns:ahyp="http://schemas.microsoft.com/office/drawing/2018/hyperlinkcolor" val="tx"/>
                    </a:ext>
                  </a:extLst>
                </a:hlinkClick>
              </a:rPr>
              <a:t>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5"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5" action="ppaction://hlinksldjump">
                  <a:extLst>
                    <a:ext uri="{A12FA001-AC4F-418D-AE19-62706E023703}">
                      <ahyp:hlinkClr xmlns:ahyp="http://schemas.microsoft.com/office/drawing/2018/hyperlinkcolor" val="tx"/>
                    </a:ext>
                  </a:extLst>
                </a:hlinkClick>
              </a:rPr>
              <a:t>Pure</a:t>
            </a:r>
            <a:r>
              <a:rPr kumimoji="0" lang="en-US" sz="1600" b="0" i="0" u="none" strike="noStrike" kern="1200" cap="none" spc="0" normalizeH="0" baseline="0" noProof="0" dirty="0">
                <a:ln>
                  <a:noFill/>
                </a:ln>
                <a:effectLst/>
                <a:uLnTx/>
                <a:uFillTx/>
                <a:latin typeface="Calibri" panose="020F0502020204030204"/>
                <a:ea typeface="+mn-ea"/>
                <a:cs typeface="+mn-cs"/>
                <a:hlinkClick r:id="rId15" action="ppaction://hlinksldjump">
                  <a:extLst>
                    <a:ext uri="{A12FA001-AC4F-418D-AE19-62706E023703}">
                      <ahyp:hlinkClr xmlns:ahyp="http://schemas.microsoft.com/office/drawing/2018/hyperlinkcolor" val="tx"/>
                    </a:ext>
                  </a:extLst>
                </a:hlinkClick>
              </a:rPr>
              <a:t> and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5" action="ppaction://hlinksldjump">
                  <a:extLst>
                    <a:ext uri="{A12FA001-AC4F-418D-AE19-62706E023703}">
                      <ahyp:hlinkClr xmlns:ahyp="http://schemas.microsoft.com/office/drawing/2018/hyperlinkcolor" val="tx"/>
                    </a:ext>
                  </a:extLst>
                </a:hlinkClick>
              </a:rPr>
              <a:t>Impure</a:t>
            </a:r>
            <a:r>
              <a:rPr kumimoji="0" lang="en-US" sz="1600" b="0" i="0" u="none" strike="noStrike" kern="1200" cap="none" spc="0" normalizeH="0" baseline="0" noProof="0" dirty="0">
                <a:ln>
                  <a:noFill/>
                </a:ln>
                <a:effectLst/>
                <a:uLnTx/>
                <a:uFillTx/>
                <a:latin typeface="Calibri" panose="020F0502020204030204"/>
                <a:ea typeface="+mn-ea"/>
                <a:cs typeface="+mn-cs"/>
                <a:hlinkClick r:id="rId15" action="ppaction://hlinksldjump">
                  <a:extLst>
                    <a:ext uri="{A12FA001-AC4F-418D-AE19-62706E023703}">
                      <ahyp:hlinkClr xmlns:ahyp="http://schemas.microsoft.com/office/drawing/2018/hyperlinkcolor" val="tx"/>
                    </a:ext>
                  </a:extLst>
                </a:hlinkClick>
              </a:rPr>
              <a:t> functions 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template literals </a:t>
            </a:r>
            <a:r>
              <a:rPr kumimoji="0" lang="en-US" sz="1600" b="0" i="0" u="none" strike="noStrike" kern="1200" cap="none" spc="0" normalizeH="0" baseline="0" noProof="0" dirty="0">
                <a:ln>
                  <a:noFill/>
                </a:ln>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and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string interpolation </a:t>
            </a:r>
            <a:r>
              <a:rPr kumimoji="0" lang="en-US" sz="1600" b="0" i="0" u="none" strike="noStrike" kern="1200" cap="none" spc="0" normalizeH="0" baseline="0" noProof="0" dirty="0">
                <a:ln>
                  <a:noFill/>
                </a:ln>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in strings?</a:t>
            </a:r>
            <a:endParaRPr kumimoji="0" lang="en-US" sz="16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dirty="0">
                <a:solidFill>
                  <a:srgbClr val="FFFF00"/>
                </a:solidFill>
              </a:rPr>
              <a:t>25: JavaScript Essentials for React</a:t>
            </a:r>
            <a:endParaRPr lang="en-IN" dirty="0"/>
          </a:p>
        </p:txBody>
      </p:sp>
      <p:pic>
        <p:nvPicPr>
          <p:cNvPr id="2" name="Picture 2" descr="JavaScript Camp | JavaScript Camp">
            <a:extLst>
              <a:ext uri="{FF2B5EF4-FFF2-40B4-BE49-F238E27FC236}">
                <a16:creationId xmlns:a16="http://schemas.microsoft.com/office/drawing/2014/main" id="{C9228871-5D0E-99E9-52A2-68D31841FD9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12798" y="155365"/>
            <a:ext cx="1141080" cy="11410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ode">
            <a:extLst>
              <a:ext uri="{FF2B5EF4-FFF2-40B4-BE49-F238E27FC236}">
                <a16:creationId xmlns:a16="http://schemas.microsoft.com/office/drawing/2014/main" id="{A12CF870-ED22-09FB-0BC9-D43580AD0AD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31E776-78E5-4232-B8B4-EC0C128B4671}"/>
              </a:ext>
            </a:extLst>
          </p:cNvPr>
          <p:cNvSpPr txBox="1"/>
          <p:nvPr/>
        </p:nvSpPr>
        <p:spPr>
          <a:xfrm>
            <a:off x="10342731" y="6373174"/>
            <a:ext cx="1972639" cy="307777"/>
          </a:xfrm>
          <a:prstGeom prst="rect">
            <a:avLst/>
          </a:prstGeom>
          <a:noFill/>
        </p:spPr>
        <p:txBody>
          <a:bodyPr wrap="square">
            <a:spAutoFit/>
          </a:bodyPr>
          <a:lstStyle/>
          <a:p>
            <a:r>
              <a:rPr lang="en-US" sz="1400" dirty="0">
                <a:hlinkClick r:id="rId19" action="ppaction://hlinksldjump"/>
              </a:rPr>
              <a:t>Back to main index</a:t>
            </a:r>
            <a:endParaRPr lang="en-IN" sz="1400" dirty="0"/>
          </a:p>
        </p:txBody>
      </p:sp>
    </p:spTree>
    <p:extLst>
      <p:ext uri="{BB962C8B-B14F-4D97-AF65-F5344CB8AC3E}">
        <p14:creationId xmlns:p14="http://schemas.microsoft.com/office/powerpoint/2010/main" val="851414703"/>
      </p:ext>
    </p:extLst>
  </p:cSld>
  <p:clrMapOvr>
    <a:overrideClrMapping bg1="dk1" tx1="lt1" bg2="dk2" tx2="lt2" accent1="accent1" accent2="accent2" accent3="accent3" accent4="accent4" accent5="accent5" accent6="accent6" hlink="hlink" folHlink="folHlink"/>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847782"/>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344283" y="911757"/>
            <a:ext cx="8195868" cy="5946243"/>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Objects</a:t>
            </a:r>
            <a:r>
              <a:rPr kumimoji="0" lang="en-US" sz="16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in JS?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is the difference between an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array</a:t>
            </a:r>
            <a:r>
              <a:rPr kumimoji="0" lang="en-US" sz="16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and an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object</a:t>
            </a:r>
            <a:r>
              <a:rPr kumimoji="0" lang="en-US" sz="16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How do you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add</a:t>
            </a:r>
            <a:r>
              <a:rPr kumimoji="0" lang="en-US" sz="16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or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modify</a:t>
            </a:r>
            <a:r>
              <a:rPr kumimoji="0" lang="en-US" sz="16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or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delete</a:t>
            </a:r>
            <a:r>
              <a:rPr kumimoji="0" lang="en-US" sz="16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properties of an object?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Classes</a:t>
            </a:r>
            <a:r>
              <a:rPr kumimoji="0" lang="en-US" sz="16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is a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constructor</a:t>
            </a:r>
            <a:r>
              <a:rPr kumimoji="0" lang="en-US" sz="16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is the use of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this</a:t>
            </a:r>
            <a:r>
              <a:rPr kumimoji="0" lang="en-US" sz="16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keyword?</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What are the techniques for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achieving asynchronous operations </a:t>
            </a:r>
            <a:r>
              <a:rPr kumimoji="0" lang="en-US" sz="16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What is </a:t>
            </a:r>
            <a:r>
              <a:rPr kumimoji="0" lang="en-US" sz="16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setTimeout</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a:t>
            </a:r>
            <a:r>
              <a:rPr kumimoji="0" lang="en-US" sz="16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How is it used to handle asynchronous operations?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 What is </a:t>
            </a:r>
            <a:r>
              <a:rPr kumimoji="0" lang="en-US" sz="16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setInterval</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a:t>
            </a:r>
            <a:r>
              <a:rPr kumimoji="0" lang="en-US" sz="16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 How is it used to handle asynchronous operations?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Q. What are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Promises</a:t>
            </a:r>
            <a:r>
              <a:rPr kumimoji="0" lang="en-US" sz="16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 in JavaScript?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3" action="ppaction://hlinksldjump">
                  <a:extLst>
                    <a:ext uri="{A12FA001-AC4F-418D-AE19-62706E023703}">
                      <ahyp:hlinkClr xmlns:ahyp="http://schemas.microsoft.com/office/drawing/2018/hyperlinkcolor" val="tx"/>
                    </a:ext>
                  </a:extLst>
                </a:hlinkClick>
              </a:rPr>
              <a:t>Q. How to implement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3" action="ppaction://hlinksldjump">
                  <a:extLst>
                    <a:ext uri="{A12FA001-AC4F-418D-AE19-62706E023703}">
                      <ahyp:hlinkClr xmlns:ahyp="http://schemas.microsoft.com/office/drawing/2018/hyperlinkcolor" val="tx"/>
                    </a:ext>
                  </a:extLst>
                </a:hlinkClick>
              </a:rPr>
              <a:t>Promises</a:t>
            </a:r>
            <a:r>
              <a:rPr kumimoji="0" lang="en-US" sz="1600" b="0" i="0" u="none" strike="noStrike" kern="1200" cap="none" spc="0" normalizeH="0" baseline="0" noProof="0" dirty="0">
                <a:ln>
                  <a:noFill/>
                </a:ln>
                <a:effectLst/>
                <a:uLnTx/>
                <a:uFillTx/>
                <a:latin typeface="Calibri" panose="020F0502020204030204"/>
                <a:ea typeface="+mn-ea"/>
                <a:cs typeface="+mn-cs"/>
                <a:hlinkClick r:id="rId13" action="ppaction://hlinksldjump">
                  <a:extLst>
                    <a:ext uri="{A12FA001-AC4F-418D-AE19-62706E023703}">
                      <ahyp:hlinkClr xmlns:ahyp="http://schemas.microsoft.com/office/drawing/2018/hyperlinkcolor" val="tx"/>
                    </a:ext>
                  </a:extLst>
                </a:hlinkClick>
              </a:rPr>
              <a:t> in JavaScript?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4" action="ppaction://hlinksldjump">
                  <a:extLst>
                    <a:ext uri="{A12FA001-AC4F-418D-AE19-62706E023703}">
                      <ahyp:hlinkClr xmlns:ahyp="http://schemas.microsoft.com/office/drawing/2018/hyperlinkcolor" val="tx"/>
                    </a:ext>
                  </a:extLst>
                </a:hlinkClick>
              </a:rPr>
              <a:t>Q. When to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4" action="ppaction://hlinksldjump">
                  <a:extLst>
                    <a:ext uri="{A12FA001-AC4F-418D-AE19-62706E023703}">
                      <ahyp:hlinkClr xmlns:ahyp="http://schemas.microsoft.com/office/drawing/2018/hyperlinkcolor" val="tx"/>
                    </a:ext>
                  </a:extLst>
                </a:hlinkClick>
              </a:rPr>
              <a:t>use</a:t>
            </a:r>
            <a:r>
              <a:rPr kumimoji="0" lang="en-US" sz="1600" b="0" i="0" u="none" strike="noStrike" kern="1200" cap="none" spc="0" normalizeH="0" baseline="0" noProof="0" dirty="0">
                <a:ln>
                  <a:noFill/>
                </a:ln>
                <a:effectLst/>
                <a:uLnTx/>
                <a:uFillTx/>
                <a:latin typeface="Calibri" panose="020F0502020204030204"/>
                <a:ea typeface="+mn-ea"/>
                <a:cs typeface="+mn-cs"/>
                <a:hlinkClick r:id="rId14" action="ppaction://hlinksldjump">
                  <a:extLst>
                    <a:ext uri="{A12FA001-AC4F-418D-AE19-62706E023703}">
                      <ahyp:hlinkClr xmlns:ahyp="http://schemas.microsoft.com/office/drawing/2018/hyperlinkcolor" val="tx"/>
                    </a:ext>
                  </a:extLst>
                </a:hlinkClick>
              </a:rPr>
              <a:t> Promises in real applications?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5" action="ppaction://hlinksldjump">
                  <a:extLst>
                    <a:ext uri="{A12FA001-AC4F-418D-AE19-62706E023703}">
                      <ahyp:hlinkClr xmlns:ahyp="http://schemas.microsoft.com/office/drawing/2018/hyperlinkcolor" val="tx"/>
                    </a:ext>
                  </a:extLst>
                </a:hlinkClick>
              </a:rPr>
              <a:t>Q. What is the purpose of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5" action="ppaction://hlinksldjump">
                  <a:extLst>
                    <a:ext uri="{A12FA001-AC4F-418D-AE19-62706E023703}">
                      <ahyp:hlinkClr xmlns:ahyp="http://schemas.microsoft.com/office/drawing/2018/hyperlinkcolor" val="tx"/>
                    </a:ext>
                  </a:extLst>
                </a:hlinkClick>
              </a:rPr>
              <a:t>async/ await</a:t>
            </a:r>
            <a:r>
              <a:rPr kumimoji="0" lang="en-US" sz="1600" b="0" i="0" u="none" strike="noStrike" kern="1200" cap="none" spc="0" normalizeH="0" baseline="0" noProof="0" dirty="0">
                <a:ln>
                  <a:noFill/>
                </a:ln>
                <a:effectLst/>
                <a:uLnTx/>
                <a:uFillTx/>
                <a:latin typeface="Calibri" panose="020F0502020204030204"/>
                <a:ea typeface="+mn-ea"/>
                <a:cs typeface="+mn-cs"/>
                <a:hlinkClick r:id="rId15" action="ppaction://hlinksldjump">
                  <a:extLst>
                    <a:ext uri="{A12FA001-AC4F-418D-AE19-62706E023703}">
                      <ahyp:hlinkClr xmlns:ahyp="http://schemas.microsoft.com/office/drawing/2018/hyperlinkcolor" val="tx"/>
                    </a:ext>
                  </a:extLst>
                </a:hlinkClick>
              </a:rPr>
              <a:t>? Compare it with Promises?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Q. Explain the use of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async</a:t>
            </a:r>
            <a:r>
              <a:rPr kumimoji="0" lang="en-US" sz="1600" b="0" i="0" u="none" strike="noStrike" kern="1200" cap="none" spc="0" normalizeH="0" baseline="0" noProof="0" dirty="0">
                <a:ln>
                  <a:noFill/>
                </a:ln>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 and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await</a:t>
            </a:r>
            <a:r>
              <a:rPr kumimoji="0" lang="en-US" sz="1600" b="0" i="0" u="none" strike="noStrike" kern="1200" cap="none" spc="0" normalizeH="0" baseline="0" noProof="0" dirty="0">
                <a:ln>
                  <a:noFill/>
                </a:ln>
                <a:effectLst/>
                <a:uLnTx/>
                <a:uFillTx/>
                <a:latin typeface="Calibri" panose="020F0502020204030204"/>
                <a:ea typeface="+mn-ea"/>
                <a:cs typeface="+mn-cs"/>
                <a:hlinkClick r:id="rId16" action="ppaction://hlinksldjump">
                  <a:extLst>
                    <a:ext uri="{A12FA001-AC4F-418D-AE19-62706E023703}">
                      <ahyp:hlinkClr xmlns:ahyp="http://schemas.microsoft.com/office/drawing/2018/hyperlinkcolor" val="tx"/>
                    </a:ext>
                  </a:extLst>
                </a:hlinkClick>
              </a:rPr>
              <a:t> keywords in 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7" action="ppaction://hlinksldjump">
                  <a:extLst>
                    <a:ext uri="{A12FA001-AC4F-418D-AE19-62706E023703}">
                      <ahyp:hlinkClr xmlns:ahyp="http://schemas.microsoft.com/office/drawing/2018/hyperlinkcolor" val="tx"/>
                    </a:ext>
                  </a:extLst>
                </a:hlinkClick>
              </a:rPr>
              <a:t>Q. Can we use async keyword without await keyword and vice versa?</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hlinkClick r:id="rId18" action="ppaction://hlinksldjump">
                  <a:extLst>
                    <a:ext uri="{A12FA001-AC4F-418D-AE19-62706E023703}">
                      <ahyp:hlinkClr xmlns:ahyp="http://schemas.microsoft.com/office/drawing/2018/hyperlinkcolor" val="tx"/>
                    </a:ext>
                  </a:extLst>
                </a:hlinkClick>
              </a:rPr>
              <a:t>Q. How do you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hlinkClick r:id="rId18" action="ppaction://hlinksldjump">
                  <a:extLst>
                    <a:ext uri="{A12FA001-AC4F-418D-AE19-62706E023703}">
                      <ahyp:hlinkClr xmlns:ahyp="http://schemas.microsoft.com/office/drawing/2018/hyperlinkcolor" val="tx"/>
                    </a:ext>
                  </a:extLst>
                </a:hlinkClick>
              </a:rPr>
              <a:t>handle errors in async/ await </a:t>
            </a:r>
            <a:r>
              <a:rPr kumimoji="0" lang="en-US" sz="1600" b="0" i="0" u="none" strike="noStrike" kern="1200" cap="none" spc="0" normalizeH="0" baseline="0" noProof="0" dirty="0">
                <a:ln>
                  <a:noFill/>
                </a:ln>
                <a:effectLst/>
                <a:uLnTx/>
                <a:uFillTx/>
                <a:latin typeface="Calibri" panose="020F0502020204030204"/>
                <a:ea typeface="+mn-ea"/>
                <a:cs typeface="+mn-cs"/>
                <a:hlinkClick r:id="rId18" action="ppaction://hlinksldjump">
                  <a:extLst>
                    <a:ext uri="{A12FA001-AC4F-418D-AE19-62706E023703}">
                      <ahyp:hlinkClr xmlns:ahyp="http://schemas.microsoft.com/office/drawing/2018/hyperlinkcolor" val="tx"/>
                    </a:ext>
                  </a:extLst>
                </a:hlinkClick>
              </a:rPr>
              <a:t>functions?</a:t>
            </a:r>
            <a:endParaRPr kumimoji="0" lang="en-US" sz="16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0"/>
            <a:ext cx="10515600" cy="1129040"/>
          </a:xfrm>
        </p:spPr>
        <p:txBody>
          <a:bodyPr/>
          <a:lstStyle/>
          <a:p>
            <a:r>
              <a:rPr lang="en-US" dirty="0">
                <a:solidFill>
                  <a:srgbClr val="FFFF00"/>
                </a:solidFill>
              </a:rPr>
              <a:t>25: JavaScript Essentials for React</a:t>
            </a:r>
            <a:endParaRPr lang="en-IN" dirty="0"/>
          </a:p>
        </p:txBody>
      </p:sp>
      <p:pic>
        <p:nvPicPr>
          <p:cNvPr id="2" name="Picture 2" descr="JavaScript Camp | JavaScript Camp">
            <a:extLst>
              <a:ext uri="{FF2B5EF4-FFF2-40B4-BE49-F238E27FC236}">
                <a16:creationId xmlns:a16="http://schemas.microsoft.com/office/drawing/2014/main" id="{C9228871-5D0E-99E9-52A2-68D31841FD9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12798" y="155365"/>
            <a:ext cx="1141080" cy="1141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ode">
            <a:extLst>
              <a:ext uri="{FF2B5EF4-FFF2-40B4-BE49-F238E27FC236}">
                <a16:creationId xmlns:a16="http://schemas.microsoft.com/office/drawing/2014/main" id="{872C088D-02E8-6EC8-17B2-C6AF036D105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BEAD99-B1F2-58E5-4620-D5DEFE47CD54}"/>
              </a:ext>
            </a:extLst>
          </p:cNvPr>
          <p:cNvSpPr txBox="1"/>
          <p:nvPr/>
        </p:nvSpPr>
        <p:spPr>
          <a:xfrm>
            <a:off x="10342731" y="6373174"/>
            <a:ext cx="1972639" cy="307777"/>
          </a:xfrm>
          <a:prstGeom prst="rect">
            <a:avLst/>
          </a:prstGeom>
          <a:noFill/>
        </p:spPr>
        <p:txBody>
          <a:bodyPr wrap="square">
            <a:spAutoFit/>
          </a:bodyPr>
          <a:lstStyle/>
          <a:p>
            <a:r>
              <a:rPr lang="en-US" sz="1400" dirty="0">
                <a:hlinkClick r:id="rId21" action="ppaction://hlinksldjump"/>
              </a:rPr>
              <a:t>Back to main index</a:t>
            </a:r>
            <a:endParaRPr lang="en-IN" sz="1400" dirty="0"/>
          </a:p>
        </p:txBody>
      </p:sp>
    </p:spTree>
    <p:extLst>
      <p:ext uri="{BB962C8B-B14F-4D97-AF65-F5344CB8AC3E}">
        <p14:creationId xmlns:p14="http://schemas.microsoft.com/office/powerpoint/2010/main" val="1578064855"/>
      </p:ext>
    </p:extLst>
  </p:cSld>
  <p:clrMapOvr>
    <a:overrideClrMapping bg1="dk1" tx1="lt1" bg2="dk2" tx2="lt2" accent1="accent1" accent2="accent2" accent3="accent3" accent4="accent4" accent5="accent5" accent6="accent6" hlink="hlink" folHlink="folHlink"/>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52517"/>
            <a:ext cx="12192000" cy="8814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24103" y="74305"/>
            <a:ext cx="9648603" cy="672146"/>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are </a:t>
            </a:r>
            <a:r>
              <a:rPr lang="en-US" sz="2400" b="1" dirty="0">
                <a:solidFill>
                  <a:srgbClr val="FFFF00"/>
                </a:solidFill>
                <a:ea typeface="+mn-ea"/>
                <a:cs typeface="+mn-cs"/>
              </a:rPr>
              <a:t>variables</a:t>
            </a:r>
            <a:r>
              <a:rPr lang="en-US" sz="2400" b="1" dirty="0">
                <a:solidFill>
                  <a:schemeClr val="bg1"/>
                </a:solidFill>
                <a:ea typeface="+mn-ea"/>
                <a:cs typeface="+mn-cs"/>
              </a:rPr>
              <a:t>? What is the difference between </a:t>
            </a:r>
            <a:r>
              <a:rPr lang="en-US" sz="2400" b="1" dirty="0">
                <a:solidFill>
                  <a:srgbClr val="FFFF00"/>
                </a:solidFill>
                <a:ea typeface="+mn-ea"/>
                <a:cs typeface="+mn-cs"/>
              </a:rPr>
              <a:t>var</a:t>
            </a:r>
            <a:r>
              <a:rPr lang="en-US" sz="2400" b="1" dirty="0">
                <a:solidFill>
                  <a:schemeClr val="bg1"/>
                </a:solidFill>
                <a:ea typeface="+mn-ea"/>
                <a:cs typeface="+mn-cs"/>
              </a:rPr>
              <a:t>, </a:t>
            </a:r>
            <a:r>
              <a:rPr lang="en-US" sz="2400" b="1" dirty="0">
                <a:solidFill>
                  <a:srgbClr val="FFFF00"/>
                </a:solidFill>
                <a:ea typeface="+mn-ea"/>
                <a:cs typeface="+mn-cs"/>
              </a:rPr>
              <a:t>let</a:t>
            </a:r>
            <a:r>
              <a:rPr lang="en-US" sz="2400" b="1" dirty="0">
                <a:solidFill>
                  <a:schemeClr val="bg1"/>
                </a:solidFill>
                <a:ea typeface="+mn-ea"/>
                <a:cs typeface="+mn-cs"/>
              </a:rPr>
              <a:t>, and </a:t>
            </a:r>
            <a:r>
              <a:rPr lang="en-US" sz="2400" b="1" dirty="0">
                <a:solidFill>
                  <a:srgbClr val="FFFF00"/>
                </a:solidFill>
                <a:ea typeface="+mn-ea"/>
                <a:cs typeface="+mn-cs"/>
              </a:rPr>
              <a:t>const</a:t>
            </a:r>
            <a:r>
              <a:rPr lang="en-US" sz="2400" b="1" dirty="0">
                <a:solidFill>
                  <a:schemeClr val="bg1"/>
                </a:solidFill>
                <a:ea typeface="+mn-ea"/>
                <a:cs typeface="+mn-cs"/>
              </a:rPr>
              <a:t> ?</a:t>
            </a:r>
            <a:endParaRPr lang="en-IN" sz="2400" dirty="0">
              <a:solidFill>
                <a:schemeClr val="bg1"/>
              </a:solidFill>
            </a:endParaRPr>
          </a:p>
        </p:txBody>
      </p:sp>
      <p:sp>
        <p:nvSpPr>
          <p:cNvPr id="3" name="TextBox 2">
            <a:extLst>
              <a:ext uri="{FF2B5EF4-FFF2-40B4-BE49-F238E27FC236}">
                <a16:creationId xmlns:a16="http://schemas.microsoft.com/office/drawing/2014/main" id="{F15CBDCA-B04A-9BE9-369A-9FA0830BD408}"/>
              </a:ext>
            </a:extLst>
          </p:cNvPr>
          <p:cNvSpPr txBox="1"/>
          <p:nvPr/>
        </p:nvSpPr>
        <p:spPr>
          <a:xfrm>
            <a:off x="324103" y="1209425"/>
            <a:ext cx="577189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Variables are used to </a:t>
            </a:r>
            <a:r>
              <a:rPr kumimoji="0" lang="en-US" sz="1800" b="1" i="0" u="none" strike="noStrike" kern="1200" cap="none" spc="0" normalizeH="0" baseline="0" noProof="0" dirty="0">
                <a:ln>
                  <a:noFill/>
                </a:ln>
                <a:solidFill>
                  <a:prstClr val="black"/>
                </a:solidFill>
                <a:effectLst/>
                <a:uLnTx/>
                <a:uFillTx/>
                <a:latin typeface="Söhne"/>
                <a:ea typeface="+mn-ea"/>
                <a:cs typeface="+mn-cs"/>
              </a:rPr>
              <a:t>store</a:t>
            </a:r>
            <a:r>
              <a:rPr kumimoji="0" lang="en-US" sz="1800" b="0" i="0" u="none" strike="noStrike" kern="1200" cap="none" spc="0" normalizeH="0" baseline="0" noProof="0" dirty="0">
                <a:ln>
                  <a:noFill/>
                </a:ln>
                <a:solidFill>
                  <a:prstClr val="black"/>
                </a:solidFill>
                <a:effectLst/>
                <a:uLnTx/>
                <a:uFillTx/>
                <a:latin typeface="Söhne"/>
                <a:ea typeface="+mn-ea"/>
                <a:cs typeface="+mn-cs"/>
              </a:rPr>
              <a:t> data.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A person with a beard&#10;&#10;Description automatically generated">
            <a:extLst>
              <a:ext uri="{FF2B5EF4-FFF2-40B4-BE49-F238E27FC236}">
                <a16:creationId xmlns:a16="http://schemas.microsoft.com/office/drawing/2014/main" id="{B3F9F770-948F-ECB2-6F7C-6B5FFA9B8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7" name="Picture 16">
            <a:extLst>
              <a:ext uri="{FF2B5EF4-FFF2-40B4-BE49-F238E27FC236}">
                <a16:creationId xmlns:a16="http://schemas.microsoft.com/office/drawing/2014/main" id="{5F2BC519-14E6-D947-75DB-22D7729A7B7B}"/>
              </a:ext>
            </a:extLst>
          </p:cNvPr>
          <p:cNvPicPr>
            <a:picLocks noChangeAspect="1"/>
          </p:cNvPicPr>
          <p:nvPr/>
        </p:nvPicPr>
        <p:blipFill>
          <a:blip r:embed="rId4"/>
          <a:stretch>
            <a:fillRect/>
          </a:stretch>
        </p:blipFill>
        <p:spPr>
          <a:xfrm>
            <a:off x="3870313" y="1228108"/>
            <a:ext cx="1730385" cy="350649"/>
          </a:xfrm>
          <a:prstGeom prst="rect">
            <a:avLst/>
          </a:prstGeom>
        </p:spPr>
      </p:pic>
      <p:pic>
        <p:nvPicPr>
          <p:cNvPr id="6" name="Picture 5">
            <a:extLst>
              <a:ext uri="{FF2B5EF4-FFF2-40B4-BE49-F238E27FC236}">
                <a16:creationId xmlns:a16="http://schemas.microsoft.com/office/drawing/2014/main" id="{BA5E4E32-569E-BDA2-8A58-7837DE0EA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5681" y="230258"/>
            <a:ext cx="794050" cy="315912"/>
          </a:xfrm>
          <a:prstGeom prst="rect">
            <a:avLst/>
          </a:prstGeom>
        </p:spPr>
      </p:pic>
      <p:pic>
        <p:nvPicPr>
          <p:cNvPr id="1026" name="Picture 2" descr="How the let, const, and var Keywords Work in JavaScript">
            <a:extLst>
              <a:ext uri="{FF2B5EF4-FFF2-40B4-BE49-F238E27FC236}">
                <a16:creationId xmlns:a16="http://schemas.microsoft.com/office/drawing/2014/main" id="{A5DC559A-6AB2-C3DD-C30F-608D9C2466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87" r="16452"/>
          <a:stretch/>
        </p:blipFill>
        <p:spPr bwMode="auto">
          <a:xfrm>
            <a:off x="570089" y="2028062"/>
            <a:ext cx="5030609" cy="4182181"/>
          </a:xfrm>
          <a:prstGeom prst="round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DC9197-58FC-8053-E48E-11EABDFC6BC8}"/>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7580345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52517"/>
            <a:ext cx="12192000" cy="8814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24103" y="74305"/>
            <a:ext cx="9648603" cy="672146"/>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are </a:t>
            </a:r>
            <a:r>
              <a:rPr lang="en-US" sz="2400" b="1" dirty="0">
                <a:solidFill>
                  <a:srgbClr val="FFFF00"/>
                </a:solidFill>
                <a:ea typeface="+mn-ea"/>
                <a:cs typeface="+mn-cs"/>
              </a:rPr>
              <a:t>variables</a:t>
            </a:r>
            <a:r>
              <a:rPr lang="en-US" sz="2400" b="1" dirty="0">
                <a:solidFill>
                  <a:schemeClr val="bg1"/>
                </a:solidFill>
                <a:ea typeface="+mn-ea"/>
                <a:cs typeface="+mn-cs"/>
              </a:rPr>
              <a:t>? What is the difference between </a:t>
            </a:r>
            <a:r>
              <a:rPr lang="en-US" sz="2400" b="1" dirty="0">
                <a:solidFill>
                  <a:srgbClr val="FFFF00"/>
                </a:solidFill>
                <a:ea typeface="+mn-ea"/>
                <a:cs typeface="+mn-cs"/>
              </a:rPr>
              <a:t>var</a:t>
            </a:r>
            <a:r>
              <a:rPr lang="en-US" sz="2400" b="1" dirty="0">
                <a:solidFill>
                  <a:schemeClr val="bg1"/>
                </a:solidFill>
                <a:ea typeface="+mn-ea"/>
                <a:cs typeface="+mn-cs"/>
              </a:rPr>
              <a:t>, </a:t>
            </a:r>
            <a:r>
              <a:rPr lang="en-US" sz="2400" b="1" dirty="0">
                <a:solidFill>
                  <a:srgbClr val="FFFF00"/>
                </a:solidFill>
                <a:ea typeface="+mn-ea"/>
                <a:cs typeface="+mn-cs"/>
              </a:rPr>
              <a:t>let</a:t>
            </a:r>
            <a:r>
              <a:rPr lang="en-US" sz="2400" b="1" dirty="0">
                <a:solidFill>
                  <a:schemeClr val="bg1"/>
                </a:solidFill>
                <a:ea typeface="+mn-ea"/>
                <a:cs typeface="+mn-cs"/>
              </a:rPr>
              <a:t>, and </a:t>
            </a:r>
            <a:r>
              <a:rPr lang="en-US" sz="2400" b="1" dirty="0">
                <a:solidFill>
                  <a:srgbClr val="FFFF00"/>
                </a:solidFill>
                <a:ea typeface="+mn-ea"/>
                <a:cs typeface="+mn-cs"/>
              </a:rPr>
              <a:t>const</a:t>
            </a:r>
            <a:r>
              <a:rPr lang="en-US" sz="2400" b="1" dirty="0">
                <a:solidFill>
                  <a:schemeClr val="bg1"/>
                </a:solidFill>
                <a:ea typeface="+mn-ea"/>
                <a:cs typeface="+mn-cs"/>
              </a:rPr>
              <a:t> ?</a:t>
            </a:r>
            <a:endParaRPr lang="en-IN" sz="2400" dirty="0">
              <a:solidFill>
                <a:schemeClr val="bg1"/>
              </a:solidFill>
            </a:endParaRPr>
          </a:p>
        </p:txBody>
      </p:sp>
      <p:pic>
        <p:nvPicPr>
          <p:cNvPr id="10" name="Picture 9">
            <a:extLst>
              <a:ext uri="{FF2B5EF4-FFF2-40B4-BE49-F238E27FC236}">
                <a16:creationId xmlns:a16="http://schemas.microsoft.com/office/drawing/2014/main" id="{C38F3A06-3D2B-37B4-DB8F-C6C1F5D1D2CB}"/>
              </a:ext>
            </a:extLst>
          </p:cNvPr>
          <p:cNvPicPr>
            <a:picLocks noChangeAspect="1"/>
          </p:cNvPicPr>
          <p:nvPr/>
        </p:nvPicPr>
        <p:blipFill>
          <a:blip r:embed="rId3"/>
          <a:stretch>
            <a:fillRect/>
          </a:stretch>
        </p:blipFill>
        <p:spPr>
          <a:xfrm>
            <a:off x="8228425" y="1864290"/>
            <a:ext cx="2484728" cy="2170567"/>
          </a:xfrm>
          <a:prstGeom prst="rect">
            <a:avLst/>
          </a:prstGeom>
        </p:spPr>
      </p:pic>
      <p:sp>
        <p:nvSpPr>
          <p:cNvPr id="11" name="TextBox 10">
            <a:extLst>
              <a:ext uri="{FF2B5EF4-FFF2-40B4-BE49-F238E27FC236}">
                <a16:creationId xmlns:a16="http://schemas.microsoft.com/office/drawing/2014/main" id="{5377507F-75C7-883B-8E0C-E45D748CEB50}"/>
              </a:ext>
            </a:extLst>
          </p:cNvPr>
          <p:cNvSpPr txBox="1"/>
          <p:nvPr/>
        </p:nvSpPr>
        <p:spPr>
          <a:xfrm>
            <a:off x="7528879" y="1111721"/>
            <a:ext cx="422612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const can be assigned only once, and its value </a:t>
            </a:r>
            <a:r>
              <a:rPr kumimoji="0" lang="en-US" sz="1800" b="1" i="0" u="none" strike="noStrike" kern="1200" cap="none" spc="0" normalizeH="0" baseline="0" noProof="0" dirty="0">
                <a:ln>
                  <a:noFill/>
                </a:ln>
                <a:solidFill>
                  <a:prstClr val="black"/>
                </a:solidFill>
                <a:effectLst/>
                <a:uLnTx/>
                <a:uFillTx/>
                <a:latin typeface="Söhne"/>
                <a:ea typeface="+mn-ea"/>
                <a:cs typeface="+mn-cs"/>
              </a:rPr>
              <a:t>cannot be changed</a:t>
            </a:r>
            <a:r>
              <a:rPr kumimoji="0" lang="en-US" sz="1800" b="0" i="0" u="none" strike="noStrike" kern="1200" cap="none" spc="0" normalizeH="0" baseline="0" noProof="0" dirty="0">
                <a:ln>
                  <a:noFill/>
                </a:ln>
                <a:solidFill>
                  <a:prstClr val="black"/>
                </a:solidFill>
                <a:effectLst/>
                <a:uLnTx/>
                <a:uFillTx/>
                <a:latin typeface="Söhne"/>
                <a:ea typeface="+mn-ea"/>
                <a:cs typeface="+mn-cs"/>
              </a:rPr>
              <a:t> afterwards.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1DAB670-F734-8A17-49B0-09DE5E4B6DF1}"/>
              </a:ext>
            </a:extLst>
          </p:cNvPr>
          <p:cNvSpPr txBox="1"/>
          <p:nvPr/>
        </p:nvSpPr>
        <p:spPr>
          <a:xfrm>
            <a:off x="324103" y="1112088"/>
            <a:ext cx="337709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var creates a </a:t>
            </a:r>
            <a:r>
              <a:rPr kumimoji="0" lang="en-US" sz="1800" b="1" i="0" u="none" strike="noStrike" kern="1200" cap="none" spc="0" normalizeH="0" baseline="0" noProof="0" dirty="0">
                <a:ln>
                  <a:noFill/>
                </a:ln>
                <a:solidFill>
                  <a:prstClr val="black"/>
                </a:solidFill>
                <a:effectLst/>
                <a:uLnTx/>
                <a:uFillTx/>
                <a:latin typeface="Söhne"/>
                <a:ea typeface="+mn-ea"/>
                <a:cs typeface="+mn-cs"/>
              </a:rPr>
              <a:t>function-scoped</a:t>
            </a:r>
            <a:r>
              <a:rPr kumimoji="0" lang="en-US" sz="1800" b="0" i="0" u="none" strike="noStrike" kern="1200" cap="none" spc="0" normalizeH="0" baseline="0" noProof="0" dirty="0">
                <a:ln>
                  <a:noFill/>
                </a:ln>
                <a:solidFill>
                  <a:prstClr val="black"/>
                </a:solidFill>
                <a:effectLst/>
                <a:uLnTx/>
                <a:uFillTx/>
                <a:latin typeface="Söhne"/>
                <a:ea typeface="+mn-ea"/>
                <a:cs typeface="+mn-cs"/>
              </a:rPr>
              <a:t> variable.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7D0159D-CD9D-715D-F5DC-8B41B441105B}"/>
              </a:ext>
            </a:extLst>
          </p:cNvPr>
          <p:cNvSpPr txBox="1"/>
          <p:nvPr/>
        </p:nvSpPr>
        <p:spPr>
          <a:xfrm>
            <a:off x="4187209" y="1123734"/>
            <a:ext cx="304574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let creates a </a:t>
            </a:r>
            <a:r>
              <a:rPr kumimoji="0" lang="en-US" sz="1800" b="1" i="0" u="none" strike="noStrike" kern="1200" cap="none" spc="0" normalizeH="0" baseline="0" noProof="0" dirty="0">
                <a:ln>
                  <a:noFill/>
                </a:ln>
                <a:solidFill>
                  <a:prstClr val="black"/>
                </a:solidFill>
                <a:effectLst/>
                <a:uLnTx/>
                <a:uFillTx/>
                <a:latin typeface="Söhne"/>
                <a:ea typeface="+mn-ea"/>
                <a:cs typeface="+mn-cs"/>
              </a:rPr>
              <a:t>block-scoped</a:t>
            </a:r>
            <a:r>
              <a:rPr kumimoji="0" lang="en-US" sz="1800" b="0" i="0" u="none" strike="noStrike" kern="1200" cap="none" spc="0" normalizeH="0" baseline="0" noProof="0" dirty="0">
                <a:ln>
                  <a:noFill/>
                </a:ln>
                <a:solidFill>
                  <a:prstClr val="black"/>
                </a:solidFill>
                <a:effectLst/>
                <a:uLnTx/>
                <a:uFillTx/>
                <a:latin typeface="Söhne"/>
                <a:ea typeface="+mn-ea"/>
                <a:cs typeface="+mn-cs"/>
              </a:rPr>
              <a:t> variable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B315691-23E6-88C2-B94C-12A175960613}"/>
              </a:ext>
            </a:extLst>
          </p:cNvPr>
          <p:cNvPicPr>
            <a:picLocks noChangeAspect="1"/>
          </p:cNvPicPr>
          <p:nvPr/>
        </p:nvPicPr>
        <p:blipFill>
          <a:blip r:embed="rId4"/>
          <a:stretch>
            <a:fillRect/>
          </a:stretch>
        </p:blipFill>
        <p:spPr>
          <a:xfrm>
            <a:off x="636831" y="1864290"/>
            <a:ext cx="2955970" cy="2841730"/>
          </a:xfrm>
          <a:prstGeom prst="rect">
            <a:avLst/>
          </a:prstGeom>
        </p:spPr>
      </p:pic>
      <p:pic>
        <p:nvPicPr>
          <p:cNvPr id="7" name="Picture 6">
            <a:extLst>
              <a:ext uri="{FF2B5EF4-FFF2-40B4-BE49-F238E27FC236}">
                <a16:creationId xmlns:a16="http://schemas.microsoft.com/office/drawing/2014/main" id="{E2B075F7-75A4-F3DE-FE93-27E5942F4143}"/>
              </a:ext>
            </a:extLst>
          </p:cNvPr>
          <p:cNvPicPr>
            <a:picLocks noChangeAspect="1"/>
          </p:cNvPicPr>
          <p:nvPr/>
        </p:nvPicPr>
        <p:blipFill rotWithShape="1">
          <a:blip r:embed="rId5"/>
          <a:srcRect r="957"/>
          <a:stretch/>
        </p:blipFill>
        <p:spPr>
          <a:xfrm>
            <a:off x="636831" y="4641760"/>
            <a:ext cx="2955970" cy="1042443"/>
          </a:xfrm>
          <a:prstGeom prst="rect">
            <a:avLst/>
          </a:prstGeom>
        </p:spPr>
      </p:pic>
      <p:pic>
        <p:nvPicPr>
          <p:cNvPr id="18" name="Picture 17">
            <a:extLst>
              <a:ext uri="{FF2B5EF4-FFF2-40B4-BE49-F238E27FC236}">
                <a16:creationId xmlns:a16="http://schemas.microsoft.com/office/drawing/2014/main" id="{8CFD6978-FF4E-D31A-CF75-105D68AB2E47}"/>
              </a:ext>
            </a:extLst>
          </p:cNvPr>
          <p:cNvPicPr>
            <a:picLocks noChangeAspect="1"/>
          </p:cNvPicPr>
          <p:nvPr/>
        </p:nvPicPr>
        <p:blipFill rotWithShape="1">
          <a:blip r:embed="rId6"/>
          <a:srcRect r="7795"/>
          <a:stretch/>
        </p:blipFill>
        <p:spPr>
          <a:xfrm>
            <a:off x="4451431" y="1864290"/>
            <a:ext cx="2955970" cy="2777470"/>
          </a:xfrm>
          <a:prstGeom prst="rect">
            <a:avLst/>
          </a:prstGeom>
        </p:spPr>
      </p:pic>
      <p:pic>
        <p:nvPicPr>
          <p:cNvPr id="20" name="Picture 19">
            <a:extLst>
              <a:ext uri="{FF2B5EF4-FFF2-40B4-BE49-F238E27FC236}">
                <a16:creationId xmlns:a16="http://schemas.microsoft.com/office/drawing/2014/main" id="{CCC59BF3-4374-075C-2479-5428ADF41C13}"/>
              </a:ext>
            </a:extLst>
          </p:cNvPr>
          <p:cNvPicPr>
            <a:picLocks noChangeAspect="1"/>
          </p:cNvPicPr>
          <p:nvPr/>
        </p:nvPicPr>
        <p:blipFill>
          <a:blip r:embed="rId7"/>
          <a:stretch>
            <a:fillRect/>
          </a:stretch>
        </p:blipFill>
        <p:spPr>
          <a:xfrm>
            <a:off x="4440142" y="4641760"/>
            <a:ext cx="2977389" cy="1642205"/>
          </a:xfrm>
          <a:prstGeom prst="rect">
            <a:avLst/>
          </a:prstGeom>
        </p:spPr>
      </p:pic>
      <p:pic>
        <p:nvPicPr>
          <p:cNvPr id="8" name="Picture 7" descr="A person with a beard&#10;&#10;Description automatically generated">
            <a:extLst>
              <a:ext uri="{FF2B5EF4-FFF2-40B4-BE49-F238E27FC236}">
                <a16:creationId xmlns:a16="http://schemas.microsoft.com/office/drawing/2014/main" id="{B3F9F770-948F-ECB2-6F7C-6B5FFA9B8A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6" name="Picture 5">
            <a:extLst>
              <a:ext uri="{FF2B5EF4-FFF2-40B4-BE49-F238E27FC236}">
                <a16:creationId xmlns:a16="http://schemas.microsoft.com/office/drawing/2014/main" id="{BA5E4E32-569E-BDA2-8A58-7837DE0EA5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5681" y="230258"/>
            <a:ext cx="794050" cy="315912"/>
          </a:xfrm>
          <a:prstGeom prst="rect">
            <a:avLst/>
          </a:prstGeom>
        </p:spPr>
      </p:pic>
      <p:sp>
        <p:nvSpPr>
          <p:cNvPr id="3" name="TextBox 2">
            <a:extLst>
              <a:ext uri="{FF2B5EF4-FFF2-40B4-BE49-F238E27FC236}">
                <a16:creationId xmlns:a16="http://schemas.microsoft.com/office/drawing/2014/main" id="{422B6C22-B7A2-1A45-8A8D-A3E8C1962581}"/>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62693940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are the types of </a:t>
            </a:r>
            <a:r>
              <a:rPr lang="en-US" sz="2400" b="1" dirty="0">
                <a:solidFill>
                  <a:srgbClr val="FFFF00"/>
                </a:solidFill>
                <a:ea typeface="+mn-ea"/>
                <a:cs typeface="+mn-cs"/>
              </a:rPr>
              <a:t>conditions</a:t>
            </a:r>
            <a:r>
              <a:rPr lang="en-US" sz="2400" b="1" dirty="0">
                <a:solidFill>
                  <a:schemeClr val="bg1"/>
                </a:solidFill>
                <a:ea typeface="+mn-ea"/>
                <a:cs typeface="+mn-cs"/>
              </a:rPr>
              <a:t> </a:t>
            </a:r>
            <a:r>
              <a:rPr lang="en-US" sz="2400" b="1" dirty="0">
                <a:solidFill>
                  <a:srgbClr val="FFFF00"/>
                </a:solidFill>
                <a:ea typeface="+mn-ea"/>
                <a:cs typeface="+mn-cs"/>
              </a:rPr>
              <a:t>statements</a:t>
            </a:r>
            <a:r>
              <a:rPr lang="en-US" sz="2400" b="1" dirty="0">
                <a:solidFill>
                  <a:schemeClr val="bg1"/>
                </a:solidFill>
                <a:ea typeface="+mn-ea"/>
                <a:cs typeface="+mn-cs"/>
              </a:rPr>
              <a:t> in JS?</a:t>
            </a:r>
            <a:endParaRPr lang="en-IN" sz="2400" dirty="0">
              <a:solidFill>
                <a:schemeClr val="bg1"/>
              </a:solidFill>
            </a:endParaRPr>
          </a:p>
        </p:txBody>
      </p:sp>
      <p:pic>
        <p:nvPicPr>
          <p:cNvPr id="6" name="Picture 5" descr="A person with a beard&#10;&#10;Description automatically generated">
            <a:extLst>
              <a:ext uri="{FF2B5EF4-FFF2-40B4-BE49-F238E27FC236}">
                <a16:creationId xmlns:a16="http://schemas.microsoft.com/office/drawing/2014/main" id="{13EF381A-8F7D-0E20-4743-3D9FA10CE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7" name="Picture 6">
            <a:extLst>
              <a:ext uri="{FF2B5EF4-FFF2-40B4-BE49-F238E27FC236}">
                <a16:creationId xmlns:a16="http://schemas.microsoft.com/office/drawing/2014/main" id="{C3DD6EED-1D96-3A5E-EC47-58C17317E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2975" y="261538"/>
            <a:ext cx="794050" cy="315912"/>
          </a:xfrm>
          <a:prstGeom prst="rect">
            <a:avLst/>
          </a:prstGeom>
        </p:spPr>
      </p:pic>
      <p:pic>
        <p:nvPicPr>
          <p:cNvPr id="3" name="Picture 2">
            <a:extLst>
              <a:ext uri="{FF2B5EF4-FFF2-40B4-BE49-F238E27FC236}">
                <a16:creationId xmlns:a16="http://schemas.microsoft.com/office/drawing/2014/main" id="{5D37DC6D-304B-1EE4-E9B3-9E93D887D9DE}"/>
              </a:ext>
            </a:extLst>
          </p:cNvPr>
          <p:cNvPicPr>
            <a:picLocks noChangeAspect="1"/>
          </p:cNvPicPr>
          <p:nvPr/>
        </p:nvPicPr>
        <p:blipFill>
          <a:blip r:embed="rId5"/>
          <a:stretch>
            <a:fillRect/>
          </a:stretch>
        </p:blipFill>
        <p:spPr>
          <a:xfrm>
            <a:off x="3469471" y="1526068"/>
            <a:ext cx="5253058" cy="4365578"/>
          </a:xfrm>
          <a:prstGeom prst="rect">
            <a:avLst/>
          </a:prstGeom>
        </p:spPr>
      </p:pic>
      <p:sp>
        <p:nvSpPr>
          <p:cNvPr id="4" name="TextBox 3">
            <a:extLst>
              <a:ext uri="{FF2B5EF4-FFF2-40B4-BE49-F238E27FC236}">
                <a16:creationId xmlns:a16="http://schemas.microsoft.com/office/drawing/2014/main" id="{36539412-7B98-7E4E-7047-679DC4C8A07E}"/>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65917936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are the types of </a:t>
            </a:r>
            <a:r>
              <a:rPr lang="en-US" sz="2400" b="1" dirty="0">
                <a:solidFill>
                  <a:srgbClr val="FFFF00"/>
                </a:solidFill>
                <a:ea typeface="+mn-ea"/>
                <a:cs typeface="+mn-cs"/>
              </a:rPr>
              <a:t>conditions</a:t>
            </a:r>
            <a:r>
              <a:rPr lang="en-US" sz="2400" b="1" dirty="0">
                <a:solidFill>
                  <a:schemeClr val="bg1"/>
                </a:solidFill>
                <a:ea typeface="+mn-ea"/>
                <a:cs typeface="+mn-cs"/>
              </a:rPr>
              <a:t> </a:t>
            </a:r>
            <a:r>
              <a:rPr lang="en-US" sz="2400" b="1" dirty="0">
                <a:solidFill>
                  <a:srgbClr val="FFFF00"/>
                </a:solidFill>
                <a:ea typeface="+mn-ea"/>
                <a:cs typeface="+mn-cs"/>
              </a:rPr>
              <a:t>statements</a:t>
            </a:r>
            <a:r>
              <a:rPr lang="en-US" sz="2400" b="1" dirty="0">
                <a:solidFill>
                  <a:schemeClr val="bg1"/>
                </a:solidFill>
                <a:ea typeface="+mn-ea"/>
                <a:cs typeface="+mn-cs"/>
              </a:rPr>
              <a:t> in JS?</a:t>
            </a:r>
            <a:endParaRPr lang="en-IN" sz="2400" dirty="0">
              <a:solidFill>
                <a:schemeClr val="bg1"/>
              </a:solidFill>
            </a:endParaRPr>
          </a:p>
        </p:txBody>
      </p:sp>
      <p:graphicFrame>
        <p:nvGraphicFramePr>
          <p:cNvPr id="4" name="Diagram 3">
            <a:extLst>
              <a:ext uri="{FF2B5EF4-FFF2-40B4-BE49-F238E27FC236}">
                <a16:creationId xmlns:a16="http://schemas.microsoft.com/office/drawing/2014/main" id="{1BC83B5B-4AB0-B90C-D6DD-C85BFDA15281}"/>
              </a:ext>
            </a:extLst>
          </p:cNvPr>
          <p:cNvGraphicFramePr/>
          <p:nvPr/>
        </p:nvGraphicFramePr>
        <p:xfrm>
          <a:off x="769153" y="999294"/>
          <a:ext cx="10623361" cy="1872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DA805F51-C531-962B-20FF-FDBEFCFB7432}"/>
              </a:ext>
            </a:extLst>
          </p:cNvPr>
          <p:cNvPicPr>
            <a:picLocks noChangeAspect="1"/>
          </p:cNvPicPr>
          <p:nvPr/>
        </p:nvPicPr>
        <p:blipFill>
          <a:blip r:embed="rId8"/>
          <a:stretch>
            <a:fillRect/>
          </a:stretch>
        </p:blipFill>
        <p:spPr>
          <a:xfrm>
            <a:off x="1050968" y="2893168"/>
            <a:ext cx="2644369" cy="3231160"/>
          </a:xfrm>
          <a:prstGeom prst="rect">
            <a:avLst/>
          </a:prstGeom>
        </p:spPr>
      </p:pic>
      <p:pic>
        <p:nvPicPr>
          <p:cNvPr id="8" name="Picture 7">
            <a:extLst>
              <a:ext uri="{FF2B5EF4-FFF2-40B4-BE49-F238E27FC236}">
                <a16:creationId xmlns:a16="http://schemas.microsoft.com/office/drawing/2014/main" id="{01175621-4003-7CC3-CA25-92D3A5443238}"/>
              </a:ext>
            </a:extLst>
          </p:cNvPr>
          <p:cNvPicPr>
            <a:picLocks noChangeAspect="1"/>
          </p:cNvPicPr>
          <p:nvPr/>
        </p:nvPicPr>
        <p:blipFill>
          <a:blip r:embed="rId9"/>
          <a:stretch>
            <a:fillRect/>
          </a:stretch>
        </p:blipFill>
        <p:spPr>
          <a:xfrm>
            <a:off x="4434696" y="2893168"/>
            <a:ext cx="3322608" cy="1432684"/>
          </a:xfrm>
          <a:prstGeom prst="rect">
            <a:avLst/>
          </a:prstGeom>
        </p:spPr>
      </p:pic>
      <p:pic>
        <p:nvPicPr>
          <p:cNvPr id="6" name="Picture 5" descr="A person with a beard&#10;&#10;Description automatically generated">
            <a:extLst>
              <a:ext uri="{FF2B5EF4-FFF2-40B4-BE49-F238E27FC236}">
                <a16:creationId xmlns:a16="http://schemas.microsoft.com/office/drawing/2014/main" id="{13EF381A-8F7D-0E20-4743-3D9FA10CE8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0" name="Picture 9">
            <a:extLst>
              <a:ext uri="{FF2B5EF4-FFF2-40B4-BE49-F238E27FC236}">
                <a16:creationId xmlns:a16="http://schemas.microsoft.com/office/drawing/2014/main" id="{646EF25B-380D-EAC5-E04A-2771060C411F}"/>
              </a:ext>
            </a:extLst>
          </p:cNvPr>
          <p:cNvPicPr>
            <a:picLocks noChangeAspect="1"/>
          </p:cNvPicPr>
          <p:nvPr/>
        </p:nvPicPr>
        <p:blipFill>
          <a:blip r:embed="rId11"/>
          <a:stretch>
            <a:fillRect/>
          </a:stretch>
        </p:blipFill>
        <p:spPr>
          <a:xfrm>
            <a:off x="8496663" y="2893169"/>
            <a:ext cx="2743766" cy="3658354"/>
          </a:xfrm>
          <a:prstGeom prst="rect">
            <a:avLst/>
          </a:prstGeom>
        </p:spPr>
      </p:pic>
      <p:pic>
        <p:nvPicPr>
          <p:cNvPr id="7" name="Picture 6">
            <a:extLst>
              <a:ext uri="{FF2B5EF4-FFF2-40B4-BE49-F238E27FC236}">
                <a16:creationId xmlns:a16="http://schemas.microsoft.com/office/drawing/2014/main" id="{C3DD6EED-1D96-3A5E-EC47-58C17317EA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2975" y="261538"/>
            <a:ext cx="794050" cy="315912"/>
          </a:xfrm>
          <a:prstGeom prst="rect">
            <a:avLst/>
          </a:prstGeom>
        </p:spPr>
      </p:pic>
      <p:sp>
        <p:nvSpPr>
          <p:cNvPr id="3" name="TextBox 2">
            <a:extLst>
              <a:ext uri="{FF2B5EF4-FFF2-40B4-BE49-F238E27FC236}">
                <a16:creationId xmlns:a16="http://schemas.microsoft.com/office/drawing/2014/main" id="{4EE0318D-FF13-D020-EABF-745351AA2A86}"/>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1751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setup</a:t>
            </a:r>
            <a:r>
              <a:rPr kumimoji="0" lang="en-US" sz="2400" b="1" i="0" u="none" strike="noStrike" kern="1200" cap="none" spc="0" normalizeH="0" baseline="0" noProof="0" dirty="0">
                <a:ln>
                  <a:noFill/>
                </a:ln>
                <a:solidFill>
                  <a:schemeClr val="bg1"/>
                </a:solidFill>
                <a:effectLst/>
                <a:uLnTx/>
                <a:uFillTx/>
                <a:ea typeface="+mn-ea"/>
                <a:cs typeface="+mn-cs"/>
              </a:rPr>
              <a:t> node.js project?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6" name="Picture 5">
            <a:extLst>
              <a:ext uri="{FF2B5EF4-FFF2-40B4-BE49-F238E27FC236}">
                <a16:creationId xmlns:a16="http://schemas.microsoft.com/office/drawing/2014/main" id="{B7DBD9AC-D3AC-F1E7-C9DB-DCC5F4BC67C2}"/>
              </a:ext>
            </a:extLst>
          </p:cNvPr>
          <p:cNvPicPr>
            <a:picLocks noChangeAspect="1"/>
          </p:cNvPicPr>
          <p:nvPr/>
        </p:nvPicPr>
        <p:blipFill rotWithShape="1">
          <a:blip r:embed="rId4"/>
          <a:srcRect r="69569"/>
          <a:stretch/>
        </p:blipFill>
        <p:spPr>
          <a:xfrm>
            <a:off x="355694" y="1429009"/>
            <a:ext cx="3207313" cy="4257088"/>
          </a:xfrm>
          <a:prstGeom prst="rect">
            <a:avLst/>
          </a:prstGeom>
        </p:spPr>
      </p:pic>
      <p:pic>
        <p:nvPicPr>
          <p:cNvPr id="10" name="Picture 9">
            <a:extLst>
              <a:ext uri="{FF2B5EF4-FFF2-40B4-BE49-F238E27FC236}">
                <a16:creationId xmlns:a16="http://schemas.microsoft.com/office/drawing/2014/main" id="{8534714B-2187-C7E7-6A67-0468B02A6C05}"/>
              </a:ext>
            </a:extLst>
          </p:cNvPr>
          <p:cNvPicPr>
            <a:picLocks noChangeAspect="1"/>
          </p:cNvPicPr>
          <p:nvPr/>
        </p:nvPicPr>
        <p:blipFill>
          <a:blip r:embed="rId5"/>
          <a:stretch>
            <a:fillRect/>
          </a:stretch>
        </p:blipFill>
        <p:spPr>
          <a:xfrm>
            <a:off x="3563007" y="1429009"/>
            <a:ext cx="6642538" cy="4860093"/>
          </a:xfrm>
          <a:prstGeom prst="rect">
            <a:avLst/>
          </a:prstGeom>
        </p:spPr>
      </p:pic>
      <p:sp>
        <p:nvSpPr>
          <p:cNvPr id="11" name="Rectangle 10">
            <a:extLst>
              <a:ext uri="{FF2B5EF4-FFF2-40B4-BE49-F238E27FC236}">
                <a16:creationId xmlns:a16="http://schemas.microsoft.com/office/drawing/2014/main" id="{95028FB9-90AB-A616-DA01-BABA970044DF}"/>
              </a:ext>
            </a:extLst>
          </p:cNvPr>
          <p:cNvSpPr/>
          <p:nvPr/>
        </p:nvSpPr>
        <p:spPr>
          <a:xfrm>
            <a:off x="355694" y="5686097"/>
            <a:ext cx="3207313" cy="59684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0FC37CF-DDB4-E967-5E12-A7A4D6E09E50}"/>
              </a:ext>
            </a:extLst>
          </p:cNvPr>
          <p:cNvSpPr/>
          <p:nvPr/>
        </p:nvSpPr>
        <p:spPr>
          <a:xfrm>
            <a:off x="8786648" y="5097518"/>
            <a:ext cx="1261242" cy="3104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214401C-4018-51B0-6FA0-268614695344}"/>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40085868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7F7D4-AE59-D94D-6B39-EA3ACED41DFA}"/>
              </a:ext>
            </a:extLst>
          </p:cNvPr>
          <p:cNvPicPr>
            <a:picLocks noChangeAspect="1"/>
          </p:cNvPicPr>
          <p:nvPr/>
        </p:nvPicPr>
        <p:blipFill rotWithShape="1">
          <a:blip r:embed="rId3"/>
          <a:srcRect t="27703" b="62990"/>
          <a:stretch/>
        </p:blipFill>
        <p:spPr>
          <a:xfrm>
            <a:off x="5169812" y="2812333"/>
            <a:ext cx="6670276" cy="554169"/>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lang="en-US" sz="2400" b="1" dirty="0">
                <a:solidFill>
                  <a:schemeClr val="bg1"/>
                </a:solidFill>
                <a:ea typeface="+mn-ea"/>
                <a:cs typeface="+mn-cs"/>
              </a:rPr>
              <a:t>Q. What is </a:t>
            </a:r>
            <a:r>
              <a:rPr lang="en-US" sz="2400" b="1" dirty="0">
                <a:solidFill>
                  <a:srgbClr val="FFFF00"/>
                </a:solidFill>
                <a:ea typeface="+mn-ea"/>
                <a:cs typeface="+mn-cs"/>
              </a:rPr>
              <a:t>Error Handling </a:t>
            </a:r>
            <a:r>
              <a:rPr lang="en-US" sz="2400" b="1" dirty="0">
                <a:solidFill>
                  <a:schemeClr val="bg1"/>
                </a:solidFill>
                <a:ea typeface="+mn-ea"/>
                <a:cs typeface="+mn-cs"/>
              </a:rPr>
              <a:t>in JS?</a:t>
            </a:r>
            <a:endParaRPr lang="en-IN" sz="2400" dirty="0">
              <a:solidFill>
                <a:schemeClr val="bg1"/>
              </a:solidFill>
            </a:endParaRPr>
          </a:p>
        </p:txBody>
      </p:sp>
      <p:sp>
        <p:nvSpPr>
          <p:cNvPr id="3" name="TextBox 2">
            <a:extLst>
              <a:ext uri="{FF2B5EF4-FFF2-40B4-BE49-F238E27FC236}">
                <a16:creationId xmlns:a16="http://schemas.microsoft.com/office/drawing/2014/main" id="{1F053BA0-5DEB-FC2F-4F45-3A741032916A}"/>
              </a:ext>
            </a:extLst>
          </p:cNvPr>
          <p:cNvSpPr txBox="1"/>
          <p:nvPr/>
        </p:nvSpPr>
        <p:spPr>
          <a:xfrm>
            <a:off x="550606" y="1090283"/>
            <a:ext cx="356419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 handling is the process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managing errors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2AB9C927-2DC8-E9EB-E4FF-83C8027BF2EC}"/>
              </a:ext>
            </a:extLst>
          </p:cNvPr>
          <p:cNvPicPr>
            <a:picLocks noChangeAspect="1"/>
          </p:cNvPicPr>
          <p:nvPr/>
        </p:nvPicPr>
        <p:blipFill rotWithShape="1">
          <a:blip r:embed="rId3"/>
          <a:srcRect t="36252" b="44953"/>
          <a:stretch/>
        </p:blipFill>
        <p:spPr>
          <a:xfrm>
            <a:off x="5169812" y="3341981"/>
            <a:ext cx="6670276" cy="1119125"/>
          </a:xfrm>
          <a:prstGeom prst="rect">
            <a:avLst/>
          </a:prstGeom>
        </p:spPr>
      </p:pic>
      <p:pic>
        <p:nvPicPr>
          <p:cNvPr id="16" name="Picture 15">
            <a:extLst>
              <a:ext uri="{FF2B5EF4-FFF2-40B4-BE49-F238E27FC236}">
                <a16:creationId xmlns:a16="http://schemas.microsoft.com/office/drawing/2014/main" id="{59AB40C2-2BDA-7C50-4FA6-172CE7E0FE8C}"/>
              </a:ext>
            </a:extLst>
          </p:cNvPr>
          <p:cNvPicPr>
            <a:picLocks noChangeAspect="1"/>
          </p:cNvPicPr>
          <p:nvPr/>
        </p:nvPicPr>
        <p:blipFill rotWithShape="1">
          <a:blip r:embed="rId3"/>
          <a:srcRect t="81143" b="7180"/>
          <a:stretch/>
        </p:blipFill>
        <p:spPr>
          <a:xfrm>
            <a:off x="5169812" y="4461106"/>
            <a:ext cx="6670276" cy="695308"/>
          </a:xfrm>
          <a:prstGeom prst="rect">
            <a:avLst/>
          </a:prstGeom>
        </p:spPr>
      </p:pic>
      <p:pic>
        <p:nvPicPr>
          <p:cNvPr id="6" name="Picture 5">
            <a:extLst>
              <a:ext uri="{FF2B5EF4-FFF2-40B4-BE49-F238E27FC236}">
                <a16:creationId xmlns:a16="http://schemas.microsoft.com/office/drawing/2014/main" id="{93C396E2-2F40-DCB9-AD73-37810ACA1F47}"/>
              </a:ext>
            </a:extLst>
          </p:cNvPr>
          <p:cNvPicPr>
            <a:picLocks noChangeAspect="1"/>
          </p:cNvPicPr>
          <p:nvPr/>
        </p:nvPicPr>
        <p:blipFill rotWithShape="1">
          <a:blip r:embed="rId3"/>
          <a:srcRect t="15472" b="70552"/>
          <a:stretch/>
        </p:blipFill>
        <p:spPr>
          <a:xfrm>
            <a:off x="5169812" y="2179209"/>
            <a:ext cx="6670276" cy="832159"/>
          </a:xfrm>
          <a:prstGeom prst="rect">
            <a:avLst/>
          </a:prstGeom>
        </p:spPr>
      </p:pic>
      <p:pic>
        <p:nvPicPr>
          <p:cNvPr id="7" name="Picture 6">
            <a:extLst>
              <a:ext uri="{FF2B5EF4-FFF2-40B4-BE49-F238E27FC236}">
                <a16:creationId xmlns:a16="http://schemas.microsoft.com/office/drawing/2014/main" id="{2B87DB40-9224-B23C-ED37-7EEFB66D3D93}"/>
              </a:ext>
            </a:extLst>
          </p:cNvPr>
          <p:cNvPicPr>
            <a:picLocks noChangeAspect="1"/>
          </p:cNvPicPr>
          <p:nvPr/>
        </p:nvPicPr>
        <p:blipFill rotWithShape="1">
          <a:blip r:embed="rId3"/>
          <a:srcRect t="902" b="85122"/>
          <a:stretch/>
        </p:blipFill>
        <p:spPr>
          <a:xfrm>
            <a:off x="5169812" y="1382414"/>
            <a:ext cx="6670276" cy="832159"/>
          </a:xfrm>
          <a:prstGeom prst="rect">
            <a:avLst/>
          </a:prstGeom>
        </p:spPr>
      </p:pic>
      <p:pic>
        <p:nvPicPr>
          <p:cNvPr id="11" name="Picture 10" descr="A person with a beard&#10;&#10;Description automatically generated">
            <a:extLst>
              <a:ext uri="{FF2B5EF4-FFF2-40B4-BE49-F238E27FC236}">
                <a16:creationId xmlns:a16="http://schemas.microsoft.com/office/drawing/2014/main" id="{F4DAE99C-492A-41D7-9DB7-21617B973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C3DD6EED-1D96-3A5E-EC47-58C17317E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2975" y="245424"/>
            <a:ext cx="794050" cy="315912"/>
          </a:xfrm>
          <a:prstGeom prst="rect">
            <a:avLst/>
          </a:prstGeom>
        </p:spPr>
      </p:pic>
      <p:pic>
        <p:nvPicPr>
          <p:cNvPr id="2052" name="Picture 4" descr="BASIC EROR HANDLING TRY CATCH FINALLY THROW IN JAVA SCRIPT | by Soner  Mezgitci | Medium">
            <a:extLst>
              <a:ext uri="{FF2B5EF4-FFF2-40B4-BE49-F238E27FC236}">
                <a16:creationId xmlns:a16="http://schemas.microsoft.com/office/drawing/2014/main" id="{F2D78D8E-FE76-A037-0E40-FFB1D7743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4024" y="2006312"/>
            <a:ext cx="2729946" cy="44454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F3B2E9-C678-B555-BD4B-7D2B3DD50E9F}"/>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9844100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Spread</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Rest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operator in JS?</a:t>
            </a:r>
            <a:endParaRPr lang="en-IN" sz="2400" dirty="0">
              <a:solidFill>
                <a:schemeClr val="bg1"/>
              </a:solidFill>
            </a:endParaRPr>
          </a:p>
        </p:txBody>
      </p:sp>
      <p:sp>
        <p:nvSpPr>
          <p:cNvPr id="11" name="TextBox 10">
            <a:extLst>
              <a:ext uri="{FF2B5EF4-FFF2-40B4-BE49-F238E27FC236}">
                <a16:creationId xmlns:a16="http://schemas.microsoft.com/office/drawing/2014/main" id="{9B45850E-A080-AE1C-19E7-5E4FF29D38C5}"/>
              </a:ext>
            </a:extLst>
          </p:cNvPr>
          <p:cNvSpPr txBox="1"/>
          <p:nvPr/>
        </p:nvSpPr>
        <p:spPr>
          <a:xfrm>
            <a:off x="402477" y="1090283"/>
            <a:ext cx="498427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spread operator(...)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expand or spread elements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(such as an array, string, or object) into individual elements.</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A person with a beard&#10;&#10;Description automatically generated">
            <a:extLst>
              <a:ext uri="{FF2B5EF4-FFF2-40B4-BE49-F238E27FC236}">
                <a16:creationId xmlns:a16="http://schemas.microsoft.com/office/drawing/2014/main" id="{BE9E1795-262D-613B-42EE-386CB8E07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4" name="Diagram 3">
            <a:extLst>
              <a:ext uri="{FF2B5EF4-FFF2-40B4-BE49-F238E27FC236}">
                <a16:creationId xmlns:a16="http://schemas.microsoft.com/office/drawing/2014/main" id="{E9C2F85C-E9EF-E574-81B1-D676937D9340}"/>
              </a:ext>
            </a:extLst>
          </p:cNvPr>
          <p:cNvGraphicFramePr/>
          <p:nvPr/>
        </p:nvGraphicFramePr>
        <p:xfrm>
          <a:off x="689162" y="2327564"/>
          <a:ext cx="4984275" cy="46447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9AE41F37-2F2D-FE55-2962-642118835D78}"/>
              </a:ext>
            </a:extLst>
          </p:cNvPr>
          <p:cNvPicPr>
            <a:picLocks noChangeAspect="1"/>
          </p:cNvPicPr>
          <p:nvPr/>
        </p:nvPicPr>
        <p:blipFill rotWithShape="1">
          <a:blip r:embed="rId9"/>
          <a:srcRect b="82530"/>
          <a:stretch/>
        </p:blipFill>
        <p:spPr>
          <a:xfrm>
            <a:off x="5842694" y="1041166"/>
            <a:ext cx="5946829" cy="984322"/>
          </a:xfrm>
          <a:prstGeom prst="rect">
            <a:avLst/>
          </a:prstGeom>
        </p:spPr>
      </p:pic>
      <p:pic>
        <p:nvPicPr>
          <p:cNvPr id="8" name="Picture 7">
            <a:extLst>
              <a:ext uri="{FF2B5EF4-FFF2-40B4-BE49-F238E27FC236}">
                <a16:creationId xmlns:a16="http://schemas.microsoft.com/office/drawing/2014/main" id="{4BBE30E1-5849-5599-489C-C7D145472919}"/>
              </a:ext>
            </a:extLst>
          </p:cNvPr>
          <p:cNvPicPr>
            <a:picLocks noChangeAspect="1"/>
          </p:cNvPicPr>
          <p:nvPr/>
        </p:nvPicPr>
        <p:blipFill rotWithShape="1">
          <a:blip r:embed="rId9"/>
          <a:srcRect t="18665" b="59081"/>
          <a:stretch/>
        </p:blipFill>
        <p:spPr>
          <a:xfrm>
            <a:off x="5842695" y="2086967"/>
            <a:ext cx="5946829" cy="1253858"/>
          </a:xfrm>
          <a:prstGeom prst="rect">
            <a:avLst/>
          </a:prstGeom>
        </p:spPr>
      </p:pic>
      <p:pic>
        <p:nvPicPr>
          <p:cNvPr id="12" name="Picture 11">
            <a:extLst>
              <a:ext uri="{FF2B5EF4-FFF2-40B4-BE49-F238E27FC236}">
                <a16:creationId xmlns:a16="http://schemas.microsoft.com/office/drawing/2014/main" id="{A4294663-A844-7FBE-D058-04B834404AF5}"/>
              </a:ext>
            </a:extLst>
          </p:cNvPr>
          <p:cNvPicPr>
            <a:picLocks noChangeAspect="1"/>
          </p:cNvPicPr>
          <p:nvPr/>
        </p:nvPicPr>
        <p:blipFill rotWithShape="1">
          <a:blip r:embed="rId9"/>
          <a:srcRect t="42116" b="30983"/>
          <a:stretch/>
        </p:blipFill>
        <p:spPr>
          <a:xfrm>
            <a:off x="5842694" y="3402171"/>
            <a:ext cx="5946829" cy="1515699"/>
          </a:xfrm>
          <a:prstGeom prst="rect">
            <a:avLst/>
          </a:prstGeom>
        </p:spPr>
      </p:pic>
      <p:pic>
        <p:nvPicPr>
          <p:cNvPr id="22" name="Picture 21">
            <a:extLst>
              <a:ext uri="{FF2B5EF4-FFF2-40B4-BE49-F238E27FC236}">
                <a16:creationId xmlns:a16="http://schemas.microsoft.com/office/drawing/2014/main" id="{12B3E455-BE41-D4ED-2304-6EB2F1BB0AB8}"/>
              </a:ext>
            </a:extLst>
          </p:cNvPr>
          <p:cNvPicPr>
            <a:picLocks noChangeAspect="1"/>
          </p:cNvPicPr>
          <p:nvPr/>
        </p:nvPicPr>
        <p:blipFill>
          <a:blip r:embed="rId10"/>
          <a:stretch>
            <a:fillRect/>
          </a:stretch>
        </p:blipFill>
        <p:spPr>
          <a:xfrm>
            <a:off x="5842694" y="4977254"/>
            <a:ext cx="5946829" cy="1790600"/>
          </a:xfrm>
          <a:prstGeom prst="rect">
            <a:avLst/>
          </a:prstGeom>
        </p:spPr>
      </p:pic>
      <p:sp>
        <p:nvSpPr>
          <p:cNvPr id="3" name="TextBox 2">
            <a:extLst>
              <a:ext uri="{FF2B5EF4-FFF2-40B4-BE49-F238E27FC236}">
                <a16:creationId xmlns:a16="http://schemas.microsoft.com/office/drawing/2014/main" id="{55D7A249-D210-5E40-38AB-625883AF5E29}"/>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651608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Spread</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Rest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operator in JS?</a:t>
            </a:r>
            <a:endParaRPr lang="en-IN" sz="2400" dirty="0">
              <a:solidFill>
                <a:schemeClr val="bg1"/>
              </a:solidFill>
            </a:endParaRPr>
          </a:p>
        </p:txBody>
      </p:sp>
      <p:sp>
        <p:nvSpPr>
          <p:cNvPr id="11" name="TextBox 10">
            <a:extLst>
              <a:ext uri="{FF2B5EF4-FFF2-40B4-BE49-F238E27FC236}">
                <a16:creationId xmlns:a16="http://schemas.microsoft.com/office/drawing/2014/main" id="{9B45850E-A080-AE1C-19E7-5E4FF29D38C5}"/>
              </a:ext>
            </a:extLst>
          </p:cNvPr>
          <p:cNvSpPr txBox="1"/>
          <p:nvPr/>
        </p:nvSpPr>
        <p:spPr>
          <a:xfrm>
            <a:off x="132313" y="1167041"/>
            <a:ext cx="507353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rest operator is used in function parameters to collect all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remaining arguments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into an array. </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A person with a beard&#10;&#10;Description automatically generated">
            <a:extLst>
              <a:ext uri="{FF2B5EF4-FFF2-40B4-BE49-F238E27FC236}">
                <a16:creationId xmlns:a16="http://schemas.microsoft.com/office/drawing/2014/main" id="{BE9E1795-262D-613B-42EE-386CB8E07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8" name="Picture 17">
            <a:extLst>
              <a:ext uri="{FF2B5EF4-FFF2-40B4-BE49-F238E27FC236}">
                <a16:creationId xmlns:a16="http://schemas.microsoft.com/office/drawing/2014/main" id="{624BD8AA-0AE2-9CA2-3008-60B2CDF89084}"/>
              </a:ext>
            </a:extLst>
          </p:cNvPr>
          <p:cNvPicPr>
            <a:picLocks noChangeAspect="1"/>
          </p:cNvPicPr>
          <p:nvPr/>
        </p:nvPicPr>
        <p:blipFill rotWithShape="1">
          <a:blip r:embed="rId4"/>
          <a:srcRect b="71702"/>
          <a:stretch/>
        </p:blipFill>
        <p:spPr>
          <a:xfrm>
            <a:off x="5586908" y="1167041"/>
            <a:ext cx="6300292" cy="846572"/>
          </a:xfrm>
          <a:prstGeom prst="rect">
            <a:avLst/>
          </a:prstGeom>
        </p:spPr>
      </p:pic>
      <p:pic>
        <p:nvPicPr>
          <p:cNvPr id="19" name="Picture 18">
            <a:extLst>
              <a:ext uri="{FF2B5EF4-FFF2-40B4-BE49-F238E27FC236}">
                <a16:creationId xmlns:a16="http://schemas.microsoft.com/office/drawing/2014/main" id="{F7C31CD0-FBA4-7BB0-331A-FE60C0CE1881}"/>
              </a:ext>
            </a:extLst>
          </p:cNvPr>
          <p:cNvPicPr>
            <a:picLocks noChangeAspect="1"/>
          </p:cNvPicPr>
          <p:nvPr/>
        </p:nvPicPr>
        <p:blipFill rotWithShape="1">
          <a:blip r:embed="rId4"/>
          <a:srcRect t="31493" b="-697"/>
          <a:stretch/>
        </p:blipFill>
        <p:spPr>
          <a:xfrm>
            <a:off x="5586908" y="2013613"/>
            <a:ext cx="6300292" cy="2070399"/>
          </a:xfrm>
          <a:prstGeom prst="rect">
            <a:avLst/>
          </a:prstGeom>
        </p:spPr>
      </p:pic>
      <p:sp>
        <p:nvSpPr>
          <p:cNvPr id="3" name="TextBox 2">
            <a:extLst>
              <a:ext uri="{FF2B5EF4-FFF2-40B4-BE49-F238E27FC236}">
                <a16:creationId xmlns:a16="http://schemas.microsoft.com/office/drawing/2014/main" id="{36A74C8B-180A-B824-E51B-02344526167C}"/>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7424743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Arrays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in JS? How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get</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add</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remove</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elements from </a:t>
            </a:r>
            <a:r>
              <a:rPr lang="en-US" sz="2400" b="1" dirty="0">
                <a:solidFill>
                  <a:prstClr val="white"/>
                </a:solidFill>
                <a:latin typeface="Calibri Light" panose="020F0302020204030204"/>
              </a:rPr>
              <a:t>arrays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a:t>
            </a:r>
            <a:endParaRPr lang="en-IN" sz="2400" dirty="0">
              <a:solidFill>
                <a:schemeClr val="bg1"/>
              </a:solidFill>
            </a:endParaRPr>
          </a:p>
        </p:txBody>
      </p:sp>
      <p:sp>
        <p:nvSpPr>
          <p:cNvPr id="4" name="TextBox 3">
            <a:extLst>
              <a:ext uri="{FF2B5EF4-FFF2-40B4-BE49-F238E27FC236}">
                <a16:creationId xmlns:a16="http://schemas.microsoft.com/office/drawing/2014/main" id="{9C653AFE-0C2F-4E64-B506-175511AB0AC4}"/>
              </a:ext>
            </a:extLst>
          </p:cNvPr>
          <p:cNvSpPr txBox="1"/>
          <p:nvPr/>
        </p:nvSpPr>
        <p:spPr>
          <a:xfrm>
            <a:off x="259867" y="1153237"/>
            <a:ext cx="458566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An array is a data type that allows you to </a:t>
            </a:r>
            <a:r>
              <a:rPr kumimoji="0" lang="en-US" sz="1800" b="1" i="0" u="none" strike="noStrike" kern="1200" cap="none" spc="0" normalizeH="0" baseline="0" noProof="0" dirty="0">
                <a:ln>
                  <a:noFill/>
                </a:ln>
                <a:solidFill>
                  <a:prstClr val="black"/>
                </a:solidFill>
                <a:effectLst/>
                <a:uLnTx/>
                <a:uFillTx/>
                <a:latin typeface="Söhne"/>
                <a:ea typeface="+mn-ea"/>
                <a:cs typeface="+mn-cs"/>
              </a:rPr>
              <a:t>store multiple values </a:t>
            </a:r>
            <a:r>
              <a:rPr kumimoji="0" lang="en-US" sz="1800" b="0" i="0" u="none" strike="noStrike" kern="1200" cap="none" spc="0" normalizeH="0" baseline="0" noProof="0" dirty="0">
                <a:ln>
                  <a:noFill/>
                </a:ln>
                <a:solidFill>
                  <a:prstClr val="black"/>
                </a:solidFill>
                <a:effectLst/>
                <a:uLnTx/>
                <a:uFillTx/>
                <a:latin typeface="Söhne"/>
                <a:ea typeface="+mn-ea"/>
                <a:cs typeface="+mn-cs"/>
              </a:rPr>
              <a:t>in a single variable.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24AEB63-176B-9FDD-FD5B-C41A06D26E1E}"/>
              </a:ext>
            </a:extLst>
          </p:cNvPr>
          <p:cNvPicPr>
            <a:picLocks noChangeAspect="1"/>
          </p:cNvPicPr>
          <p:nvPr/>
        </p:nvPicPr>
        <p:blipFill rotWithShape="1">
          <a:blip r:embed="rId3"/>
          <a:srcRect l="2613" t="1475" r="3997" b="87866"/>
          <a:stretch/>
        </p:blipFill>
        <p:spPr>
          <a:xfrm>
            <a:off x="278976" y="2172299"/>
            <a:ext cx="5114713" cy="703781"/>
          </a:xfrm>
          <a:prstGeom prst="rect">
            <a:avLst/>
          </a:prstGeom>
        </p:spPr>
      </p:pic>
      <p:pic>
        <p:nvPicPr>
          <p:cNvPr id="10" name="Picture 9" descr="A person with a beard&#10;&#10;Description automatically generated">
            <a:extLst>
              <a:ext uri="{FF2B5EF4-FFF2-40B4-BE49-F238E27FC236}">
                <a16:creationId xmlns:a16="http://schemas.microsoft.com/office/drawing/2014/main" id="{C2D7BAF0-2C71-3ED6-AE2E-6787AA916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5" name="Picture 4">
            <a:extLst>
              <a:ext uri="{FF2B5EF4-FFF2-40B4-BE49-F238E27FC236}">
                <a16:creationId xmlns:a16="http://schemas.microsoft.com/office/drawing/2014/main" id="{C3DD6EED-1D96-3A5E-EC47-58C17317E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2975" y="258124"/>
            <a:ext cx="794050" cy="315912"/>
          </a:xfrm>
          <a:prstGeom prst="rect">
            <a:avLst/>
          </a:prstGeom>
        </p:spPr>
      </p:pic>
      <p:pic>
        <p:nvPicPr>
          <p:cNvPr id="1026" name="Picture 2" descr="What is Array? - GeeksforGeeks">
            <a:extLst>
              <a:ext uri="{FF2B5EF4-FFF2-40B4-BE49-F238E27FC236}">
                <a16:creationId xmlns:a16="http://schemas.microsoft.com/office/drawing/2014/main" id="{278EC74E-93EC-1D7F-6717-F76A0DA7C7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9476" y="1189324"/>
            <a:ext cx="6385091" cy="1666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structured VS Structured Data: 4 Key Differences [Infographic]">
            <a:extLst>
              <a:ext uri="{FF2B5EF4-FFF2-40B4-BE49-F238E27FC236}">
                <a16:creationId xmlns:a16="http://schemas.microsoft.com/office/drawing/2014/main" id="{B251D15F-1BC3-E7C5-69D7-D0A112DE17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279" t="12140" r="57885" b="8789"/>
          <a:stretch/>
        </p:blipFill>
        <p:spPr bwMode="auto">
          <a:xfrm>
            <a:off x="2583110" y="3429000"/>
            <a:ext cx="2453801" cy="30472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Unstructured VS Structured Data: 4 Key Differences [Infographic]">
            <a:extLst>
              <a:ext uri="{FF2B5EF4-FFF2-40B4-BE49-F238E27FC236}">
                <a16:creationId xmlns:a16="http://schemas.microsoft.com/office/drawing/2014/main" id="{8ED5BFEE-951F-6E71-EA10-A7228B407E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266" t="12140" r="9252" b="8789"/>
          <a:stretch/>
        </p:blipFill>
        <p:spPr bwMode="auto">
          <a:xfrm>
            <a:off x="6009317" y="3429000"/>
            <a:ext cx="2782704" cy="319047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23ABC9F2-80FF-FA51-73A2-0A9C6AA4A2D0}"/>
              </a:ext>
            </a:extLst>
          </p:cNvPr>
          <p:cNvCxnSpPr>
            <a:cxnSpLocks/>
          </p:cNvCxnSpPr>
          <p:nvPr/>
        </p:nvCxnSpPr>
        <p:spPr>
          <a:xfrm flipH="1">
            <a:off x="1790711" y="4209458"/>
            <a:ext cx="1064331" cy="697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7A31E3-1549-836A-3508-842165D5A034}"/>
              </a:ext>
            </a:extLst>
          </p:cNvPr>
          <p:cNvCxnSpPr>
            <a:cxnSpLocks/>
          </p:cNvCxnSpPr>
          <p:nvPr/>
        </p:nvCxnSpPr>
        <p:spPr>
          <a:xfrm flipH="1">
            <a:off x="1943111" y="4802910"/>
            <a:ext cx="1057275" cy="256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F6DB9A-6320-7E17-04AA-14BD0996FC45}"/>
              </a:ext>
            </a:extLst>
          </p:cNvPr>
          <p:cNvCxnSpPr>
            <a:cxnSpLocks/>
          </p:cNvCxnSpPr>
          <p:nvPr/>
        </p:nvCxnSpPr>
        <p:spPr>
          <a:xfrm flipH="1" flipV="1">
            <a:off x="1943111" y="5254866"/>
            <a:ext cx="1114425"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778F4A-645B-8D9B-C045-D851B36D34C3}"/>
              </a:ext>
            </a:extLst>
          </p:cNvPr>
          <p:cNvCxnSpPr>
            <a:cxnSpLocks/>
          </p:cNvCxnSpPr>
          <p:nvPr/>
        </p:nvCxnSpPr>
        <p:spPr>
          <a:xfrm flipH="1" flipV="1">
            <a:off x="1852798" y="5407266"/>
            <a:ext cx="1223788" cy="6140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C9E4CE8-4C9F-488C-14E9-3E9CA0A4B013}"/>
              </a:ext>
            </a:extLst>
          </p:cNvPr>
          <p:cNvCxnSpPr>
            <a:cxnSpLocks/>
          </p:cNvCxnSpPr>
          <p:nvPr/>
        </p:nvCxnSpPr>
        <p:spPr>
          <a:xfrm flipH="1">
            <a:off x="2095511" y="5040224"/>
            <a:ext cx="1419225" cy="171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596F509-DD95-AB08-3737-732605A41ED1}"/>
              </a:ext>
            </a:extLst>
          </p:cNvPr>
          <p:cNvSpPr/>
          <p:nvPr/>
        </p:nvSpPr>
        <p:spPr>
          <a:xfrm>
            <a:off x="685811" y="4706849"/>
            <a:ext cx="1114425" cy="952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Multiple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Variables</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40" name="Straight Arrow Connector 39">
            <a:extLst>
              <a:ext uri="{FF2B5EF4-FFF2-40B4-BE49-F238E27FC236}">
                <a16:creationId xmlns:a16="http://schemas.microsoft.com/office/drawing/2014/main" id="{9FA385DC-9B89-C1FF-16E8-87AF82FF26CB}"/>
              </a:ext>
            </a:extLst>
          </p:cNvPr>
          <p:cNvCxnSpPr>
            <a:cxnSpLocks/>
          </p:cNvCxnSpPr>
          <p:nvPr/>
        </p:nvCxnSpPr>
        <p:spPr>
          <a:xfrm flipH="1">
            <a:off x="1943111" y="4455670"/>
            <a:ext cx="1376188" cy="494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4F1328-49C1-36B8-ABB3-9BD736318594}"/>
              </a:ext>
            </a:extLst>
          </p:cNvPr>
          <p:cNvCxnSpPr>
            <a:cxnSpLocks/>
          </p:cNvCxnSpPr>
          <p:nvPr/>
        </p:nvCxnSpPr>
        <p:spPr>
          <a:xfrm flipH="1" flipV="1">
            <a:off x="2042949" y="5406363"/>
            <a:ext cx="1624187" cy="501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674C168-2F7B-9CC0-77EA-A67FA081B0EC}"/>
              </a:ext>
            </a:extLst>
          </p:cNvPr>
          <p:cNvCxnSpPr>
            <a:cxnSpLocks/>
          </p:cNvCxnSpPr>
          <p:nvPr/>
        </p:nvCxnSpPr>
        <p:spPr>
          <a:xfrm flipH="1">
            <a:off x="1952636" y="4906723"/>
            <a:ext cx="2539569" cy="238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D187486-073F-C725-14AC-B15CDA66CE1E}"/>
              </a:ext>
            </a:extLst>
          </p:cNvPr>
          <p:cNvCxnSpPr>
            <a:cxnSpLocks/>
          </p:cNvCxnSpPr>
          <p:nvPr/>
        </p:nvCxnSpPr>
        <p:spPr>
          <a:xfrm flipH="1">
            <a:off x="1962161" y="4303705"/>
            <a:ext cx="1858142" cy="712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833016B-206A-10AC-BB18-4C4FF1A5298F}"/>
              </a:ext>
            </a:extLst>
          </p:cNvPr>
          <p:cNvCxnSpPr>
            <a:cxnSpLocks/>
          </p:cNvCxnSpPr>
          <p:nvPr/>
        </p:nvCxnSpPr>
        <p:spPr>
          <a:xfrm flipH="1" flipV="1">
            <a:off x="1990387" y="5357776"/>
            <a:ext cx="2421030" cy="287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15F824E-0CA0-CF81-8E17-D515F8A36424}"/>
              </a:ext>
            </a:extLst>
          </p:cNvPr>
          <p:cNvCxnSpPr>
            <a:cxnSpLocks/>
          </p:cNvCxnSpPr>
          <p:nvPr/>
        </p:nvCxnSpPr>
        <p:spPr>
          <a:xfrm>
            <a:off x="8686811" y="4365512"/>
            <a:ext cx="4953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7DB1381-A0B8-9DE2-6DF4-54D05A8DAE42}"/>
              </a:ext>
            </a:extLst>
          </p:cNvPr>
          <p:cNvCxnSpPr>
            <a:cxnSpLocks/>
          </p:cNvCxnSpPr>
          <p:nvPr/>
        </p:nvCxnSpPr>
        <p:spPr>
          <a:xfrm>
            <a:off x="8686811" y="4898761"/>
            <a:ext cx="4953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766ACE5-B008-DE4F-CEAD-69B62399C16B}"/>
              </a:ext>
            </a:extLst>
          </p:cNvPr>
          <p:cNvCxnSpPr>
            <a:cxnSpLocks/>
          </p:cNvCxnSpPr>
          <p:nvPr/>
        </p:nvCxnSpPr>
        <p:spPr>
          <a:xfrm>
            <a:off x="8686811" y="5417300"/>
            <a:ext cx="4953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827DF-3337-1E87-42E1-E9FAB2EC7CB3}"/>
              </a:ext>
            </a:extLst>
          </p:cNvPr>
          <p:cNvCxnSpPr>
            <a:cxnSpLocks/>
          </p:cNvCxnSpPr>
          <p:nvPr/>
        </p:nvCxnSpPr>
        <p:spPr>
          <a:xfrm>
            <a:off x="8686811" y="6021299"/>
            <a:ext cx="4953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623D13B-773B-018F-87F7-BA671CA94291}"/>
              </a:ext>
            </a:extLst>
          </p:cNvPr>
          <p:cNvSpPr/>
          <p:nvPr/>
        </p:nvSpPr>
        <p:spPr>
          <a:xfrm>
            <a:off x="9196398" y="4171239"/>
            <a:ext cx="1114425" cy="350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Array1</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42FAD1E-0763-C600-062A-5C5648B6E46E}"/>
              </a:ext>
            </a:extLst>
          </p:cNvPr>
          <p:cNvSpPr/>
          <p:nvPr/>
        </p:nvSpPr>
        <p:spPr>
          <a:xfrm>
            <a:off x="9196398" y="4714465"/>
            <a:ext cx="1114425" cy="350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Array2</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5BE13E9-AE65-0DF2-F8B0-E43DA5D141AA}"/>
              </a:ext>
            </a:extLst>
          </p:cNvPr>
          <p:cNvSpPr/>
          <p:nvPr/>
        </p:nvSpPr>
        <p:spPr>
          <a:xfrm>
            <a:off x="9196398" y="5231262"/>
            <a:ext cx="1114425" cy="350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Array3</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E1BE1FE4-D438-7AE6-1A3E-62A66429245F}"/>
              </a:ext>
            </a:extLst>
          </p:cNvPr>
          <p:cNvSpPr/>
          <p:nvPr/>
        </p:nvSpPr>
        <p:spPr>
          <a:xfrm>
            <a:off x="9182111" y="5846198"/>
            <a:ext cx="1114425" cy="350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Array4</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469F71D-CBC2-9529-B26F-863C26028D3E}"/>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9186759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Arrays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in JS? How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get</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add</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remove</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elements from </a:t>
            </a:r>
            <a:r>
              <a:rPr lang="en-US" sz="2400" b="1" dirty="0">
                <a:solidFill>
                  <a:prstClr val="white"/>
                </a:solidFill>
                <a:latin typeface="Calibri Light" panose="020F0302020204030204"/>
              </a:rPr>
              <a:t>arrays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a:t>
            </a:r>
            <a:endParaRPr lang="en-IN" sz="2400" dirty="0">
              <a:solidFill>
                <a:schemeClr val="bg1"/>
              </a:solidFill>
            </a:endParaRPr>
          </a:p>
        </p:txBody>
      </p:sp>
      <p:graphicFrame>
        <p:nvGraphicFramePr>
          <p:cNvPr id="3" name="Diagram 2">
            <a:extLst>
              <a:ext uri="{FF2B5EF4-FFF2-40B4-BE49-F238E27FC236}">
                <a16:creationId xmlns:a16="http://schemas.microsoft.com/office/drawing/2014/main" id="{79BAEF51-C85A-0441-A814-F4D997F0035D}"/>
              </a:ext>
            </a:extLst>
          </p:cNvPr>
          <p:cNvGraphicFramePr/>
          <p:nvPr/>
        </p:nvGraphicFramePr>
        <p:xfrm>
          <a:off x="562897" y="1030125"/>
          <a:ext cx="11062365" cy="5527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person with a beard&#10;&#10;Description automatically generated">
            <a:extLst>
              <a:ext uri="{FF2B5EF4-FFF2-40B4-BE49-F238E27FC236}">
                <a16:creationId xmlns:a16="http://schemas.microsoft.com/office/drawing/2014/main" id="{C2D7BAF0-2C71-3ED6-AE2E-6787AA916F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5" name="Picture 4">
            <a:extLst>
              <a:ext uri="{FF2B5EF4-FFF2-40B4-BE49-F238E27FC236}">
                <a16:creationId xmlns:a16="http://schemas.microsoft.com/office/drawing/2014/main" id="{C3DD6EED-1D96-3A5E-EC47-58C17317EA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2975" y="258124"/>
            <a:ext cx="794050" cy="315912"/>
          </a:xfrm>
          <a:prstGeom prst="rect">
            <a:avLst/>
          </a:prstGeom>
        </p:spPr>
      </p:pic>
      <p:sp>
        <p:nvSpPr>
          <p:cNvPr id="4" name="TextBox 3">
            <a:extLst>
              <a:ext uri="{FF2B5EF4-FFF2-40B4-BE49-F238E27FC236}">
                <a16:creationId xmlns:a16="http://schemas.microsoft.com/office/drawing/2014/main" id="{636B0EDB-FB81-7D89-4A95-EBF3AC630446}"/>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10505889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Arrays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in JS? How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get</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add</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remove</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elements from </a:t>
            </a:r>
            <a:r>
              <a:rPr lang="en-US" sz="2400" b="1" dirty="0">
                <a:solidFill>
                  <a:prstClr val="white"/>
                </a:solidFill>
                <a:latin typeface="Calibri Light" panose="020F0302020204030204"/>
              </a:rPr>
              <a:t>arrays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a:t>
            </a:r>
            <a:endParaRPr lang="en-IN" sz="2400" dirty="0">
              <a:solidFill>
                <a:schemeClr val="bg1"/>
              </a:solidFill>
            </a:endParaRPr>
          </a:p>
        </p:txBody>
      </p:sp>
      <p:pic>
        <p:nvPicPr>
          <p:cNvPr id="10" name="Picture 9" descr="A person with a beard&#10;&#10;Description automatically generated">
            <a:extLst>
              <a:ext uri="{FF2B5EF4-FFF2-40B4-BE49-F238E27FC236}">
                <a16:creationId xmlns:a16="http://schemas.microsoft.com/office/drawing/2014/main" id="{C2D7BAF0-2C71-3ED6-AE2E-6787AA916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5" name="Picture 4">
            <a:extLst>
              <a:ext uri="{FF2B5EF4-FFF2-40B4-BE49-F238E27FC236}">
                <a16:creationId xmlns:a16="http://schemas.microsoft.com/office/drawing/2014/main" id="{C3DD6EED-1D96-3A5E-EC47-58C17317E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2975" y="258124"/>
            <a:ext cx="794050" cy="315912"/>
          </a:xfrm>
          <a:prstGeom prst="rect">
            <a:avLst/>
          </a:prstGeom>
        </p:spPr>
      </p:pic>
      <p:pic>
        <p:nvPicPr>
          <p:cNvPr id="7" name="Picture 6">
            <a:extLst>
              <a:ext uri="{FF2B5EF4-FFF2-40B4-BE49-F238E27FC236}">
                <a16:creationId xmlns:a16="http://schemas.microsoft.com/office/drawing/2014/main" id="{05E2BCAF-4E0F-5EB5-0F83-8A6AE50CBFBA}"/>
              </a:ext>
            </a:extLst>
          </p:cNvPr>
          <p:cNvPicPr>
            <a:picLocks noChangeAspect="1"/>
          </p:cNvPicPr>
          <p:nvPr/>
        </p:nvPicPr>
        <p:blipFill rotWithShape="1">
          <a:blip r:embed="rId5"/>
          <a:srcRect b="42185"/>
          <a:stretch/>
        </p:blipFill>
        <p:spPr>
          <a:xfrm>
            <a:off x="2906483" y="2250941"/>
            <a:ext cx="6379033" cy="2656340"/>
          </a:xfrm>
          <a:prstGeom prst="rect">
            <a:avLst/>
          </a:prstGeom>
        </p:spPr>
      </p:pic>
      <p:sp>
        <p:nvSpPr>
          <p:cNvPr id="8" name="TextBox 7">
            <a:extLst>
              <a:ext uri="{FF2B5EF4-FFF2-40B4-BE49-F238E27FC236}">
                <a16:creationId xmlns:a16="http://schemas.microsoft.com/office/drawing/2014/main" id="{E9FF2314-0559-C8F4-A68F-CB1C525C7754}"/>
              </a:ext>
            </a:extLst>
          </p:cNvPr>
          <p:cNvSpPr txBox="1"/>
          <p:nvPr/>
        </p:nvSpPr>
        <p:spPr>
          <a:xfrm>
            <a:off x="2906483" y="1881391"/>
            <a:ext cx="6379033" cy="400110"/>
          </a:xfrm>
          <a:prstGeom prst="rect">
            <a:avLst/>
          </a:prstGeom>
          <a:solidFill>
            <a:schemeClr val="bg2">
              <a:lumMod val="10000"/>
            </a:schemeClr>
          </a:solidFill>
        </p:spPr>
        <p:txBody>
          <a:bodyPr wrap="square">
            <a:spAutoFit/>
          </a:bodyPr>
          <a:lstStyle/>
          <a:p>
            <a:pPr marL="285750" marR="0" lvl="0" indent="-285750" algn="l" defTabSz="914400" rtl="0" eaLnBrk="1" fontAlgn="auto" latinLnBrk="0" hangingPunct="1">
              <a:lnSpc>
                <a:spcPct val="100000"/>
              </a:lnSpc>
              <a:spcBef>
                <a:spcPts val="1200"/>
              </a:spcBef>
              <a:spcAft>
                <a:spcPts val="1200"/>
              </a:spcAft>
              <a:buClr>
                <a:srgbClr val="FFC000"/>
              </a:buClr>
              <a:buSzTx/>
              <a:buFont typeface="Wingdings" panose="05000000000000000000" pitchFamily="2" charset="2"/>
              <a:buChar char="v"/>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Pictorial representation of important method of arrays</a:t>
            </a: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47D75B0B-D6ED-98F4-B3DD-6CA242DC2C49}"/>
              </a:ext>
            </a:extLst>
          </p:cNvPr>
          <p:cNvPicPr>
            <a:picLocks noChangeAspect="1"/>
          </p:cNvPicPr>
          <p:nvPr/>
        </p:nvPicPr>
        <p:blipFill rotWithShape="1">
          <a:blip r:embed="rId5"/>
          <a:srcRect t="66771" b="22184"/>
          <a:stretch/>
        </p:blipFill>
        <p:spPr>
          <a:xfrm>
            <a:off x="2906483" y="4907281"/>
            <a:ext cx="6379033" cy="507499"/>
          </a:xfrm>
          <a:prstGeom prst="rect">
            <a:avLst/>
          </a:prstGeom>
        </p:spPr>
      </p:pic>
      <p:sp>
        <p:nvSpPr>
          <p:cNvPr id="3" name="TextBox 2">
            <a:extLst>
              <a:ext uri="{FF2B5EF4-FFF2-40B4-BE49-F238E27FC236}">
                <a16:creationId xmlns:a16="http://schemas.microsoft.com/office/drawing/2014/main" id="{C0D62CF7-86A9-FB8A-46FF-2230FCD10F0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6620776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lang="en-US" sz="2400" b="1" dirty="0">
                <a:solidFill>
                  <a:srgbClr val="FFFF00"/>
                </a:solidFill>
                <a:latin typeface="Calibri Light" panose="020F0302020204030204"/>
                <a:ea typeface="+mn-ea"/>
                <a:cs typeface="+mn-cs"/>
              </a:rPr>
              <a:t>A</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rray</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D</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estructuring</a:t>
            </a:r>
            <a:r>
              <a:rPr lang="en-US" sz="2400" b="1" dirty="0">
                <a:solidFill>
                  <a:schemeClr val="bg1"/>
                </a:solidFill>
                <a:latin typeface="Calibri Light" panose="020F0302020204030204"/>
                <a:ea typeface="+mn-ea"/>
                <a:cs typeface="+mn-cs"/>
              </a:rPr>
              <a:t> </a:t>
            </a:r>
            <a:r>
              <a:rPr lang="en-US" sz="2400" b="1" dirty="0" err="1">
                <a:solidFill>
                  <a:schemeClr val="bg1"/>
                </a:solidFill>
                <a:latin typeface="Calibri Light" panose="020F0302020204030204"/>
                <a:ea typeface="+mn-ea"/>
                <a:cs typeface="+mn-cs"/>
              </a:rPr>
              <a:t>i</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n JS?</a:t>
            </a:r>
            <a:endParaRPr lang="en-IN" sz="2400" dirty="0">
              <a:solidFill>
                <a:schemeClr val="bg1"/>
              </a:solidFill>
            </a:endParaRPr>
          </a:p>
        </p:txBody>
      </p:sp>
      <p:pic>
        <p:nvPicPr>
          <p:cNvPr id="5" name="Picture 4" descr="Unstructured VS Structured Data: 4 Key Differences [Infographic]">
            <a:extLst>
              <a:ext uri="{FF2B5EF4-FFF2-40B4-BE49-F238E27FC236}">
                <a16:creationId xmlns:a16="http://schemas.microsoft.com/office/drawing/2014/main" id="{2C565775-EC16-BB2F-15B2-17DC1E113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79" t="12140" r="57885" b="8789"/>
          <a:stretch/>
        </p:blipFill>
        <p:spPr bwMode="auto">
          <a:xfrm>
            <a:off x="2633309" y="2988043"/>
            <a:ext cx="2453801" cy="3047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structured VS Structured Data: 4 Key Differences [Infographic]">
            <a:extLst>
              <a:ext uri="{FF2B5EF4-FFF2-40B4-BE49-F238E27FC236}">
                <a16:creationId xmlns:a16="http://schemas.microsoft.com/office/drawing/2014/main" id="{C3039BE9-AA09-866B-513F-7BCC24D83D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66" t="12140" r="9252" b="8789"/>
          <a:stretch/>
        </p:blipFill>
        <p:spPr bwMode="auto">
          <a:xfrm>
            <a:off x="7053943" y="2988043"/>
            <a:ext cx="2782704" cy="31904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C8D943F-BD4D-977A-2E18-22BF86FCE158}"/>
              </a:ext>
            </a:extLst>
          </p:cNvPr>
          <p:cNvCxnSpPr>
            <a:cxnSpLocks/>
          </p:cNvCxnSpPr>
          <p:nvPr/>
        </p:nvCxnSpPr>
        <p:spPr>
          <a:xfrm flipH="1">
            <a:off x="1840910" y="3768501"/>
            <a:ext cx="1064331" cy="697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0F27E4-0837-6152-A300-975C73B5152B}"/>
              </a:ext>
            </a:extLst>
          </p:cNvPr>
          <p:cNvCxnSpPr>
            <a:cxnSpLocks/>
          </p:cNvCxnSpPr>
          <p:nvPr/>
        </p:nvCxnSpPr>
        <p:spPr>
          <a:xfrm flipH="1">
            <a:off x="1993310" y="4361953"/>
            <a:ext cx="1057275" cy="256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8F561B-E0F2-D6CF-9700-4F72CEE5AB74}"/>
              </a:ext>
            </a:extLst>
          </p:cNvPr>
          <p:cNvCxnSpPr>
            <a:cxnSpLocks/>
          </p:cNvCxnSpPr>
          <p:nvPr/>
        </p:nvCxnSpPr>
        <p:spPr>
          <a:xfrm flipH="1" flipV="1">
            <a:off x="1993310" y="4813909"/>
            <a:ext cx="1114425"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7C97D8-728F-44BF-7672-E3E470A1DEBF}"/>
              </a:ext>
            </a:extLst>
          </p:cNvPr>
          <p:cNvCxnSpPr>
            <a:cxnSpLocks/>
          </p:cNvCxnSpPr>
          <p:nvPr/>
        </p:nvCxnSpPr>
        <p:spPr>
          <a:xfrm flipH="1" flipV="1">
            <a:off x="1902997" y="4966309"/>
            <a:ext cx="1223788" cy="6140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0D2A64-5293-6F85-C74F-FBB7B1609409}"/>
              </a:ext>
            </a:extLst>
          </p:cNvPr>
          <p:cNvCxnSpPr>
            <a:cxnSpLocks/>
          </p:cNvCxnSpPr>
          <p:nvPr/>
        </p:nvCxnSpPr>
        <p:spPr>
          <a:xfrm flipH="1">
            <a:off x="2145710" y="4599267"/>
            <a:ext cx="1419225" cy="171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75B982D-6AB7-1090-04FD-3C2550AC01CE}"/>
              </a:ext>
            </a:extLst>
          </p:cNvPr>
          <p:cNvSpPr/>
          <p:nvPr/>
        </p:nvSpPr>
        <p:spPr>
          <a:xfrm>
            <a:off x="736010" y="4265892"/>
            <a:ext cx="1114425" cy="952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Multiple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Variables</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F5027A32-0AFF-00EB-E8E1-0B02AC3A3551}"/>
              </a:ext>
            </a:extLst>
          </p:cNvPr>
          <p:cNvCxnSpPr>
            <a:cxnSpLocks/>
          </p:cNvCxnSpPr>
          <p:nvPr/>
        </p:nvCxnSpPr>
        <p:spPr>
          <a:xfrm flipH="1">
            <a:off x="1993310" y="4014713"/>
            <a:ext cx="1376188" cy="494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588DBB-38DE-6646-E039-9459B1592AC0}"/>
              </a:ext>
            </a:extLst>
          </p:cNvPr>
          <p:cNvCxnSpPr>
            <a:cxnSpLocks/>
          </p:cNvCxnSpPr>
          <p:nvPr/>
        </p:nvCxnSpPr>
        <p:spPr>
          <a:xfrm flipH="1" flipV="1">
            <a:off x="2093148" y="4965406"/>
            <a:ext cx="1624187" cy="501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F0AB578-3504-8A65-7789-36EE3AE2600D}"/>
              </a:ext>
            </a:extLst>
          </p:cNvPr>
          <p:cNvCxnSpPr>
            <a:cxnSpLocks/>
          </p:cNvCxnSpPr>
          <p:nvPr/>
        </p:nvCxnSpPr>
        <p:spPr>
          <a:xfrm flipH="1">
            <a:off x="2002835" y="4465766"/>
            <a:ext cx="2539569" cy="238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7DD589E-68FC-2C40-0B8D-AB71C57F1C17}"/>
              </a:ext>
            </a:extLst>
          </p:cNvPr>
          <p:cNvCxnSpPr>
            <a:cxnSpLocks/>
          </p:cNvCxnSpPr>
          <p:nvPr/>
        </p:nvCxnSpPr>
        <p:spPr>
          <a:xfrm flipH="1">
            <a:off x="2012360" y="3862748"/>
            <a:ext cx="1858142" cy="712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C7288BB-9A27-34EC-D1E0-868A109FFD4B}"/>
              </a:ext>
            </a:extLst>
          </p:cNvPr>
          <p:cNvCxnSpPr>
            <a:cxnSpLocks/>
          </p:cNvCxnSpPr>
          <p:nvPr/>
        </p:nvCxnSpPr>
        <p:spPr>
          <a:xfrm flipH="1" flipV="1">
            <a:off x="2040586" y="4916819"/>
            <a:ext cx="2421030" cy="287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631F011-57A6-2331-A967-D38ABB96D541}"/>
              </a:ext>
            </a:extLst>
          </p:cNvPr>
          <p:cNvCxnSpPr>
            <a:cxnSpLocks/>
          </p:cNvCxnSpPr>
          <p:nvPr/>
        </p:nvCxnSpPr>
        <p:spPr>
          <a:xfrm>
            <a:off x="9731437" y="3924555"/>
            <a:ext cx="4953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EA0A91D-474D-6317-4C74-B9A9A602D967}"/>
              </a:ext>
            </a:extLst>
          </p:cNvPr>
          <p:cNvCxnSpPr>
            <a:cxnSpLocks/>
          </p:cNvCxnSpPr>
          <p:nvPr/>
        </p:nvCxnSpPr>
        <p:spPr>
          <a:xfrm>
            <a:off x="9731437" y="4457804"/>
            <a:ext cx="4953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67D876-9D40-E1BC-54C4-5CD093E3DD88}"/>
              </a:ext>
            </a:extLst>
          </p:cNvPr>
          <p:cNvCxnSpPr>
            <a:cxnSpLocks/>
          </p:cNvCxnSpPr>
          <p:nvPr/>
        </p:nvCxnSpPr>
        <p:spPr>
          <a:xfrm>
            <a:off x="9731437" y="4976343"/>
            <a:ext cx="4953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3D03BD-71F9-7E54-69ED-1C399862997D}"/>
              </a:ext>
            </a:extLst>
          </p:cNvPr>
          <p:cNvCxnSpPr>
            <a:cxnSpLocks/>
          </p:cNvCxnSpPr>
          <p:nvPr/>
        </p:nvCxnSpPr>
        <p:spPr>
          <a:xfrm>
            <a:off x="9731437" y="5580342"/>
            <a:ext cx="4953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EFA3DD2-45EF-3625-9AAB-D60F03EA9547}"/>
              </a:ext>
            </a:extLst>
          </p:cNvPr>
          <p:cNvSpPr/>
          <p:nvPr/>
        </p:nvSpPr>
        <p:spPr>
          <a:xfrm>
            <a:off x="10241024" y="3730282"/>
            <a:ext cx="1114425" cy="350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Array1</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FEF600F-5CBB-79F7-B2DA-E986793CC66C}"/>
              </a:ext>
            </a:extLst>
          </p:cNvPr>
          <p:cNvSpPr/>
          <p:nvPr/>
        </p:nvSpPr>
        <p:spPr>
          <a:xfrm>
            <a:off x="10241024" y="4273508"/>
            <a:ext cx="1114425" cy="350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Array2</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B10852F-A42B-FB0C-5D0B-F7D663866FDA}"/>
              </a:ext>
            </a:extLst>
          </p:cNvPr>
          <p:cNvSpPr/>
          <p:nvPr/>
        </p:nvSpPr>
        <p:spPr>
          <a:xfrm>
            <a:off x="10241024" y="4790305"/>
            <a:ext cx="1114425" cy="350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Array3</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011D90F-7CED-02D4-C061-2795DE044A24}"/>
              </a:ext>
            </a:extLst>
          </p:cNvPr>
          <p:cNvSpPr/>
          <p:nvPr/>
        </p:nvSpPr>
        <p:spPr>
          <a:xfrm>
            <a:off x="10226737" y="5405241"/>
            <a:ext cx="1114425" cy="350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Array4</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2272F3E0-D6DF-4F73-EF30-AD79636EF51D}"/>
              </a:ext>
            </a:extLst>
          </p:cNvPr>
          <p:cNvCxnSpPr/>
          <p:nvPr/>
        </p:nvCxnSpPr>
        <p:spPr>
          <a:xfrm>
            <a:off x="5366298" y="4150775"/>
            <a:ext cx="1687645"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F630145-DFBC-B580-4987-13BEC2F183FD}"/>
              </a:ext>
            </a:extLst>
          </p:cNvPr>
          <p:cNvSpPr txBox="1"/>
          <p:nvPr/>
        </p:nvSpPr>
        <p:spPr>
          <a:xfrm>
            <a:off x="5545183" y="3711168"/>
            <a:ext cx="1508760" cy="3693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Structuring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EE45B15-DC12-B46A-B8A6-F7F0AA604242}"/>
              </a:ext>
            </a:extLst>
          </p:cNvPr>
          <p:cNvCxnSpPr>
            <a:cxnSpLocks/>
          </p:cNvCxnSpPr>
          <p:nvPr/>
        </p:nvCxnSpPr>
        <p:spPr>
          <a:xfrm flipH="1">
            <a:off x="5366298" y="5185359"/>
            <a:ext cx="152400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FA364BB-0812-4088-9E40-F0C4A22B09FA}"/>
              </a:ext>
            </a:extLst>
          </p:cNvPr>
          <p:cNvSpPr txBox="1"/>
          <p:nvPr/>
        </p:nvSpPr>
        <p:spPr>
          <a:xfrm>
            <a:off x="5491487" y="4786445"/>
            <a:ext cx="1508760" cy="3693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Destructuring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2499FAC3-9990-C60C-BE1F-E63625A334BD}"/>
              </a:ext>
            </a:extLst>
          </p:cNvPr>
          <p:cNvSpPr txBox="1"/>
          <p:nvPr/>
        </p:nvSpPr>
        <p:spPr>
          <a:xfrm>
            <a:off x="301641" y="1074394"/>
            <a:ext cx="675230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Array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destructuring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allows you to extract elements from an array and assign them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individual variables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 single statement.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Array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destructuring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introduced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ECMAScript 6 (ES6)</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9" name="Picture 38">
            <a:extLst>
              <a:ext uri="{FF2B5EF4-FFF2-40B4-BE49-F238E27FC236}">
                <a16:creationId xmlns:a16="http://schemas.microsoft.com/office/drawing/2014/main" id="{C53AC464-EEC4-FBCF-D932-794E89DD1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084" y="247728"/>
            <a:ext cx="794050" cy="315912"/>
          </a:xfrm>
          <a:prstGeom prst="rect">
            <a:avLst/>
          </a:prstGeom>
        </p:spPr>
      </p:pic>
      <p:sp>
        <p:nvSpPr>
          <p:cNvPr id="3" name="TextBox 2">
            <a:extLst>
              <a:ext uri="{FF2B5EF4-FFF2-40B4-BE49-F238E27FC236}">
                <a16:creationId xmlns:a16="http://schemas.microsoft.com/office/drawing/2014/main" id="{48B86EBA-6978-AC40-8053-C8DBF0FA27DC}"/>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22983119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lang="en-US" sz="2400" b="1" dirty="0">
                <a:solidFill>
                  <a:srgbClr val="FFFF00"/>
                </a:solidFill>
                <a:latin typeface="Calibri Light" panose="020F0302020204030204"/>
                <a:ea typeface="+mn-ea"/>
                <a:cs typeface="+mn-cs"/>
              </a:rPr>
              <a:t>A</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rray</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D</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estructuring</a:t>
            </a:r>
            <a:r>
              <a:rPr lang="en-US" sz="2400" b="1" dirty="0">
                <a:solidFill>
                  <a:schemeClr val="bg1"/>
                </a:solidFill>
                <a:latin typeface="Calibri Light" panose="020F0302020204030204"/>
                <a:ea typeface="+mn-ea"/>
                <a:cs typeface="+mn-cs"/>
              </a:rPr>
              <a:t> </a:t>
            </a:r>
            <a:r>
              <a:rPr lang="en-US" sz="2400" b="1" dirty="0" err="1">
                <a:solidFill>
                  <a:schemeClr val="bg1"/>
                </a:solidFill>
                <a:latin typeface="Calibri Light" panose="020F0302020204030204"/>
                <a:ea typeface="+mn-ea"/>
                <a:cs typeface="+mn-cs"/>
              </a:rPr>
              <a:t>i</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n JS?</a:t>
            </a:r>
            <a:endParaRPr lang="en-IN" sz="2400" dirty="0">
              <a:solidFill>
                <a:schemeClr val="bg1"/>
              </a:solidFill>
            </a:endParaRPr>
          </a:p>
        </p:txBody>
      </p:sp>
      <p:pic>
        <p:nvPicPr>
          <p:cNvPr id="11" name="Picture 10">
            <a:extLst>
              <a:ext uri="{FF2B5EF4-FFF2-40B4-BE49-F238E27FC236}">
                <a16:creationId xmlns:a16="http://schemas.microsoft.com/office/drawing/2014/main" id="{27C3A591-F960-9AE6-F692-EABF2EF90B6A}"/>
              </a:ext>
            </a:extLst>
          </p:cNvPr>
          <p:cNvPicPr>
            <a:picLocks noChangeAspect="1"/>
          </p:cNvPicPr>
          <p:nvPr/>
        </p:nvPicPr>
        <p:blipFill rotWithShape="1">
          <a:blip r:embed="rId3"/>
          <a:srcRect b="72575"/>
          <a:stretch/>
        </p:blipFill>
        <p:spPr>
          <a:xfrm>
            <a:off x="562897" y="1489940"/>
            <a:ext cx="6957438" cy="948459"/>
          </a:xfrm>
          <a:prstGeom prst="rect">
            <a:avLst/>
          </a:prstGeom>
        </p:spPr>
      </p:pic>
      <p:pic>
        <p:nvPicPr>
          <p:cNvPr id="12" name="Picture 11">
            <a:extLst>
              <a:ext uri="{FF2B5EF4-FFF2-40B4-BE49-F238E27FC236}">
                <a16:creationId xmlns:a16="http://schemas.microsoft.com/office/drawing/2014/main" id="{D118D127-5B89-FB58-D933-A801BDDD7ABD}"/>
              </a:ext>
            </a:extLst>
          </p:cNvPr>
          <p:cNvPicPr>
            <a:picLocks noChangeAspect="1"/>
          </p:cNvPicPr>
          <p:nvPr/>
        </p:nvPicPr>
        <p:blipFill rotWithShape="1">
          <a:blip r:embed="rId3"/>
          <a:srcRect t="26693" b="45882"/>
          <a:stretch/>
        </p:blipFill>
        <p:spPr>
          <a:xfrm>
            <a:off x="562897" y="2565504"/>
            <a:ext cx="6957438" cy="948459"/>
          </a:xfrm>
          <a:prstGeom prst="rect">
            <a:avLst/>
          </a:prstGeom>
        </p:spPr>
      </p:pic>
      <p:pic>
        <p:nvPicPr>
          <p:cNvPr id="15" name="Picture 14">
            <a:extLst>
              <a:ext uri="{FF2B5EF4-FFF2-40B4-BE49-F238E27FC236}">
                <a16:creationId xmlns:a16="http://schemas.microsoft.com/office/drawing/2014/main" id="{49BF72D1-A562-B004-E81E-9B9BE3D40FCE}"/>
              </a:ext>
            </a:extLst>
          </p:cNvPr>
          <p:cNvPicPr>
            <a:picLocks noChangeAspect="1"/>
          </p:cNvPicPr>
          <p:nvPr/>
        </p:nvPicPr>
        <p:blipFill rotWithShape="1">
          <a:blip r:embed="rId3"/>
          <a:srcRect t="53387" b="1487"/>
          <a:stretch/>
        </p:blipFill>
        <p:spPr>
          <a:xfrm>
            <a:off x="562897" y="3641068"/>
            <a:ext cx="6957438" cy="1560628"/>
          </a:xfrm>
          <a:prstGeom prst="rect">
            <a:avLst/>
          </a:prstGeom>
        </p:spPr>
      </p:pic>
      <p:pic>
        <p:nvPicPr>
          <p:cNvPr id="3" name="Picture 2">
            <a:extLst>
              <a:ext uri="{FF2B5EF4-FFF2-40B4-BE49-F238E27FC236}">
                <a16:creationId xmlns:a16="http://schemas.microsoft.com/office/drawing/2014/main" id="{9F7A9FAB-2854-EFF0-5B4D-96289ECA7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084" y="247728"/>
            <a:ext cx="794050" cy="315912"/>
          </a:xfrm>
          <a:prstGeom prst="rect">
            <a:avLst/>
          </a:prstGeom>
        </p:spPr>
      </p:pic>
      <p:sp>
        <p:nvSpPr>
          <p:cNvPr id="4" name="TextBox 3">
            <a:extLst>
              <a:ext uri="{FF2B5EF4-FFF2-40B4-BE49-F238E27FC236}">
                <a16:creationId xmlns:a16="http://schemas.microsoft.com/office/drawing/2014/main" id="{AFF542C1-0693-EC20-BAC6-6E819818D6A7}"/>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7038298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lang="en-US" sz="2400" b="1" dirty="0">
                <a:solidFill>
                  <a:srgbClr val="FFFF00"/>
                </a:solidFill>
                <a:latin typeface="Calibri Light" panose="020F0302020204030204"/>
                <a:ea typeface="+mn-ea"/>
                <a:cs typeface="+mn-cs"/>
              </a:rPr>
              <a:t>F</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unctions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JS?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function?</a:t>
            </a:r>
            <a:endParaRPr lang="en-IN" sz="2400" dirty="0">
              <a:solidFill>
                <a:schemeClr val="bg1"/>
              </a:solidFill>
            </a:endParaRPr>
          </a:p>
        </p:txBody>
      </p:sp>
      <p:sp>
        <p:nvSpPr>
          <p:cNvPr id="18" name="TextBox 17">
            <a:extLst>
              <a:ext uri="{FF2B5EF4-FFF2-40B4-BE49-F238E27FC236}">
                <a16:creationId xmlns:a16="http://schemas.microsoft.com/office/drawing/2014/main" id="{38F4F0FC-012A-A58A-1F77-401C9974125E}"/>
              </a:ext>
            </a:extLst>
          </p:cNvPr>
          <p:cNvSpPr txBox="1"/>
          <p:nvPr/>
        </p:nvSpPr>
        <p:spPr>
          <a:xfrm>
            <a:off x="518447" y="1094230"/>
            <a:ext cx="400439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A function is a </a:t>
            </a:r>
            <a:r>
              <a:rPr kumimoji="0" lang="en-US" sz="1800" b="1" i="0" u="none" strike="noStrike" kern="1200" cap="none" spc="0" normalizeH="0" baseline="0" noProof="0" dirty="0">
                <a:ln>
                  <a:noFill/>
                </a:ln>
                <a:solidFill>
                  <a:prstClr val="black"/>
                </a:solidFill>
                <a:effectLst/>
                <a:uLnTx/>
                <a:uFillTx/>
                <a:latin typeface="Söhne"/>
                <a:ea typeface="+mn-ea"/>
                <a:cs typeface="+mn-cs"/>
              </a:rPr>
              <a:t>reusable block of code</a:t>
            </a:r>
            <a:r>
              <a:rPr kumimoji="0" lang="en-US" sz="1800" b="0" i="0" u="none" strike="noStrike" kern="1200" cap="none" spc="0" normalizeH="0" baseline="0" noProof="0" dirty="0">
                <a:ln>
                  <a:noFill/>
                </a:ln>
                <a:solidFill>
                  <a:prstClr val="black"/>
                </a:solidFill>
                <a:effectLst/>
                <a:uLnTx/>
                <a:uFillTx/>
                <a:latin typeface="Söhne"/>
                <a:ea typeface="+mn-ea"/>
                <a:cs typeface="+mn-cs"/>
              </a:rPr>
              <a:t> that performs a specific task.</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A person with a beard&#10;&#10;Description automatically generated">
            <a:extLst>
              <a:ext uri="{FF2B5EF4-FFF2-40B4-BE49-F238E27FC236}">
                <a16:creationId xmlns:a16="http://schemas.microsoft.com/office/drawing/2014/main" id="{56FF433E-72E7-C4D3-7DBD-A419D6E77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3" name="Picture 2">
            <a:extLst>
              <a:ext uri="{FF2B5EF4-FFF2-40B4-BE49-F238E27FC236}">
                <a16:creationId xmlns:a16="http://schemas.microsoft.com/office/drawing/2014/main" id="{C3DD6EED-1D96-3A5E-EC47-58C17317E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5475" y="246548"/>
            <a:ext cx="794050" cy="315912"/>
          </a:xfrm>
          <a:prstGeom prst="rect">
            <a:avLst/>
          </a:prstGeom>
        </p:spPr>
      </p:pic>
      <p:pic>
        <p:nvPicPr>
          <p:cNvPr id="7" name="Picture 6">
            <a:extLst>
              <a:ext uri="{FF2B5EF4-FFF2-40B4-BE49-F238E27FC236}">
                <a16:creationId xmlns:a16="http://schemas.microsoft.com/office/drawing/2014/main" id="{F2FBE4D4-2B3E-ED2B-7175-301DE8F22927}"/>
              </a:ext>
            </a:extLst>
          </p:cNvPr>
          <p:cNvPicPr>
            <a:picLocks noChangeAspect="1"/>
          </p:cNvPicPr>
          <p:nvPr/>
        </p:nvPicPr>
        <p:blipFill>
          <a:blip r:embed="rId5"/>
          <a:stretch>
            <a:fillRect/>
          </a:stretch>
        </p:blipFill>
        <p:spPr>
          <a:xfrm>
            <a:off x="4091668" y="2909661"/>
            <a:ext cx="3458058" cy="3248478"/>
          </a:xfrm>
          <a:prstGeom prst="rect">
            <a:avLst/>
          </a:prstGeom>
        </p:spPr>
      </p:pic>
      <p:sp>
        <p:nvSpPr>
          <p:cNvPr id="8" name="TextBox 7">
            <a:extLst>
              <a:ext uri="{FF2B5EF4-FFF2-40B4-BE49-F238E27FC236}">
                <a16:creationId xmlns:a16="http://schemas.microsoft.com/office/drawing/2014/main" id="{59FC87C1-0FCA-2ADA-999E-17DDF9E81F38}"/>
              </a:ext>
            </a:extLst>
          </p:cNvPr>
          <p:cNvSpPr txBox="1"/>
          <p:nvPr/>
        </p:nvSpPr>
        <p:spPr>
          <a:xfrm>
            <a:off x="2959513" y="1902706"/>
            <a:ext cx="2056988" cy="567811"/>
          </a:xfrm>
          <a:prstGeom prst="rect">
            <a:avLst/>
          </a:prstGeom>
          <a:noFill/>
          <a:ln w="12700">
            <a:solidFill>
              <a:srgbClr val="FF0000"/>
            </a:solidFill>
          </a:ln>
        </p:spPr>
        <p:txBody>
          <a:bodyPr wrap="square" lIns="180000" tIns="144000" rIns="180000" bIns="144000">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 keyword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4A301E3E-1F61-4353-6704-42C984B4E1E8}"/>
              </a:ext>
            </a:extLst>
          </p:cNvPr>
          <p:cNvCxnSpPr>
            <a:cxnSpLocks/>
            <a:endCxn id="8" idx="2"/>
          </p:cNvCxnSpPr>
          <p:nvPr/>
        </p:nvCxnSpPr>
        <p:spPr>
          <a:xfrm flipH="1" flipV="1">
            <a:off x="3988007" y="2470517"/>
            <a:ext cx="944967" cy="6788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AB054A5-A4CD-E6E2-A3A3-2A6BD7E52960}"/>
              </a:ext>
            </a:extLst>
          </p:cNvPr>
          <p:cNvSpPr txBox="1"/>
          <p:nvPr/>
        </p:nvSpPr>
        <p:spPr>
          <a:xfrm>
            <a:off x="5203756" y="1902705"/>
            <a:ext cx="2055272" cy="567811"/>
          </a:xfrm>
          <a:prstGeom prst="rect">
            <a:avLst/>
          </a:prstGeom>
          <a:noFill/>
          <a:ln w="12700">
            <a:solidFill>
              <a:srgbClr val="FF0000"/>
            </a:solidFill>
          </a:ln>
        </p:spPr>
        <p:txBody>
          <a:bodyPr wrap="square" lIns="180000" tIns="144000" rIns="180000" bIns="144000">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 name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A1993499-E782-EE05-62BD-E897C34C69F3}"/>
              </a:ext>
            </a:extLst>
          </p:cNvPr>
          <p:cNvCxnSpPr>
            <a:cxnSpLocks/>
            <a:endCxn id="15" idx="2"/>
          </p:cNvCxnSpPr>
          <p:nvPr/>
        </p:nvCxnSpPr>
        <p:spPr>
          <a:xfrm flipV="1">
            <a:off x="5857807" y="2470516"/>
            <a:ext cx="373585" cy="678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C77100A-CB5E-18A0-32B2-26716D29F73D}"/>
              </a:ext>
            </a:extLst>
          </p:cNvPr>
          <p:cNvSpPr txBox="1"/>
          <p:nvPr/>
        </p:nvSpPr>
        <p:spPr>
          <a:xfrm>
            <a:off x="7715250" y="1933988"/>
            <a:ext cx="1852084" cy="567811"/>
          </a:xfrm>
          <a:prstGeom prst="rect">
            <a:avLst/>
          </a:prstGeom>
          <a:noFill/>
          <a:ln w="12700">
            <a:solidFill>
              <a:srgbClr val="FF0000"/>
            </a:solidFill>
          </a:ln>
        </p:spPr>
        <p:txBody>
          <a:bodyPr wrap="square" lIns="180000" tIns="144000" rIns="180000" bIns="144000">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Parameters list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BC0B71E7-FE7D-E72D-588E-A75C1069B564}"/>
              </a:ext>
            </a:extLst>
          </p:cNvPr>
          <p:cNvCxnSpPr>
            <a:cxnSpLocks/>
            <a:endCxn id="20" idx="2"/>
          </p:cNvCxnSpPr>
          <p:nvPr/>
        </p:nvCxnSpPr>
        <p:spPr>
          <a:xfrm flipV="1">
            <a:off x="6636898" y="2501799"/>
            <a:ext cx="2004394" cy="4690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5717C4E-A8A4-2878-1071-7780089990B9}"/>
              </a:ext>
            </a:extLst>
          </p:cNvPr>
          <p:cNvSpPr txBox="1"/>
          <p:nvPr/>
        </p:nvSpPr>
        <p:spPr>
          <a:xfrm>
            <a:off x="7715249" y="3656798"/>
            <a:ext cx="1867809" cy="567811"/>
          </a:xfrm>
          <a:prstGeom prst="rect">
            <a:avLst/>
          </a:prstGeom>
          <a:noFill/>
          <a:ln w="12700">
            <a:solidFill>
              <a:srgbClr val="FF0000"/>
            </a:solidFill>
          </a:ln>
        </p:spPr>
        <p:txBody>
          <a:bodyPr wrap="square" lIns="180000" tIns="144000" rIns="180000" bIns="144000">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 body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37BDA175-D8CF-E6E0-CCC4-FF675FB610BD}"/>
              </a:ext>
            </a:extLst>
          </p:cNvPr>
          <p:cNvCxnSpPr>
            <a:cxnSpLocks/>
            <a:endCxn id="28" idx="1"/>
          </p:cNvCxnSpPr>
          <p:nvPr/>
        </p:nvCxnSpPr>
        <p:spPr>
          <a:xfrm flipV="1">
            <a:off x="6880156" y="3940704"/>
            <a:ext cx="835093" cy="185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ight Brace 31">
            <a:extLst>
              <a:ext uri="{FF2B5EF4-FFF2-40B4-BE49-F238E27FC236}">
                <a16:creationId xmlns:a16="http://schemas.microsoft.com/office/drawing/2014/main" id="{2275FE66-5E70-C674-F2B7-E4B083D34C0C}"/>
              </a:ext>
            </a:extLst>
          </p:cNvPr>
          <p:cNvSpPr/>
          <p:nvPr/>
        </p:nvSpPr>
        <p:spPr>
          <a:xfrm>
            <a:off x="6699113" y="3790269"/>
            <a:ext cx="133487" cy="71133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5B5C4551-67C6-14AF-9622-9D10F2932AF6}"/>
              </a:ext>
            </a:extLst>
          </p:cNvPr>
          <p:cNvCxnSpPr>
            <a:cxnSpLocks/>
            <a:endCxn id="37" idx="1"/>
          </p:cNvCxnSpPr>
          <p:nvPr/>
        </p:nvCxnSpPr>
        <p:spPr>
          <a:xfrm flipV="1">
            <a:off x="5857807" y="5054107"/>
            <a:ext cx="1841717" cy="5742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8D3B5A4-FE29-0EDA-A56F-8C974CA55C46}"/>
              </a:ext>
            </a:extLst>
          </p:cNvPr>
          <p:cNvSpPr txBox="1"/>
          <p:nvPr/>
        </p:nvSpPr>
        <p:spPr>
          <a:xfrm>
            <a:off x="7699524" y="4770201"/>
            <a:ext cx="1867809" cy="567811"/>
          </a:xfrm>
          <a:prstGeom prst="rect">
            <a:avLst/>
          </a:prstGeom>
          <a:noFill/>
          <a:ln w="12700">
            <a:solidFill>
              <a:srgbClr val="FF0000"/>
            </a:solidFill>
          </a:ln>
        </p:spPr>
        <p:txBody>
          <a:bodyPr wrap="square" lIns="180000" tIns="144000" rIns="180000" bIns="144000">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 call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27F232A7-CF86-8961-B686-E3ED14A1E5A2}"/>
              </a:ext>
            </a:extLst>
          </p:cNvPr>
          <p:cNvCxnSpPr>
            <a:cxnSpLocks/>
            <a:stCxn id="43" idx="1"/>
            <a:endCxn id="42" idx="1"/>
          </p:cNvCxnSpPr>
          <p:nvPr/>
        </p:nvCxnSpPr>
        <p:spPr>
          <a:xfrm>
            <a:off x="6524486" y="6045785"/>
            <a:ext cx="1175038" cy="2313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511FD6A-C5C6-B1F9-7562-1CD0685A0309}"/>
              </a:ext>
            </a:extLst>
          </p:cNvPr>
          <p:cNvSpPr txBox="1"/>
          <p:nvPr/>
        </p:nvSpPr>
        <p:spPr>
          <a:xfrm>
            <a:off x="7699524" y="5993269"/>
            <a:ext cx="1867809" cy="567811"/>
          </a:xfrm>
          <a:prstGeom prst="rect">
            <a:avLst/>
          </a:prstGeom>
          <a:noFill/>
          <a:ln w="12700">
            <a:solidFill>
              <a:srgbClr val="FF0000"/>
            </a:solidFill>
          </a:ln>
        </p:spPr>
        <p:txBody>
          <a:bodyPr wrap="square" lIns="180000" tIns="144000" rIns="180000" bIns="144000">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Argument list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ight Brace 42">
            <a:extLst>
              <a:ext uri="{FF2B5EF4-FFF2-40B4-BE49-F238E27FC236}">
                <a16:creationId xmlns:a16="http://schemas.microsoft.com/office/drawing/2014/main" id="{D0CB45BB-1CFD-C37A-93AE-8748A33546C3}"/>
              </a:ext>
            </a:extLst>
          </p:cNvPr>
          <p:cNvSpPr/>
          <p:nvPr/>
        </p:nvSpPr>
        <p:spPr>
          <a:xfrm rot="5400000">
            <a:off x="6457743" y="5623372"/>
            <a:ext cx="133487" cy="71133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ight Brace 54">
            <a:extLst>
              <a:ext uri="{FF2B5EF4-FFF2-40B4-BE49-F238E27FC236}">
                <a16:creationId xmlns:a16="http://schemas.microsoft.com/office/drawing/2014/main" id="{AB422926-1383-4028-90C2-160122BED301}"/>
              </a:ext>
            </a:extLst>
          </p:cNvPr>
          <p:cNvSpPr/>
          <p:nvPr/>
        </p:nvSpPr>
        <p:spPr>
          <a:xfrm rot="16200000">
            <a:off x="6398509" y="2670392"/>
            <a:ext cx="133487" cy="71133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880095B-EBC5-E0FB-A3D1-BBCBAB450D5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2869945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lang="en-US" sz="2400" b="1" dirty="0">
                <a:solidFill>
                  <a:srgbClr val="FFFF00"/>
                </a:solidFill>
                <a:latin typeface="Calibri Light" panose="020F0302020204030204"/>
                <a:ea typeface="+mn-ea"/>
                <a:cs typeface="+mn-cs"/>
              </a:rPr>
              <a:t>F</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unctions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JS?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function?</a:t>
            </a:r>
            <a:endParaRPr lang="en-IN" sz="2400" dirty="0">
              <a:solidFill>
                <a:schemeClr val="bg1"/>
              </a:solidFill>
            </a:endParaRPr>
          </a:p>
        </p:txBody>
      </p:sp>
      <p:graphicFrame>
        <p:nvGraphicFramePr>
          <p:cNvPr id="14" name="Diagram 13">
            <a:extLst>
              <a:ext uri="{FF2B5EF4-FFF2-40B4-BE49-F238E27FC236}">
                <a16:creationId xmlns:a16="http://schemas.microsoft.com/office/drawing/2014/main" id="{C46F6A16-3C0D-E931-F026-35955C057D33}"/>
              </a:ext>
            </a:extLst>
          </p:cNvPr>
          <p:cNvGraphicFramePr/>
          <p:nvPr/>
        </p:nvGraphicFramePr>
        <p:xfrm>
          <a:off x="1853977" y="1269699"/>
          <a:ext cx="8484045" cy="5093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erson with a beard&#10;&#10;Description automatically generated">
            <a:extLst>
              <a:ext uri="{FF2B5EF4-FFF2-40B4-BE49-F238E27FC236}">
                <a16:creationId xmlns:a16="http://schemas.microsoft.com/office/drawing/2014/main" id="{56FF433E-72E7-C4D3-7DBD-A419D6E774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3" name="Picture 2">
            <a:extLst>
              <a:ext uri="{FF2B5EF4-FFF2-40B4-BE49-F238E27FC236}">
                <a16:creationId xmlns:a16="http://schemas.microsoft.com/office/drawing/2014/main" id="{C3DD6EED-1D96-3A5E-EC47-58C17317EA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5475" y="246548"/>
            <a:ext cx="794050" cy="315912"/>
          </a:xfrm>
          <a:prstGeom prst="rect">
            <a:avLst/>
          </a:prstGeom>
        </p:spPr>
      </p:pic>
      <p:sp>
        <p:nvSpPr>
          <p:cNvPr id="4" name="TextBox 3">
            <a:extLst>
              <a:ext uri="{FF2B5EF4-FFF2-40B4-BE49-F238E27FC236}">
                <a16:creationId xmlns:a16="http://schemas.microsoft.com/office/drawing/2014/main" id="{243CD2C5-D730-F605-3C41-6C45BAACB3EA}"/>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721087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NPM</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is the role of </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node_modules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folder? </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4" name="Picture 3">
            <a:extLst>
              <a:ext uri="{FF2B5EF4-FFF2-40B4-BE49-F238E27FC236}">
                <a16:creationId xmlns:a16="http://schemas.microsoft.com/office/drawing/2014/main" id="{437DA42F-0E6A-2D3C-E2E3-97A326438EE7}"/>
              </a:ext>
            </a:extLst>
          </p:cNvPr>
          <p:cNvPicPr>
            <a:picLocks noChangeAspect="1"/>
          </p:cNvPicPr>
          <p:nvPr/>
        </p:nvPicPr>
        <p:blipFill rotWithShape="1">
          <a:blip r:embed="rId4"/>
          <a:srcRect b="24547"/>
          <a:stretch/>
        </p:blipFill>
        <p:spPr>
          <a:xfrm>
            <a:off x="7152709" y="1277798"/>
            <a:ext cx="3361284" cy="5268288"/>
          </a:xfrm>
          <a:prstGeom prst="rect">
            <a:avLst/>
          </a:prstGeom>
        </p:spPr>
      </p:pic>
      <p:sp>
        <p:nvSpPr>
          <p:cNvPr id="11" name="TextBox 10">
            <a:extLst>
              <a:ext uri="{FF2B5EF4-FFF2-40B4-BE49-F238E27FC236}">
                <a16:creationId xmlns:a16="http://schemas.microsoft.com/office/drawing/2014/main" id="{2447817F-020B-B538-1F1B-8EECB76D76BE}"/>
              </a:ext>
            </a:extLst>
          </p:cNvPr>
          <p:cNvSpPr txBox="1"/>
          <p:nvPr/>
        </p:nvSpPr>
        <p:spPr>
          <a:xfrm>
            <a:off x="388725" y="1170554"/>
            <a:ext cx="561349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NPM(Node Package Manager) is used to manage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dependencies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your Node project.</a:t>
            </a:r>
          </a:p>
        </p:txBody>
      </p:sp>
      <p:sp>
        <p:nvSpPr>
          <p:cNvPr id="16" name="TextBox 15">
            <a:extLst>
              <a:ext uri="{FF2B5EF4-FFF2-40B4-BE49-F238E27FC236}">
                <a16:creationId xmlns:a16="http://schemas.microsoft.com/office/drawing/2014/main" id="{D48DAF57-9CCA-70AA-20D8-025B6D64C1AB}"/>
              </a:ext>
            </a:extLst>
          </p:cNvPr>
          <p:cNvSpPr txBox="1"/>
          <p:nvPr/>
        </p:nvSpPr>
        <p:spPr>
          <a:xfrm>
            <a:off x="388725" y="2510540"/>
            <a:ext cx="5191081" cy="844810"/>
          </a:xfrm>
          <a:prstGeom prst="rect">
            <a:avLst/>
          </a:prstGeom>
          <a:noFill/>
          <a:ln w="12700">
            <a:solidFill>
              <a:schemeClr val="bg1">
                <a:lumMod val="85000"/>
              </a:schemeClr>
            </a:solidFill>
          </a:ln>
        </p:spPr>
        <p:txBody>
          <a:bodyPr wrap="square" lIns="180000" tIns="144000" rIns="180000" bIns="144000">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node_modules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folder contains all the dependencies of the node project.</a:t>
            </a:r>
          </a:p>
        </p:txBody>
      </p:sp>
      <p:cxnSp>
        <p:nvCxnSpPr>
          <p:cNvPr id="17" name="Straight Arrow Connector 16">
            <a:extLst>
              <a:ext uri="{FF2B5EF4-FFF2-40B4-BE49-F238E27FC236}">
                <a16:creationId xmlns:a16="http://schemas.microsoft.com/office/drawing/2014/main" id="{C7F4029D-C6C1-8CF8-E043-BE975C1E062C}"/>
              </a:ext>
            </a:extLst>
          </p:cNvPr>
          <p:cNvCxnSpPr>
            <a:cxnSpLocks/>
            <a:endCxn id="16" idx="3"/>
          </p:cNvCxnSpPr>
          <p:nvPr/>
        </p:nvCxnSpPr>
        <p:spPr>
          <a:xfrm flipH="1">
            <a:off x="5579806" y="2919046"/>
            <a:ext cx="2356717" cy="138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EE30BB-F12D-1679-7652-22CBE781DD84}"/>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4157105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is the difference between </a:t>
            </a:r>
            <a:r>
              <a:rPr lang="en-US" sz="2400" b="1" dirty="0">
                <a:solidFill>
                  <a:srgbClr val="FFFF00"/>
                </a:solidFill>
                <a:ea typeface="+mn-ea"/>
                <a:cs typeface="+mn-cs"/>
              </a:rPr>
              <a:t>named</a:t>
            </a:r>
            <a:r>
              <a:rPr lang="en-US" sz="2400" b="1" dirty="0">
                <a:solidFill>
                  <a:schemeClr val="bg1"/>
                </a:solidFill>
                <a:ea typeface="+mn-ea"/>
                <a:cs typeface="+mn-cs"/>
              </a:rPr>
              <a:t> and </a:t>
            </a:r>
            <a:r>
              <a:rPr lang="en-US" sz="2400" b="1" dirty="0">
                <a:solidFill>
                  <a:srgbClr val="FFFF00"/>
                </a:solidFill>
                <a:ea typeface="+mn-ea"/>
                <a:cs typeface="+mn-cs"/>
              </a:rPr>
              <a:t>anonymous</a:t>
            </a:r>
            <a:r>
              <a:rPr lang="en-US" sz="2400" b="1" dirty="0">
                <a:solidFill>
                  <a:schemeClr val="bg1"/>
                </a:solidFill>
                <a:ea typeface="+mn-ea"/>
                <a:cs typeface="+mn-cs"/>
              </a:rPr>
              <a:t> functions? </a:t>
            </a:r>
            <a:br>
              <a:rPr lang="en-US" sz="2400" b="1" dirty="0">
                <a:solidFill>
                  <a:schemeClr val="bg1"/>
                </a:solidFill>
                <a:ea typeface="+mn-ea"/>
                <a:cs typeface="+mn-cs"/>
              </a:rPr>
            </a:br>
            <a:r>
              <a:rPr lang="en-US" sz="2400" b="1" dirty="0">
                <a:solidFill>
                  <a:schemeClr val="bg1"/>
                </a:solidFill>
                <a:ea typeface="+mn-ea"/>
                <a:cs typeface="+mn-cs"/>
              </a:rPr>
              <a:t>     When to </a:t>
            </a:r>
            <a:r>
              <a:rPr lang="en-US" sz="2400" b="1" dirty="0">
                <a:solidFill>
                  <a:srgbClr val="FFFF00"/>
                </a:solidFill>
                <a:ea typeface="+mn-ea"/>
                <a:cs typeface="+mn-cs"/>
              </a:rPr>
              <a:t>use</a:t>
            </a:r>
            <a:r>
              <a:rPr lang="en-US" sz="2400" b="1" dirty="0">
                <a:solidFill>
                  <a:schemeClr val="bg1"/>
                </a:solidFill>
                <a:ea typeface="+mn-ea"/>
                <a:cs typeface="+mn-cs"/>
              </a:rPr>
              <a:t> what in applications?</a:t>
            </a:r>
            <a:endParaRPr lang="en-IN" sz="2400" b="1" dirty="0">
              <a:solidFill>
                <a:schemeClr val="bg1"/>
              </a:solidFill>
            </a:endParaRPr>
          </a:p>
        </p:txBody>
      </p:sp>
      <p:sp>
        <p:nvSpPr>
          <p:cNvPr id="13" name="TextBox 12">
            <a:extLst>
              <a:ext uri="{FF2B5EF4-FFF2-40B4-BE49-F238E27FC236}">
                <a16:creationId xmlns:a16="http://schemas.microsoft.com/office/drawing/2014/main" id="{6E5EA5CE-780F-6654-F11E-565721C0ED8E}"/>
              </a:ext>
            </a:extLst>
          </p:cNvPr>
          <p:cNvSpPr txBox="1"/>
          <p:nvPr/>
        </p:nvSpPr>
        <p:spPr>
          <a:xfrm>
            <a:off x="708495" y="1203115"/>
            <a:ext cx="454086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Named functions have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name identifier</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7F5F494-BF08-B7D5-7A63-482101914365}"/>
              </a:ext>
            </a:extLst>
          </p:cNvPr>
          <p:cNvPicPr>
            <a:picLocks noChangeAspect="1"/>
          </p:cNvPicPr>
          <p:nvPr/>
        </p:nvPicPr>
        <p:blipFill>
          <a:blip r:embed="rId3"/>
          <a:stretch>
            <a:fillRect/>
          </a:stretch>
        </p:blipFill>
        <p:spPr>
          <a:xfrm>
            <a:off x="6399202" y="1954978"/>
            <a:ext cx="3680574" cy="2830670"/>
          </a:xfrm>
          <a:prstGeom prst="rect">
            <a:avLst/>
          </a:prstGeom>
        </p:spPr>
      </p:pic>
      <p:pic>
        <p:nvPicPr>
          <p:cNvPr id="8" name="Picture 7">
            <a:extLst>
              <a:ext uri="{FF2B5EF4-FFF2-40B4-BE49-F238E27FC236}">
                <a16:creationId xmlns:a16="http://schemas.microsoft.com/office/drawing/2014/main" id="{E5B0179F-C52F-E62D-6050-DCD65AB98A60}"/>
              </a:ext>
            </a:extLst>
          </p:cNvPr>
          <p:cNvPicPr>
            <a:picLocks noChangeAspect="1"/>
          </p:cNvPicPr>
          <p:nvPr/>
        </p:nvPicPr>
        <p:blipFill>
          <a:blip r:embed="rId4"/>
          <a:stretch>
            <a:fillRect/>
          </a:stretch>
        </p:blipFill>
        <p:spPr>
          <a:xfrm>
            <a:off x="1172832" y="1954978"/>
            <a:ext cx="2957102" cy="2774478"/>
          </a:xfrm>
          <a:prstGeom prst="rect">
            <a:avLst/>
          </a:prstGeom>
        </p:spPr>
      </p:pic>
      <p:sp>
        <p:nvSpPr>
          <p:cNvPr id="10" name="TextBox 9">
            <a:extLst>
              <a:ext uri="{FF2B5EF4-FFF2-40B4-BE49-F238E27FC236}">
                <a16:creationId xmlns:a16="http://schemas.microsoft.com/office/drawing/2014/main" id="{E144CB8D-4E4A-564A-2FD6-B471761CD548}"/>
              </a:ext>
            </a:extLst>
          </p:cNvPr>
          <p:cNvSpPr txBox="1"/>
          <p:nvPr/>
        </p:nvSpPr>
        <p:spPr>
          <a:xfrm>
            <a:off x="6096000" y="1170147"/>
            <a:ext cx="541313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Anonymous functions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do not have a name identifier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cannot be referenced directly by name.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D418F08-876A-BA63-7EE1-6DDA8A1D634C}"/>
              </a:ext>
            </a:extLst>
          </p:cNvPr>
          <p:cNvSpPr txBox="1"/>
          <p:nvPr/>
        </p:nvSpPr>
        <p:spPr>
          <a:xfrm>
            <a:off x="708495" y="5168179"/>
            <a:ext cx="5037212" cy="150810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named functions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big and complex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logics.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when you want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reuse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one function at multiple places.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0245A40-5E16-DE2F-1141-1F364741D776}"/>
              </a:ext>
            </a:extLst>
          </p:cNvPr>
          <p:cNvSpPr txBox="1"/>
          <p:nvPr/>
        </p:nvSpPr>
        <p:spPr>
          <a:xfrm>
            <a:off x="6096000" y="5168179"/>
            <a:ext cx="5413135" cy="123110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anonymous functions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small logics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when want to use a function in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single place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C71F8F60-8AC7-1418-F680-5046FDBED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04424B86-FC24-3A9C-F037-800EDB4E4EDE}"/>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75154594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is </a:t>
            </a:r>
            <a:r>
              <a:rPr lang="en-US" sz="2400" b="1" dirty="0">
                <a:solidFill>
                  <a:srgbClr val="FFFF00"/>
                </a:solidFill>
                <a:ea typeface="+mn-ea"/>
                <a:cs typeface="+mn-cs"/>
              </a:rPr>
              <a:t>function expression</a:t>
            </a:r>
            <a:r>
              <a:rPr lang="en-US" sz="2400" b="1" dirty="0">
                <a:solidFill>
                  <a:schemeClr val="bg1"/>
                </a:solidFill>
                <a:ea typeface="+mn-ea"/>
                <a:cs typeface="+mn-cs"/>
              </a:rPr>
              <a:t> in JS?</a:t>
            </a:r>
            <a:endParaRPr lang="en-IN" sz="2400" dirty="0">
              <a:solidFill>
                <a:schemeClr val="bg1"/>
              </a:solidFill>
            </a:endParaRPr>
          </a:p>
        </p:txBody>
      </p:sp>
      <p:pic>
        <p:nvPicPr>
          <p:cNvPr id="8" name="Picture 7">
            <a:extLst>
              <a:ext uri="{FF2B5EF4-FFF2-40B4-BE49-F238E27FC236}">
                <a16:creationId xmlns:a16="http://schemas.microsoft.com/office/drawing/2014/main" id="{D9BF4796-95A7-268F-E259-C0A097431BCC}"/>
              </a:ext>
            </a:extLst>
          </p:cNvPr>
          <p:cNvPicPr>
            <a:picLocks noChangeAspect="1"/>
          </p:cNvPicPr>
          <p:nvPr/>
        </p:nvPicPr>
        <p:blipFill>
          <a:blip r:embed="rId3"/>
          <a:stretch>
            <a:fillRect/>
          </a:stretch>
        </p:blipFill>
        <p:spPr>
          <a:xfrm>
            <a:off x="663463" y="2427752"/>
            <a:ext cx="4915326" cy="2819644"/>
          </a:xfrm>
          <a:prstGeom prst="rect">
            <a:avLst/>
          </a:prstGeom>
        </p:spPr>
      </p:pic>
      <p:sp>
        <p:nvSpPr>
          <p:cNvPr id="12" name="TextBox 11">
            <a:extLst>
              <a:ext uri="{FF2B5EF4-FFF2-40B4-BE49-F238E27FC236}">
                <a16:creationId xmlns:a16="http://schemas.microsoft.com/office/drawing/2014/main" id="{89637981-DBD9-13C5-8A0F-42AD4C754610}"/>
              </a:ext>
            </a:extLst>
          </p:cNvPr>
          <p:cNvSpPr txBox="1"/>
          <p:nvPr/>
        </p:nvSpPr>
        <p:spPr>
          <a:xfrm>
            <a:off x="336176" y="1301003"/>
            <a:ext cx="524261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A function expression is a way to define a function by </a:t>
            </a:r>
            <a:r>
              <a:rPr kumimoji="0" lang="en-US" sz="1800" b="1" i="0" u="none" strike="noStrike" kern="1200" cap="none" spc="0" normalizeH="0" baseline="0" noProof="0" dirty="0">
                <a:ln>
                  <a:noFill/>
                </a:ln>
                <a:solidFill>
                  <a:prstClr val="black"/>
                </a:solidFill>
                <a:effectLst/>
                <a:uLnTx/>
                <a:uFillTx/>
                <a:latin typeface="Söhne"/>
                <a:ea typeface="+mn-ea"/>
                <a:cs typeface="+mn-cs"/>
              </a:rPr>
              <a:t>assigning it to a variable</a:t>
            </a:r>
            <a:r>
              <a:rPr kumimoji="0" lang="en-US" sz="1800" b="0" i="0" u="none" strike="noStrike" kern="1200" cap="none" spc="0" normalizeH="0" baseline="0" noProof="0" dirty="0">
                <a:ln>
                  <a:noFill/>
                </a:ln>
                <a:solidFill>
                  <a:prstClr val="black"/>
                </a:solidFill>
                <a:effectLst/>
                <a:uLnTx/>
                <a:uFillTx/>
                <a:latin typeface="Söhne"/>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8DBB895-A0B2-AD65-B2AF-C15680E02BC7}"/>
              </a:ext>
            </a:extLst>
          </p:cNvPr>
          <p:cNvPicPr>
            <a:picLocks noChangeAspect="1"/>
          </p:cNvPicPr>
          <p:nvPr/>
        </p:nvPicPr>
        <p:blipFill>
          <a:blip r:embed="rId4"/>
          <a:stretch>
            <a:fillRect/>
          </a:stretch>
        </p:blipFill>
        <p:spPr>
          <a:xfrm>
            <a:off x="5983528" y="2427752"/>
            <a:ext cx="4366638" cy="2827265"/>
          </a:xfrm>
          <a:prstGeom prst="rect">
            <a:avLst/>
          </a:prstGeom>
        </p:spPr>
      </p:pic>
      <p:pic>
        <p:nvPicPr>
          <p:cNvPr id="5" name="Picture 4" descr="A person with a beard&#10;&#10;Description automatically generated">
            <a:extLst>
              <a:ext uri="{FF2B5EF4-FFF2-40B4-BE49-F238E27FC236}">
                <a16:creationId xmlns:a16="http://schemas.microsoft.com/office/drawing/2014/main" id="{CC6EAC27-4384-1FE6-8194-7A8699D24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B2885220-1193-2358-6C4C-43F1BB5C16DE}"/>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3031576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are </a:t>
            </a:r>
            <a:r>
              <a:rPr lang="en-US" sz="2400" b="1" dirty="0">
                <a:solidFill>
                  <a:srgbClr val="FFFF00"/>
                </a:solidFill>
                <a:ea typeface="+mn-ea"/>
                <a:cs typeface="+mn-cs"/>
              </a:rPr>
              <a:t>Arrow Functions</a:t>
            </a:r>
            <a:r>
              <a:rPr lang="en-US" sz="2400" b="1" dirty="0">
                <a:solidFill>
                  <a:schemeClr val="bg1"/>
                </a:solidFill>
                <a:ea typeface="+mn-ea"/>
                <a:cs typeface="+mn-cs"/>
              </a:rPr>
              <a:t> in JS? What is it use?</a:t>
            </a:r>
            <a:endParaRPr lang="en-IN" sz="2400" dirty="0">
              <a:solidFill>
                <a:schemeClr val="bg1"/>
              </a:solidFill>
            </a:endParaRPr>
          </a:p>
        </p:txBody>
      </p:sp>
      <p:pic>
        <p:nvPicPr>
          <p:cNvPr id="4" name="Picture 3">
            <a:extLst>
              <a:ext uri="{FF2B5EF4-FFF2-40B4-BE49-F238E27FC236}">
                <a16:creationId xmlns:a16="http://schemas.microsoft.com/office/drawing/2014/main" id="{1FBBE39E-60C2-20B3-FA29-4A8B87A14A70}"/>
              </a:ext>
            </a:extLst>
          </p:cNvPr>
          <p:cNvPicPr>
            <a:picLocks noChangeAspect="1"/>
          </p:cNvPicPr>
          <p:nvPr/>
        </p:nvPicPr>
        <p:blipFill>
          <a:blip r:embed="rId3"/>
          <a:stretch>
            <a:fillRect/>
          </a:stretch>
        </p:blipFill>
        <p:spPr>
          <a:xfrm>
            <a:off x="1190679" y="3086279"/>
            <a:ext cx="3292125" cy="3055885"/>
          </a:xfrm>
          <a:prstGeom prst="rect">
            <a:avLst/>
          </a:prstGeom>
        </p:spPr>
      </p:pic>
      <p:pic>
        <p:nvPicPr>
          <p:cNvPr id="7" name="Picture 6">
            <a:extLst>
              <a:ext uri="{FF2B5EF4-FFF2-40B4-BE49-F238E27FC236}">
                <a16:creationId xmlns:a16="http://schemas.microsoft.com/office/drawing/2014/main" id="{F2943F1F-3A86-3EB3-2872-CD0A75A5D717}"/>
              </a:ext>
            </a:extLst>
          </p:cNvPr>
          <p:cNvPicPr>
            <a:picLocks noChangeAspect="1"/>
          </p:cNvPicPr>
          <p:nvPr/>
        </p:nvPicPr>
        <p:blipFill rotWithShape="1">
          <a:blip r:embed="rId4"/>
          <a:srcRect r="3572"/>
          <a:stretch/>
        </p:blipFill>
        <p:spPr>
          <a:xfrm>
            <a:off x="5901799" y="3086279"/>
            <a:ext cx="4938188" cy="2110923"/>
          </a:xfrm>
          <a:prstGeom prst="rect">
            <a:avLst/>
          </a:prstGeom>
        </p:spPr>
      </p:pic>
      <p:sp>
        <p:nvSpPr>
          <p:cNvPr id="13" name="TextBox 12">
            <a:extLst>
              <a:ext uri="{FF2B5EF4-FFF2-40B4-BE49-F238E27FC236}">
                <a16:creationId xmlns:a16="http://schemas.microsoft.com/office/drawing/2014/main" id="{F6E722F0-150A-499C-E85B-E5B0C404AB95}"/>
              </a:ext>
            </a:extLst>
          </p:cNvPr>
          <p:cNvSpPr txBox="1"/>
          <p:nvPr/>
        </p:nvSpPr>
        <p:spPr>
          <a:xfrm>
            <a:off x="814108" y="1194739"/>
            <a:ext cx="447704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Arrow functions, also known as fat arrow functions,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simpler and shorter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way for defining functions in JavaScript.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A person with a beard&#10;&#10;Description automatically generated">
            <a:extLst>
              <a:ext uri="{FF2B5EF4-FFF2-40B4-BE49-F238E27FC236}">
                <a16:creationId xmlns:a16="http://schemas.microsoft.com/office/drawing/2014/main" id="{AAE3D7E5-B2D4-ADA6-1E29-A5DC32B3E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5" name="Picture 4">
            <a:extLst>
              <a:ext uri="{FF2B5EF4-FFF2-40B4-BE49-F238E27FC236}">
                <a16:creationId xmlns:a16="http://schemas.microsoft.com/office/drawing/2014/main" id="{C3DD6EED-1D96-3A5E-EC47-58C17317EA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0075" y="261845"/>
            <a:ext cx="794050" cy="315912"/>
          </a:xfrm>
          <a:prstGeom prst="rect">
            <a:avLst/>
          </a:prstGeom>
        </p:spPr>
      </p:pic>
      <p:pic>
        <p:nvPicPr>
          <p:cNvPr id="1026" name="Picture 2" descr="The Difference Between Regular Functions and Arrow Functions | by Ashutosh  Verma | Better Programming">
            <a:extLst>
              <a:ext uri="{FF2B5EF4-FFF2-40B4-BE49-F238E27FC236}">
                <a16:creationId xmlns:a16="http://schemas.microsoft.com/office/drawing/2014/main" id="{7F8DF19F-6765-2FA0-AA48-16C60134A9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738" t="19294" r="9133" b="23552"/>
          <a:stretch/>
        </p:blipFill>
        <p:spPr bwMode="auto">
          <a:xfrm>
            <a:off x="6880075" y="1215023"/>
            <a:ext cx="2458065" cy="768899"/>
          </a:xfrm>
          <a:prstGeom prst="round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25C48F3-A686-3AE2-53E2-091A56A6A296}"/>
              </a:ext>
            </a:extLst>
          </p:cNvPr>
          <p:cNvSpPr txBox="1"/>
          <p:nvPr/>
        </p:nvSpPr>
        <p:spPr>
          <a:xfrm>
            <a:off x="6257023" y="2251195"/>
            <a:ext cx="1852084" cy="567811"/>
          </a:xfrm>
          <a:prstGeom prst="rect">
            <a:avLst/>
          </a:prstGeom>
          <a:noFill/>
          <a:ln w="12700">
            <a:solidFill>
              <a:srgbClr val="FF0000"/>
            </a:solidFill>
          </a:ln>
        </p:spPr>
        <p:txBody>
          <a:bodyPr wrap="square" lIns="180000" tIns="144000" rIns="180000" bIns="144000">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Parameters list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62323614-CF2C-DF0B-F9B9-32FF70C1760A}"/>
              </a:ext>
            </a:extLst>
          </p:cNvPr>
          <p:cNvCxnSpPr>
            <a:cxnSpLocks/>
          </p:cNvCxnSpPr>
          <p:nvPr/>
        </p:nvCxnSpPr>
        <p:spPr>
          <a:xfrm>
            <a:off x="7226710" y="1818968"/>
            <a:ext cx="0" cy="4424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15C30C6-E5DD-BA9C-C4B1-40BA3EB21A66}"/>
              </a:ext>
            </a:extLst>
          </p:cNvPr>
          <p:cNvSpPr txBox="1"/>
          <p:nvPr/>
        </p:nvSpPr>
        <p:spPr>
          <a:xfrm>
            <a:off x="8412098" y="2261419"/>
            <a:ext cx="1852084" cy="567811"/>
          </a:xfrm>
          <a:prstGeom prst="rect">
            <a:avLst/>
          </a:prstGeom>
          <a:noFill/>
          <a:ln w="12700">
            <a:solidFill>
              <a:srgbClr val="FF0000"/>
            </a:solidFill>
          </a:ln>
        </p:spPr>
        <p:txBody>
          <a:bodyPr wrap="square" lIns="180000" tIns="144000" rIns="180000" bIns="144000">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 body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E6C1E697-140F-02BE-52BF-5B0450D9807A}"/>
              </a:ext>
            </a:extLst>
          </p:cNvPr>
          <p:cNvCxnSpPr>
            <a:cxnSpLocks/>
          </p:cNvCxnSpPr>
          <p:nvPr/>
        </p:nvCxnSpPr>
        <p:spPr>
          <a:xfrm>
            <a:off x="8988495" y="1818968"/>
            <a:ext cx="0" cy="4424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9D4905-DD76-E624-9461-8ECA515C1D84}"/>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7767707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are </a:t>
            </a:r>
            <a:r>
              <a:rPr lang="en-US" sz="2400" b="1" dirty="0">
                <a:solidFill>
                  <a:srgbClr val="FFFF00"/>
                </a:solidFill>
                <a:ea typeface="+mn-ea"/>
                <a:cs typeface="+mn-cs"/>
              </a:rPr>
              <a:t>Callback Functions</a:t>
            </a:r>
            <a:r>
              <a:rPr lang="en-US" sz="2400" b="1" dirty="0">
                <a:solidFill>
                  <a:schemeClr val="bg1"/>
                </a:solidFill>
                <a:ea typeface="+mn-ea"/>
                <a:cs typeface="+mn-cs"/>
              </a:rPr>
              <a:t>? What is it use? </a:t>
            </a:r>
            <a:endParaRPr lang="en-IN" sz="2400" dirty="0">
              <a:solidFill>
                <a:schemeClr val="bg1"/>
              </a:solidFill>
            </a:endParaRPr>
          </a:p>
        </p:txBody>
      </p:sp>
      <p:sp>
        <p:nvSpPr>
          <p:cNvPr id="28" name="TextBox 27">
            <a:extLst>
              <a:ext uri="{FF2B5EF4-FFF2-40B4-BE49-F238E27FC236}">
                <a16:creationId xmlns:a16="http://schemas.microsoft.com/office/drawing/2014/main" id="{CC2FA0FB-F877-91B3-ACD1-BA354A81696C}"/>
              </a:ext>
            </a:extLst>
          </p:cNvPr>
          <p:cNvSpPr txBox="1"/>
          <p:nvPr/>
        </p:nvSpPr>
        <p:spPr>
          <a:xfrm>
            <a:off x="562897" y="1200299"/>
            <a:ext cx="4717433"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A callback function is a function that is </a:t>
            </a:r>
            <a:r>
              <a:rPr kumimoji="0" lang="en-US" sz="1800" b="1" i="0" u="none" strike="noStrike" kern="1200" cap="none" spc="0" normalizeH="0" baseline="0" noProof="0" dirty="0">
                <a:ln>
                  <a:noFill/>
                </a:ln>
                <a:solidFill>
                  <a:prstClr val="black"/>
                </a:solidFill>
                <a:effectLst/>
                <a:uLnTx/>
                <a:uFillTx/>
                <a:latin typeface="Söhne"/>
                <a:ea typeface="+mn-ea"/>
                <a:cs typeface="+mn-cs"/>
              </a:rPr>
              <a:t>passed as an argument</a:t>
            </a:r>
            <a:r>
              <a:rPr kumimoji="0" lang="en-US" sz="1800" b="0" i="0" u="none" strike="noStrike" kern="1200" cap="none" spc="0" normalizeH="0" baseline="0" noProof="0" dirty="0">
                <a:ln>
                  <a:noFill/>
                </a:ln>
                <a:solidFill>
                  <a:prstClr val="black"/>
                </a:solidFill>
                <a:effectLst/>
                <a:uLnTx/>
                <a:uFillTx/>
                <a:latin typeface="Söhne"/>
                <a:ea typeface="+mn-ea"/>
                <a:cs typeface="+mn-cs"/>
              </a:rPr>
              <a:t> to another function.</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Söhne"/>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A1789568-C98A-DAA6-6761-B6E54950E848}"/>
              </a:ext>
            </a:extLst>
          </p:cNvPr>
          <p:cNvPicPr>
            <a:picLocks noChangeAspect="1"/>
          </p:cNvPicPr>
          <p:nvPr/>
        </p:nvPicPr>
        <p:blipFill rotWithShape="1">
          <a:blip r:embed="rId3"/>
          <a:srcRect r="3704"/>
          <a:stretch/>
        </p:blipFill>
        <p:spPr>
          <a:xfrm>
            <a:off x="916989" y="2400627"/>
            <a:ext cx="2972058" cy="1204064"/>
          </a:xfrm>
          <a:prstGeom prst="rect">
            <a:avLst/>
          </a:prstGeom>
        </p:spPr>
      </p:pic>
      <p:pic>
        <p:nvPicPr>
          <p:cNvPr id="20" name="Picture 19">
            <a:extLst>
              <a:ext uri="{FF2B5EF4-FFF2-40B4-BE49-F238E27FC236}">
                <a16:creationId xmlns:a16="http://schemas.microsoft.com/office/drawing/2014/main" id="{F3D8A635-0842-E164-5E78-202BAA49E4B5}"/>
              </a:ext>
            </a:extLst>
          </p:cNvPr>
          <p:cNvPicPr>
            <a:picLocks noChangeAspect="1"/>
          </p:cNvPicPr>
          <p:nvPr/>
        </p:nvPicPr>
        <p:blipFill>
          <a:blip r:embed="rId4"/>
          <a:stretch>
            <a:fillRect/>
          </a:stretch>
        </p:blipFill>
        <p:spPr>
          <a:xfrm>
            <a:off x="924610" y="3600956"/>
            <a:ext cx="2964437" cy="1714649"/>
          </a:xfrm>
          <a:prstGeom prst="rect">
            <a:avLst/>
          </a:prstGeom>
        </p:spPr>
      </p:pic>
      <p:pic>
        <p:nvPicPr>
          <p:cNvPr id="22" name="Picture 21">
            <a:extLst>
              <a:ext uri="{FF2B5EF4-FFF2-40B4-BE49-F238E27FC236}">
                <a16:creationId xmlns:a16="http://schemas.microsoft.com/office/drawing/2014/main" id="{68675D8D-257E-2F1D-9A7E-0B9EB748FDD9}"/>
              </a:ext>
            </a:extLst>
          </p:cNvPr>
          <p:cNvPicPr>
            <a:picLocks noChangeAspect="1"/>
          </p:cNvPicPr>
          <p:nvPr/>
        </p:nvPicPr>
        <p:blipFill rotWithShape="1">
          <a:blip r:embed="rId5"/>
          <a:srcRect r="4288" b="-2985"/>
          <a:stretch/>
        </p:blipFill>
        <p:spPr>
          <a:xfrm>
            <a:off x="5828675" y="4329955"/>
            <a:ext cx="4762913" cy="596457"/>
          </a:xfrm>
          <a:prstGeom prst="rect">
            <a:avLst/>
          </a:prstGeom>
        </p:spPr>
      </p:pic>
      <p:pic>
        <p:nvPicPr>
          <p:cNvPr id="26" name="Picture 25">
            <a:extLst>
              <a:ext uri="{FF2B5EF4-FFF2-40B4-BE49-F238E27FC236}">
                <a16:creationId xmlns:a16="http://schemas.microsoft.com/office/drawing/2014/main" id="{5797B890-A372-62BE-93DD-39FE3CF3C06D}"/>
              </a:ext>
            </a:extLst>
          </p:cNvPr>
          <p:cNvPicPr>
            <a:picLocks noChangeAspect="1"/>
          </p:cNvPicPr>
          <p:nvPr/>
        </p:nvPicPr>
        <p:blipFill rotWithShape="1">
          <a:blip r:embed="rId6"/>
          <a:srcRect b="17534"/>
          <a:stretch/>
        </p:blipFill>
        <p:spPr>
          <a:xfrm>
            <a:off x="5828675" y="2400629"/>
            <a:ext cx="4762913" cy="1929326"/>
          </a:xfrm>
          <a:prstGeom prst="rect">
            <a:avLst/>
          </a:prstGeom>
        </p:spPr>
      </p:pic>
      <p:pic>
        <p:nvPicPr>
          <p:cNvPr id="29" name="Picture 28">
            <a:extLst>
              <a:ext uri="{FF2B5EF4-FFF2-40B4-BE49-F238E27FC236}">
                <a16:creationId xmlns:a16="http://schemas.microsoft.com/office/drawing/2014/main" id="{3F7594F3-9CCA-C186-69FA-F20427D6AF1F}"/>
              </a:ext>
            </a:extLst>
          </p:cNvPr>
          <p:cNvPicPr>
            <a:picLocks noChangeAspect="1"/>
          </p:cNvPicPr>
          <p:nvPr/>
        </p:nvPicPr>
        <p:blipFill rotWithShape="1">
          <a:blip r:embed="rId7"/>
          <a:srcRect r="11222"/>
          <a:stretch/>
        </p:blipFill>
        <p:spPr>
          <a:xfrm>
            <a:off x="5828675" y="4902427"/>
            <a:ext cx="4762913" cy="1097375"/>
          </a:xfrm>
          <a:prstGeom prst="rect">
            <a:avLst/>
          </a:prstGeom>
        </p:spPr>
      </p:pic>
      <p:sp>
        <p:nvSpPr>
          <p:cNvPr id="6" name="TextBox 5">
            <a:extLst>
              <a:ext uri="{FF2B5EF4-FFF2-40B4-BE49-F238E27FC236}">
                <a16:creationId xmlns:a16="http://schemas.microsoft.com/office/drawing/2014/main" id="{E050114E-51C5-0C4E-CA90-9C3BFF4FFAA3}"/>
              </a:ext>
            </a:extLst>
          </p:cNvPr>
          <p:cNvSpPr txBox="1"/>
          <p:nvPr/>
        </p:nvSpPr>
        <p:spPr>
          <a:xfrm>
            <a:off x="8501502" y="1281368"/>
            <a:ext cx="2027544" cy="567811"/>
          </a:xfrm>
          <a:prstGeom prst="rect">
            <a:avLst/>
          </a:prstGeom>
          <a:noFill/>
          <a:ln w="12700">
            <a:solidFill>
              <a:srgbClr val="FF0000"/>
            </a:solidFill>
          </a:ln>
        </p:spPr>
        <p:txBody>
          <a:bodyPr wrap="square" lIns="180000" tIns="144000" rIns="180000" bIns="144000">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Callback function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3FD3AB9E-BCC8-EA9C-2FD6-A0587A24D867}"/>
              </a:ext>
            </a:extLst>
          </p:cNvPr>
          <p:cNvCxnSpPr>
            <a:cxnSpLocks/>
          </p:cNvCxnSpPr>
          <p:nvPr/>
        </p:nvCxnSpPr>
        <p:spPr>
          <a:xfrm flipH="1" flipV="1">
            <a:off x="9526287" y="1849179"/>
            <a:ext cx="7678" cy="6788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3BB6D1-A68C-B975-972D-4478A6844D7B}"/>
              </a:ext>
            </a:extLst>
          </p:cNvPr>
          <p:cNvSpPr txBox="1"/>
          <p:nvPr/>
        </p:nvSpPr>
        <p:spPr>
          <a:xfrm>
            <a:off x="5517112" y="1281368"/>
            <a:ext cx="2785843" cy="567811"/>
          </a:xfrm>
          <a:prstGeom prst="rect">
            <a:avLst/>
          </a:prstGeom>
          <a:noFill/>
          <a:ln w="12700">
            <a:solidFill>
              <a:srgbClr val="FF0000"/>
            </a:solidFill>
          </a:ln>
        </p:spPr>
        <p:txBody>
          <a:bodyPr wrap="square" lIns="180000" tIns="144000" rIns="180000" bIns="144000">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Higher-order function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3E70E4CF-716E-1A3B-C704-CE585C503CD4}"/>
              </a:ext>
            </a:extLst>
          </p:cNvPr>
          <p:cNvCxnSpPr>
            <a:cxnSpLocks/>
          </p:cNvCxnSpPr>
          <p:nvPr/>
        </p:nvCxnSpPr>
        <p:spPr>
          <a:xfrm flipH="1" flipV="1">
            <a:off x="7300196" y="1849179"/>
            <a:ext cx="7678" cy="6788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erson with a beard&#10;&#10;Description automatically generated">
            <a:extLst>
              <a:ext uri="{FF2B5EF4-FFF2-40B4-BE49-F238E27FC236}">
                <a16:creationId xmlns:a16="http://schemas.microsoft.com/office/drawing/2014/main" id="{31AA8EB5-D80E-4D44-FE0C-A6528CA3F3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C3DD6EED-1D96-3A5E-EC47-58C17317EA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6075" y="258124"/>
            <a:ext cx="794050" cy="315912"/>
          </a:xfrm>
          <a:prstGeom prst="rect">
            <a:avLst/>
          </a:prstGeom>
        </p:spPr>
      </p:pic>
      <p:sp>
        <p:nvSpPr>
          <p:cNvPr id="3" name="TextBox 2">
            <a:extLst>
              <a:ext uri="{FF2B5EF4-FFF2-40B4-BE49-F238E27FC236}">
                <a16:creationId xmlns:a16="http://schemas.microsoft.com/office/drawing/2014/main" id="{90E34E7E-2855-91A8-1E40-941EA144F7BA}"/>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9077690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is </a:t>
            </a:r>
            <a:r>
              <a:rPr lang="en-US" sz="2400" b="1" dirty="0">
                <a:solidFill>
                  <a:srgbClr val="FFFF00"/>
                </a:solidFill>
                <a:ea typeface="+mn-ea"/>
                <a:cs typeface="+mn-cs"/>
              </a:rPr>
              <a:t>Higher-order function</a:t>
            </a:r>
            <a:r>
              <a:rPr lang="en-US" sz="2400" b="1" dirty="0">
                <a:solidFill>
                  <a:schemeClr val="bg1"/>
                </a:solidFill>
                <a:ea typeface="+mn-ea"/>
                <a:cs typeface="+mn-cs"/>
              </a:rPr>
              <a:t> In JS?</a:t>
            </a:r>
            <a:endParaRPr lang="en-IN" sz="2400" dirty="0">
              <a:solidFill>
                <a:schemeClr val="bg1"/>
              </a:solidFill>
            </a:endParaRPr>
          </a:p>
        </p:txBody>
      </p:sp>
      <p:sp>
        <p:nvSpPr>
          <p:cNvPr id="3" name="TextBox 2">
            <a:extLst>
              <a:ext uri="{FF2B5EF4-FFF2-40B4-BE49-F238E27FC236}">
                <a16:creationId xmlns:a16="http://schemas.microsoft.com/office/drawing/2014/main" id="{7902106F-043E-8881-09AE-39C6F2E42E28}"/>
              </a:ext>
            </a:extLst>
          </p:cNvPr>
          <p:cNvSpPr txBox="1"/>
          <p:nvPr/>
        </p:nvSpPr>
        <p:spPr>
          <a:xfrm>
            <a:off x="374130" y="982878"/>
            <a:ext cx="6817618"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 A Higher order function:</a:t>
            </a:r>
          </a:p>
          <a:p>
            <a:pPr marL="342900" marR="0" lvl="0" indent="-342900" algn="l" defTabSz="914400" rtl="0" eaLnBrk="1" fontAlgn="auto" latinLnBrk="0" hangingPunct="1">
              <a:lnSpc>
                <a:spcPct val="100000"/>
              </a:lnSpc>
              <a:spcBef>
                <a:spcPts val="6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Take one or more functions as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arguments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(callback function) OR</a:t>
            </a:r>
          </a:p>
          <a:p>
            <a:pPr marL="342900" marR="0" lvl="0" indent="-342900" algn="l" defTabSz="914400" rtl="0" eaLnBrk="1" fontAlgn="auto" latinLnBrk="0" hangingPunct="1">
              <a:lnSpc>
                <a:spcPct val="100000"/>
              </a:lnSpc>
              <a:spcBef>
                <a:spcPts val="6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Return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function as a result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7316707A-BC67-1ECE-7942-6C77392299EE}"/>
              </a:ext>
            </a:extLst>
          </p:cNvPr>
          <p:cNvPicPr>
            <a:picLocks noChangeAspect="1"/>
          </p:cNvPicPr>
          <p:nvPr/>
        </p:nvPicPr>
        <p:blipFill>
          <a:blip r:embed="rId3"/>
          <a:stretch>
            <a:fillRect/>
          </a:stretch>
        </p:blipFill>
        <p:spPr>
          <a:xfrm>
            <a:off x="722474" y="2513258"/>
            <a:ext cx="3795089" cy="2141406"/>
          </a:xfrm>
          <a:prstGeom prst="rect">
            <a:avLst/>
          </a:prstGeom>
        </p:spPr>
      </p:pic>
      <p:pic>
        <p:nvPicPr>
          <p:cNvPr id="21" name="Picture 20">
            <a:extLst>
              <a:ext uri="{FF2B5EF4-FFF2-40B4-BE49-F238E27FC236}">
                <a16:creationId xmlns:a16="http://schemas.microsoft.com/office/drawing/2014/main" id="{59F4871D-A6F9-69F7-F259-3381BCD29C85}"/>
              </a:ext>
            </a:extLst>
          </p:cNvPr>
          <p:cNvPicPr>
            <a:picLocks noChangeAspect="1"/>
          </p:cNvPicPr>
          <p:nvPr/>
        </p:nvPicPr>
        <p:blipFill rotWithShape="1">
          <a:blip r:embed="rId4"/>
          <a:srcRect r="3112" b="14754"/>
          <a:stretch/>
        </p:blipFill>
        <p:spPr>
          <a:xfrm>
            <a:off x="722474" y="4654664"/>
            <a:ext cx="3795089" cy="474230"/>
          </a:xfrm>
          <a:prstGeom prst="rect">
            <a:avLst/>
          </a:prstGeom>
        </p:spPr>
      </p:pic>
      <p:pic>
        <p:nvPicPr>
          <p:cNvPr id="23" name="Picture 22">
            <a:extLst>
              <a:ext uri="{FF2B5EF4-FFF2-40B4-BE49-F238E27FC236}">
                <a16:creationId xmlns:a16="http://schemas.microsoft.com/office/drawing/2014/main" id="{466D6E4E-E0E3-D215-B56A-E6EBD3B27945}"/>
              </a:ext>
            </a:extLst>
          </p:cNvPr>
          <p:cNvPicPr>
            <a:picLocks noChangeAspect="1"/>
          </p:cNvPicPr>
          <p:nvPr/>
        </p:nvPicPr>
        <p:blipFill rotWithShape="1">
          <a:blip r:embed="rId5"/>
          <a:srcRect r="2924"/>
          <a:stretch/>
        </p:blipFill>
        <p:spPr>
          <a:xfrm>
            <a:off x="722474" y="5128894"/>
            <a:ext cx="3795089" cy="1470787"/>
          </a:xfrm>
          <a:prstGeom prst="rect">
            <a:avLst/>
          </a:prstGeom>
        </p:spPr>
      </p:pic>
      <p:pic>
        <p:nvPicPr>
          <p:cNvPr id="12" name="Picture 11">
            <a:extLst>
              <a:ext uri="{FF2B5EF4-FFF2-40B4-BE49-F238E27FC236}">
                <a16:creationId xmlns:a16="http://schemas.microsoft.com/office/drawing/2014/main" id="{1AA4B1B0-3964-0D89-A9D8-DE4133C093AF}"/>
              </a:ext>
            </a:extLst>
          </p:cNvPr>
          <p:cNvPicPr>
            <a:picLocks noChangeAspect="1"/>
          </p:cNvPicPr>
          <p:nvPr/>
        </p:nvPicPr>
        <p:blipFill rotWithShape="1">
          <a:blip r:embed="rId6"/>
          <a:srcRect b="60026"/>
          <a:stretch/>
        </p:blipFill>
        <p:spPr>
          <a:xfrm>
            <a:off x="7272543" y="4736939"/>
            <a:ext cx="4359018" cy="487407"/>
          </a:xfrm>
          <a:prstGeom prst="rect">
            <a:avLst/>
          </a:prstGeom>
        </p:spPr>
      </p:pic>
      <p:pic>
        <p:nvPicPr>
          <p:cNvPr id="20" name="Picture 19">
            <a:extLst>
              <a:ext uri="{FF2B5EF4-FFF2-40B4-BE49-F238E27FC236}">
                <a16:creationId xmlns:a16="http://schemas.microsoft.com/office/drawing/2014/main" id="{59D84CE0-CDBD-61BC-4D6B-6C0B80826E5F}"/>
              </a:ext>
            </a:extLst>
          </p:cNvPr>
          <p:cNvPicPr>
            <a:picLocks noChangeAspect="1"/>
          </p:cNvPicPr>
          <p:nvPr/>
        </p:nvPicPr>
        <p:blipFill rotWithShape="1">
          <a:blip r:embed="rId7"/>
          <a:srcRect r="7143"/>
          <a:stretch/>
        </p:blipFill>
        <p:spPr>
          <a:xfrm>
            <a:off x="7272544" y="1955399"/>
            <a:ext cx="4359018" cy="2842506"/>
          </a:xfrm>
          <a:prstGeom prst="rect">
            <a:avLst/>
          </a:prstGeom>
        </p:spPr>
      </p:pic>
      <p:pic>
        <p:nvPicPr>
          <p:cNvPr id="25" name="Picture 24">
            <a:extLst>
              <a:ext uri="{FF2B5EF4-FFF2-40B4-BE49-F238E27FC236}">
                <a16:creationId xmlns:a16="http://schemas.microsoft.com/office/drawing/2014/main" id="{3D8A64FD-4DE3-1D5F-2391-8D0504028B28}"/>
              </a:ext>
            </a:extLst>
          </p:cNvPr>
          <p:cNvPicPr>
            <a:picLocks noChangeAspect="1"/>
          </p:cNvPicPr>
          <p:nvPr/>
        </p:nvPicPr>
        <p:blipFill rotWithShape="1">
          <a:blip r:embed="rId8"/>
          <a:srcRect r="12937"/>
          <a:stretch/>
        </p:blipFill>
        <p:spPr>
          <a:xfrm>
            <a:off x="7272542" y="5224346"/>
            <a:ext cx="4359018" cy="1402202"/>
          </a:xfrm>
          <a:prstGeom prst="rect">
            <a:avLst/>
          </a:prstGeom>
        </p:spPr>
      </p:pic>
      <p:sp>
        <p:nvSpPr>
          <p:cNvPr id="26" name="TextBox 25">
            <a:extLst>
              <a:ext uri="{FF2B5EF4-FFF2-40B4-BE49-F238E27FC236}">
                <a16:creationId xmlns:a16="http://schemas.microsoft.com/office/drawing/2014/main" id="{EE8400D1-EDF6-2E97-DA34-7FF72A80AA83}"/>
              </a:ext>
            </a:extLst>
          </p:cNvPr>
          <p:cNvSpPr txBox="1"/>
          <p:nvPr/>
        </p:nvSpPr>
        <p:spPr>
          <a:xfrm>
            <a:off x="4816169" y="2576234"/>
            <a:ext cx="2027544" cy="567811"/>
          </a:xfrm>
          <a:prstGeom prst="rect">
            <a:avLst/>
          </a:prstGeom>
          <a:noFill/>
          <a:ln w="12700">
            <a:solidFill>
              <a:srgbClr val="FF0000"/>
            </a:solidFill>
          </a:ln>
        </p:spPr>
        <p:txBody>
          <a:bodyPr wrap="square" lIns="180000" tIns="144000" rIns="180000" bIns="144000">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Callback function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8EF5E0F9-6C79-C5BF-7CD9-6839EAE78F80}"/>
              </a:ext>
            </a:extLst>
          </p:cNvPr>
          <p:cNvCxnSpPr>
            <a:cxnSpLocks/>
            <a:endCxn id="26" idx="1"/>
          </p:cNvCxnSpPr>
          <p:nvPr/>
        </p:nvCxnSpPr>
        <p:spPr>
          <a:xfrm flipV="1">
            <a:off x="2874677" y="2860140"/>
            <a:ext cx="1941492" cy="407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048F00D-30EF-A395-594F-82FED3037998}"/>
              </a:ext>
            </a:extLst>
          </p:cNvPr>
          <p:cNvSpPr txBox="1"/>
          <p:nvPr/>
        </p:nvSpPr>
        <p:spPr>
          <a:xfrm>
            <a:off x="4663769" y="3840707"/>
            <a:ext cx="2219850" cy="567811"/>
          </a:xfrm>
          <a:prstGeom prst="rect">
            <a:avLst/>
          </a:prstGeom>
          <a:noFill/>
          <a:ln w="12700">
            <a:solidFill>
              <a:srgbClr val="FF0000"/>
            </a:solidFill>
          </a:ln>
        </p:spPr>
        <p:txBody>
          <a:bodyPr wrap="square" lIns="180000" tIns="144000" rIns="180000" bIns="144000">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High-order function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2" name="Straight Arrow Connector 31">
            <a:extLst>
              <a:ext uri="{FF2B5EF4-FFF2-40B4-BE49-F238E27FC236}">
                <a16:creationId xmlns:a16="http://schemas.microsoft.com/office/drawing/2014/main" id="{3756B874-9CCB-0D66-18FB-374BEA2C6770}"/>
              </a:ext>
            </a:extLst>
          </p:cNvPr>
          <p:cNvCxnSpPr>
            <a:cxnSpLocks/>
          </p:cNvCxnSpPr>
          <p:nvPr/>
        </p:nvCxnSpPr>
        <p:spPr>
          <a:xfrm>
            <a:off x="2166645" y="3547080"/>
            <a:ext cx="2445825" cy="567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FBB20B0-9F34-D24B-850A-B39363683784}"/>
              </a:ext>
            </a:extLst>
          </p:cNvPr>
          <p:cNvCxnSpPr>
            <a:cxnSpLocks/>
            <a:endCxn id="31" idx="0"/>
          </p:cNvCxnSpPr>
          <p:nvPr/>
        </p:nvCxnSpPr>
        <p:spPr>
          <a:xfrm flipH="1">
            <a:off x="5773694" y="2621636"/>
            <a:ext cx="2958851" cy="1219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erson with a beard&#10;&#10;Description automatically generated">
            <a:extLst>
              <a:ext uri="{FF2B5EF4-FFF2-40B4-BE49-F238E27FC236}">
                <a16:creationId xmlns:a16="http://schemas.microsoft.com/office/drawing/2014/main" id="{1E8975D2-78CD-A6C7-71DE-8E4A47A185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4" name="TextBox 3">
            <a:extLst>
              <a:ext uri="{FF2B5EF4-FFF2-40B4-BE49-F238E27FC236}">
                <a16:creationId xmlns:a16="http://schemas.microsoft.com/office/drawing/2014/main" id="{3BFD8A89-D260-B72A-35F1-F7234B3AD8EF}"/>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6985034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Pure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Impure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functions in JS?</a:t>
            </a:r>
            <a:endParaRPr lang="en-IN" sz="2400" dirty="0">
              <a:solidFill>
                <a:schemeClr val="bg1"/>
              </a:solidFill>
            </a:endParaRPr>
          </a:p>
        </p:txBody>
      </p:sp>
      <p:sp>
        <p:nvSpPr>
          <p:cNvPr id="28" name="TextBox 27">
            <a:extLst>
              <a:ext uri="{FF2B5EF4-FFF2-40B4-BE49-F238E27FC236}">
                <a16:creationId xmlns:a16="http://schemas.microsoft.com/office/drawing/2014/main" id="{CC2FA0FB-F877-91B3-ACD1-BA354A81696C}"/>
              </a:ext>
            </a:extLst>
          </p:cNvPr>
          <p:cNvSpPr txBox="1"/>
          <p:nvPr/>
        </p:nvSpPr>
        <p:spPr>
          <a:xfrm>
            <a:off x="516196" y="1059420"/>
            <a:ext cx="5053781" cy="150810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A pure function is a function that always produces the </a:t>
            </a:r>
            <a:r>
              <a:rPr kumimoji="0" lang="en-US" sz="1800" b="1" i="0" u="none" strike="noStrike" kern="1200" cap="none" spc="0" normalizeH="0" baseline="0" noProof="0" dirty="0">
                <a:ln>
                  <a:noFill/>
                </a:ln>
                <a:solidFill>
                  <a:prstClr val="black"/>
                </a:solidFill>
                <a:effectLst/>
                <a:uLnTx/>
                <a:uFillTx/>
                <a:latin typeface="Söhne"/>
                <a:ea typeface="+mn-ea"/>
                <a:cs typeface="+mn-cs"/>
              </a:rPr>
              <a:t>same output for the same input</a:t>
            </a:r>
            <a:r>
              <a:rPr kumimoji="0" lang="en-US" sz="1800" b="0" i="0" u="none" strike="noStrike" kern="1200" cap="none" spc="0" normalizeH="0" baseline="0" noProof="0" dirty="0">
                <a:ln>
                  <a:noFill/>
                </a:ln>
                <a:solidFill>
                  <a:prstClr val="black"/>
                </a:solidFill>
                <a:effectLst/>
                <a:uLnTx/>
                <a:uFillTx/>
                <a:latin typeface="Söhne"/>
                <a:ea typeface="+mn-ea"/>
                <a:cs typeface="+mn-cs"/>
              </a:rPr>
              <a: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Pure functions cannot modify the </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state</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Söhne"/>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Söhne"/>
                <a:ea typeface="+mn-ea"/>
                <a:cs typeface="+mn-cs"/>
              </a:rPr>
              <a:t>Pure functions cannot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have </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side effects</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Söhne"/>
              <a:ea typeface="+mn-ea"/>
              <a:cs typeface="+mn-cs"/>
            </a:endParaRPr>
          </a:p>
        </p:txBody>
      </p:sp>
      <p:pic>
        <p:nvPicPr>
          <p:cNvPr id="6" name="Picture 5" descr="A person with a beard&#10;&#10;Description automatically generated">
            <a:extLst>
              <a:ext uri="{FF2B5EF4-FFF2-40B4-BE49-F238E27FC236}">
                <a16:creationId xmlns:a16="http://schemas.microsoft.com/office/drawing/2014/main" id="{6BCCD366-7343-4643-FBA0-ABE041404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4" name="TextBox 3">
            <a:extLst>
              <a:ext uri="{FF2B5EF4-FFF2-40B4-BE49-F238E27FC236}">
                <a16:creationId xmlns:a16="http://schemas.microsoft.com/office/drawing/2014/main" id="{3912C187-596D-4AC0-816D-A9565BFDBA65}"/>
              </a:ext>
            </a:extLst>
          </p:cNvPr>
          <p:cNvSpPr txBox="1"/>
          <p:nvPr/>
        </p:nvSpPr>
        <p:spPr>
          <a:xfrm>
            <a:off x="6405719" y="1020145"/>
            <a:ext cx="5216994" cy="150810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An impure function, can produce </a:t>
            </a:r>
            <a:r>
              <a:rPr kumimoji="0" lang="en-US" sz="1800" b="1" i="0" u="none" strike="noStrike" kern="1200" cap="none" spc="0" normalizeH="0" baseline="0" noProof="0" dirty="0">
                <a:ln>
                  <a:noFill/>
                </a:ln>
                <a:solidFill>
                  <a:prstClr val="black"/>
                </a:solidFill>
                <a:effectLst/>
                <a:uLnTx/>
                <a:uFillTx/>
                <a:latin typeface="Söhne"/>
                <a:ea typeface="+mn-ea"/>
                <a:cs typeface="+mn-cs"/>
              </a:rPr>
              <a:t>different outputs for the same input</a:t>
            </a:r>
            <a:r>
              <a:rPr kumimoji="0" lang="en-US" sz="1800" b="0" i="0" u="none" strike="noStrike" kern="1200" cap="none" spc="0" normalizeH="0" baseline="0" noProof="0" dirty="0">
                <a:ln>
                  <a:noFill/>
                </a:ln>
                <a:solidFill>
                  <a:prstClr val="black"/>
                </a:solidFill>
                <a:effectLst/>
                <a:uLnTx/>
                <a:uFillTx/>
                <a:latin typeface="Söhne"/>
                <a:ea typeface="+mn-ea"/>
                <a:cs typeface="+mn-cs"/>
              </a:rPr>
              <a: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Impure functions can modify the state.</a:t>
            </a:r>
            <a:endParaRPr kumimoji="0" lang="en-IN" sz="1800" b="0" i="0" u="none" strike="noStrike" kern="1200" cap="none" spc="0" normalizeH="0" baseline="0" noProof="0" dirty="0">
              <a:ln>
                <a:noFill/>
              </a:ln>
              <a:solidFill>
                <a:prstClr val="black"/>
              </a:solidFill>
              <a:effectLst/>
              <a:uLnTx/>
              <a:uFillTx/>
              <a:latin typeface="Söhne"/>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Söhne"/>
                <a:ea typeface="+mn-ea"/>
                <a:cs typeface="+mn-cs"/>
              </a:rPr>
              <a:t>Impure functions can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have side effects.</a:t>
            </a:r>
            <a:endParaRPr kumimoji="0" lang="en-US" sz="1800" b="0" i="0" u="none" strike="noStrike" kern="1200" cap="none" spc="0" normalizeH="0" baseline="0" noProof="0" dirty="0">
              <a:ln>
                <a:noFill/>
              </a:ln>
              <a:solidFill>
                <a:prstClr val="black"/>
              </a:solidFill>
              <a:effectLst/>
              <a:uLnTx/>
              <a:uFillTx/>
              <a:latin typeface="Söhne"/>
              <a:ea typeface="+mn-ea"/>
              <a:cs typeface="+mn-cs"/>
            </a:endParaRPr>
          </a:p>
        </p:txBody>
      </p:sp>
      <p:cxnSp>
        <p:nvCxnSpPr>
          <p:cNvPr id="7" name="Straight Connector 6">
            <a:extLst>
              <a:ext uri="{FF2B5EF4-FFF2-40B4-BE49-F238E27FC236}">
                <a16:creationId xmlns:a16="http://schemas.microsoft.com/office/drawing/2014/main" id="{5166C314-EA3B-772C-E4E2-31302D7BCD11}"/>
              </a:ext>
            </a:extLst>
          </p:cNvPr>
          <p:cNvCxnSpPr/>
          <p:nvPr/>
        </p:nvCxnSpPr>
        <p:spPr>
          <a:xfrm>
            <a:off x="5751871" y="2074606"/>
            <a:ext cx="0" cy="306766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AE51C80-4D9C-7526-A195-F6D69EEF28F8}"/>
              </a:ext>
            </a:extLst>
          </p:cNvPr>
          <p:cNvPicPr>
            <a:picLocks noChangeAspect="1"/>
          </p:cNvPicPr>
          <p:nvPr/>
        </p:nvPicPr>
        <p:blipFill rotWithShape="1">
          <a:blip r:embed="rId4"/>
          <a:srcRect b="28238"/>
          <a:stretch/>
        </p:blipFill>
        <p:spPr>
          <a:xfrm>
            <a:off x="1250715" y="2944008"/>
            <a:ext cx="3098885" cy="2099939"/>
          </a:xfrm>
          <a:prstGeom prst="rect">
            <a:avLst/>
          </a:prstGeom>
        </p:spPr>
      </p:pic>
      <p:pic>
        <p:nvPicPr>
          <p:cNvPr id="12" name="Picture 11">
            <a:extLst>
              <a:ext uri="{FF2B5EF4-FFF2-40B4-BE49-F238E27FC236}">
                <a16:creationId xmlns:a16="http://schemas.microsoft.com/office/drawing/2014/main" id="{85A8180D-7E63-F732-F1C0-E4EA83F180FF}"/>
              </a:ext>
            </a:extLst>
          </p:cNvPr>
          <p:cNvPicPr>
            <a:picLocks noChangeAspect="1"/>
          </p:cNvPicPr>
          <p:nvPr/>
        </p:nvPicPr>
        <p:blipFill rotWithShape="1">
          <a:blip r:embed="rId5"/>
          <a:srcRect b="45731"/>
          <a:stretch/>
        </p:blipFill>
        <p:spPr>
          <a:xfrm>
            <a:off x="7081464" y="2805036"/>
            <a:ext cx="3436814" cy="2091429"/>
          </a:xfrm>
          <a:prstGeom prst="rect">
            <a:avLst/>
          </a:prstGeom>
        </p:spPr>
      </p:pic>
      <p:pic>
        <p:nvPicPr>
          <p:cNvPr id="13" name="Picture 12">
            <a:extLst>
              <a:ext uri="{FF2B5EF4-FFF2-40B4-BE49-F238E27FC236}">
                <a16:creationId xmlns:a16="http://schemas.microsoft.com/office/drawing/2014/main" id="{79C51A98-3E85-1C58-4718-B11164E13D34}"/>
              </a:ext>
            </a:extLst>
          </p:cNvPr>
          <p:cNvPicPr>
            <a:picLocks noChangeAspect="1"/>
          </p:cNvPicPr>
          <p:nvPr/>
        </p:nvPicPr>
        <p:blipFill rotWithShape="1">
          <a:blip r:embed="rId4"/>
          <a:srcRect t="72938" b="518"/>
          <a:stretch/>
        </p:blipFill>
        <p:spPr>
          <a:xfrm>
            <a:off x="1250714" y="5021832"/>
            <a:ext cx="3098885" cy="776748"/>
          </a:xfrm>
          <a:prstGeom prst="rect">
            <a:avLst/>
          </a:prstGeom>
        </p:spPr>
      </p:pic>
      <p:pic>
        <p:nvPicPr>
          <p:cNvPr id="14" name="Picture 13">
            <a:extLst>
              <a:ext uri="{FF2B5EF4-FFF2-40B4-BE49-F238E27FC236}">
                <a16:creationId xmlns:a16="http://schemas.microsoft.com/office/drawing/2014/main" id="{90C19577-5DC5-4A84-7E43-08D6BF43F406}"/>
              </a:ext>
            </a:extLst>
          </p:cNvPr>
          <p:cNvPicPr>
            <a:picLocks noChangeAspect="1"/>
          </p:cNvPicPr>
          <p:nvPr/>
        </p:nvPicPr>
        <p:blipFill rotWithShape="1">
          <a:blip r:embed="rId5"/>
          <a:srcRect t="57458" b="22387"/>
          <a:stretch/>
        </p:blipFill>
        <p:spPr>
          <a:xfrm>
            <a:off x="7081464" y="4864518"/>
            <a:ext cx="3436814" cy="776748"/>
          </a:xfrm>
          <a:prstGeom prst="rect">
            <a:avLst/>
          </a:prstGeom>
        </p:spPr>
      </p:pic>
      <p:pic>
        <p:nvPicPr>
          <p:cNvPr id="15" name="Picture 14">
            <a:extLst>
              <a:ext uri="{FF2B5EF4-FFF2-40B4-BE49-F238E27FC236}">
                <a16:creationId xmlns:a16="http://schemas.microsoft.com/office/drawing/2014/main" id="{4C18A194-5C83-F143-1E31-71CC70F528BC}"/>
              </a:ext>
            </a:extLst>
          </p:cNvPr>
          <p:cNvPicPr>
            <a:picLocks noChangeAspect="1"/>
          </p:cNvPicPr>
          <p:nvPr/>
        </p:nvPicPr>
        <p:blipFill rotWithShape="1">
          <a:blip r:embed="rId5"/>
          <a:srcRect t="77485" b="-63"/>
          <a:stretch/>
        </p:blipFill>
        <p:spPr>
          <a:xfrm>
            <a:off x="7081464" y="5641266"/>
            <a:ext cx="3436814" cy="870120"/>
          </a:xfrm>
          <a:prstGeom prst="rect">
            <a:avLst/>
          </a:prstGeom>
        </p:spPr>
      </p:pic>
      <p:sp>
        <p:nvSpPr>
          <p:cNvPr id="3" name="TextBox 2">
            <a:extLst>
              <a:ext uri="{FF2B5EF4-FFF2-40B4-BE49-F238E27FC236}">
                <a16:creationId xmlns:a16="http://schemas.microsoft.com/office/drawing/2014/main" id="{A040A654-6A17-CD3F-E096-1960C7C8FCBB}"/>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18797919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lang="en-US" sz="2400" b="1" dirty="0">
                <a:solidFill>
                  <a:schemeClr val="bg1"/>
                </a:solidFill>
              </a:rPr>
              <a:t>Q. What are </a:t>
            </a:r>
            <a:r>
              <a:rPr lang="en-US" sz="2400" b="1" dirty="0">
                <a:solidFill>
                  <a:srgbClr val="FFFF00"/>
                </a:solidFill>
              </a:rPr>
              <a:t>template literals </a:t>
            </a:r>
            <a:r>
              <a:rPr lang="en-US" sz="2400" b="1" dirty="0">
                <a:solidFill>
                  <a:schemeClr val="bg1"/>
                </a:solidFill>
              </a:rPr>
              <a:t>and</a:t>
            </a:r>
            <a:r>
              <a:rPr lang="en-US" sz="2400" b="1" dirty="0">
                <a:solidFill>
                  <a:srgbClr val="FFFF00"/>
                </a:solidFill>
              </a:rPr>
              <a:t> string interpolation</a:t>
            </a:r>
            <a:r>
              <a:rPr lang="en-US" sz="2400" b="1" dirty="0">
                <a:solidFill>
                  <a:schemeClr val="bg1"/>
                </a:solidFill>
              </a:rPr>
              <a:t> in strings?</a:t>
            </a:r>
            <a:endParaRPr lang="en-IN" sz="2400" dirty="0">
              <a:solidFill>
                <a:schemeClr val="bg1"/>
              </a:solidFill>
            </a:endParaRPr>
          </a:p>
        </p:txBody>
      </p:sp>
      <p:sp>
        <p:nvSpPr>
          <p:cNvPr id="4" name="TextBox 3">
            <a:extLst>
              <a:ext uri="{FF2B5EF4-FFF2-40B4-BE49-F238E27FC236}">
                <a16:creationId xmlns:a16="http://schemas.microsoft.com/office/drawing/2014/main" id="{BFC5E92E-CF8C-BAAF-BE91-32C4A8DC2390}"/>
              </a:ext>
            </a:extLst>
          </p:cNvPr>
          <p:cNvSpPr txBox="1"/>
          <p:nvPr/>
        </p:nvSpPr>
        <p:spPr>
          <a:xfrm>
            <a:off x="455858" y="1157581"/>
            <a:ext cx="4741175"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template literal, also known as a template string, is a feature introduced in ECMAScript 2015 (ES6)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string interpolation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multiline strings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JavaScript.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4C1836E-1B13-5EAD-7560-73E3179B6815}"/>
              </a:ext>
            </a:extLst>
          </p:cNvPr>
          <p:cNvPicPr>
            <a:picLocks noChangeAspect="1"/>
          </p:cNvPicPr>
          <p:nvPr/>
        </p:nvPicPr>
        <p:blipFill rotWithShape="1">
          <a:blip r:embed="rId3"/>
          <a:srcRect t="61158" b="880"/>
          <a:stretch/>
        </p:blipFill>
        <p:spPr>
          <a:xfrm>
            <a:off x="5529431" y="3631003"/>
            <a:ext cx="6111963" cy="2151030"/>
          </a:xfrm>
          <a:prstGeom prst="rect">
            <a:avLst/>
          </a:prstGeom>
        </p:spPr>
      </p:pic>
      <p:pic>
        <p:nvPicPr>
          <p:cNvPr id="5" name="Picture 4" descr="A person with a beard&#10;&#10;Description automatically generated">
            <a:extLst>
              <a:ext uri="{FF2B5EF4-FFF2-40B4-BE49-F238E27FC236}">
                <a16:creationId xmlns:a16="http://schemas.microsoft.com/office/drawing/2014/main" id="{C940E755-46FF-D0DD-CA63-C833ACECB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0" name="Picture 9">
            <a:extLst>
              <a:ext uri="{FF2B5EF4-FFF2-40B4-BE49-F238E27FC236}">
                <a16:creationId xmlns:a16="http://schemas.microsoft.com/office/drawing/2014/main" id="{119BAAE1-42FE-FB4A-AC3F-F844ED083C0F}"/>
              </a:ext>
            </a:extLst>
          </p:cNvPr>
          <p:cNvPicPr>
            <a:picLocks noChangeAspect="1"/>
          </p:cNvPicPr>
          <p:nvPr/>
        </p:nvPicPr>
        <p:blipFill>
          <a:blip r:embed="rId5"/>
          <a:stretch>
            <a:fillRect/>
          </a:stretch>
        </p:blipFill>
        <p:spPr>
          <a:xfrm>
            <a:off x="5529431" y="1255168"/>
            <a:ext cx="5960546" cy="2205484"/>
          </a:xfrm>
          <a:prstGeom prst="rect">
            <a:avLst/>
          </a:prstGeom>
        </p:spPr>
      </p:pic>
      <p:pic>
        <p:nvPicPr>
          <p:cNvPr id="3" name="Picture 2">
            <a:extLst>
              <a:ext uri="{FF2B5EF4-FFF2-40B4-BE49-F238E27FC236}">
                <a16:creationId xmlns:a16="http://schemas.microsoft.com/office/drawing/2014/main" id="{C3DD6EED-1D96-3A5E-EC47-58C17317EA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4075" y="270824"/>
            <a:ext cx="794050" cy="315912"/>
          </a:xfrm>
          <a:prstGeom prst="rect">
            <a:avLst/>
          </a:prstGeom>
        </p:spPr>
      </p:pic>
      <p:pic>
        <p:nvPicPr>
          <p:cNvPr id="1026" name="Picture 2" descr="The power of Template Literals - DEV Community">
            <a:extLst>
              <a:ext uri="{FF2B5EF4-FFF2-40B4-BE49-F238E27FC236}">
                <a16:creationId xmlns:a16="http://schemas.microsoft.com/office/drawing/2014/main" id="{189A67BB-249F-5C67-85E0-6775775933E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711" b="21907"/>
          <a:stretch/>
        </p:blipFill>
        <p:spPr bwMode="auto">
          <a:xfrm>
            <a:off x="702023" y="2713732"/>
            <a:ext cx="3948505" cy="968189"/>
          </a:xfrm>
          <a:prstGeom prst="round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668E568-BA70-627A-1390-2B61C2C49ED4}"/>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8299487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Objects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JS? </a:t>
            </a:r>
            <a:endParaRPr lang="en-IN" sz="2400" dirty="0">
              <a:solidFill>
                <a:schemeClr val="bg1"/>
              </a:solidFill>
            </a:endParaRPr>
          </a:p>
        </p:txBody>
      </p:sp>
      <p:pic>
        <p:nvPicPr>
          <p:cNvPr id="7" name="Picture 6" descr="A person with a beard&#10;&#10;Description automatically generated">
            <a:extLst>
              <a:ext uri="{FF2B5EF4-FFF2-40B4-BE49-F238E27FC236}">
                <a16:creationId xmlns:a16="http://schemas.microsoft.com/office/drawing/2014/main" id="{10BF8E77-64E9-8566-2CE9-65928BBC3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3" name="Picture 2">
            <a:extLst>
              <a:ext uri="{FF2B5EF4-FFF2-40B4-BE49-F238E27FC236}">
                <a16:creationId xmlns:a16="http://schemas.microsoft.com/office/drawing/2014/main" id="{C3DD6EED-1D96-3A5E-EC47-58C17317E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270" y="258124"/>
            <a:ext cx="794050" cy="315912"/>
          </a:xfrm>
          <a:prstGeom prst="rect">
            <a:avLst/>
          </a:prstGeom>
        </p:spPr>
      </p:pic>
      <p:pic>
        <p:nvPicPr>
          <p:cNvPr id="11" name="Picture 10">
            <a:extLst>
              <a:ext uri="{FF2B5EF4-FFF2-40B4-BE49-F238E27FC236}">
                <a16:creationId xmlns:a16="http://schemas.microsoft.com/office/drawing/2014/main" id="{4D44C988-CC95-B744-D816-67940BE901DE}"/>
              </a:ext>
            </a:extLst>
          </p:cNvPr>
          <p:cNvPicPr>
            <a:picLocks noChangeAspect="1"/>
          </p:cNvPicPr>
          <p:nvPr/>
        </p:nvPicPr>
        <p:blipFill>
          <a:blip r:embed="rId5"/>
          <a:stretch>
            <a:fillRect/>
          </a:stretch>
        </p:blipFill>
        <p:spPr>
          <a:xfrm>
            <a:off x="2577364" y="1757969"/>
            <a:ext cx="6116986" cy="3342062"/>
          </a:xfrm>
          <a:prstGeom prst="rect">
            <a:avLst/>
          </a:prstGeom>
        </p:spPr>
      </p:pic>
      <p:sp>
        <p:nvSpPr>
          <p:cNvPr id="4" name="TextBox 3">
            <a:extLst>
              <a:ext uri="{FF2B5EF4-FFF2-40B4-BE49-F238E27FC236}">
                <a16:creationId xmlns:a16="http://schemas.microsoft.com/office/drawing/2014/main" id="{81E133B3-9974-7EE1-7625-FEBB3DAE34FB}"/>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3025831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Objects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JS? </a:t>
            </a:r>
            <a:endParaRPr lang="en-IN" sz="2400" dirty="0">
              <a:solidFill>
                <a:schemeClr val="bg1"/>
              </a:solidFill>
            </a:endParaRPr>
          </a:p>
        </p:txBody>
      </p:sp>
      <p:sp>
        <p:nvSpPr>
          <p:cNvPr id="18" name="TextBox 17">
            <a:extLst>
              <a:ext uri="{FF2B5EF4-FFF2-40B4-BE49-F238E27FC236}">
                <a16:creationId xmlns:a16="http://schemas.microsoft.com/office/drawing/2014/main" id="{38F4F0FC-012A-A58A-1F77-401C9974125E}"/>
              </a:ext>
            </a:extLst>
          </p:cNvPr>
          <p:cNvSpPr txBox="1"/>
          <p:nvPr/>
        </p:nvSpPr>
        <p:spPr>
          <a:xfrm>
            <a:off x="562897" y="1028146"/>
            <a:ext cx="481432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An object is a data type that allows you to store </a:t>
            </a:r>
            <a:r>
              <a:rPr kumimoji="0" lang="en-US" sz="1800" b="1" i="0" u="none" strike="noStrike" kern="1200" cap="none" spc="0" normalizeH="0" baseline="0" noProof="0" dirty="0">
                <a:ln>
                  <a:noFill/>
                </a:ln>
                <a:solidFill>
                  <a:prstClr val="black"/>
                </a:solidFill>
                <a:effectLst/>
                <a:uLnTx/>
                <a:uFillTx/>
                <a:latin typeface="Söhne"/>
                <a:ea typeface="+mn-ea"/>
                <a:cs typeface="+mn-cs"/>
              </a:rPr>
              <a:t>key-value </a:t>
            </a:r>
            <a:r>
              <a:rPr kumimoji="0" lang="en-US" sz="1800" b="0" i="0" u="none" strike="noStrike" kern="1200" cap="none" spc="0" normalizeH="0" baseline="0" noProof="0" dirty="0">
                <a:ln>
                  <a:noFill/>
                </a:ln>
                <a:solidFill>
                  <a:prstClr val="black"/>
                </a:solidFill>
                <a:effectLst/>
                <a:uLnTx/>
                <a:uFillTx/>
                <a:latin typeface="Söhne"/>
                <a:ea typeface="+mn-ea"/>
                <a:cs typeface="+mn-cs"/>
              </a:rPr>
              <a:t>pairs.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5" name="Diagram 14">
            <a:extLst>
              <a:ext uri="{FF2B5EF4-FFF2-40B4-BE49-F238E27FC236}">
                <a16:creationId xmlns:a16="http://schemas.microsoft.com/office/drawing/2014/main" id="{525E70AC-EF26-7C18-CDFB-F468FF45C871}"/>
              </a:ext>
            </a:extLst>
          </p:cNvPr>
          <p:cNvGraphicFramePr/>
          <p:nvPr/>
        </p:nvGraphicFramePr>
        <p:xfrm>
          <a:off x="146567" y="2206334"/>
          <a:ext cx="5360231" cy="4222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40C0A35-B15B-324F-EC61-490101465FB3}"/>
              </a:ext>
            </a:extLst>
          </p:cNvPr>
          <p:cNvPicPr>
            <a:picLocks noChangeAspect="1"/>
          </p:cNvPicPr>
          <p:nvPr/>
        </p:nvPicPr>
        <p:blipFill rotWithShape="1">
          <a:blip r:embed="rId8"/>
          <a:srcRect b="50878"/>
          <a:stretch/>
        </p:blipFill>
        <p:spPr>
          <a:xfrm>
            <a:off x="5923127" y="1141598"/>
            <a:ext cx="5928874" cy="2684045"/>
          </a:xfrm>
          <a:prstGeom prst="rect">
            <a:avLst/>
          </a:prstGeom>
        </p:spPr>
      </p:pic>
      <p:pic>
        <p:nvPicPr>
          <p:cNvPr id="10" name="Picture 9">
            <a:extLst>
              <a:ext uri="{FF2B5EF4-FFF2-40B4-BE49-F238E27FC236}">
                <a16:creationId xmlns:a16="http://schemas.microsoft.com/office/drawing/2014/main" id="{7322307D-C191-6B4C-0763-F4648AF5916D}"/>
              </a:ext>
            </a:extLst>
          </p:cNvPr>
          <p:cNvPicPr>
            <a:picLocks noChangeAspect="1"/>
          </p:cNvPicPr>
          <p:nvPr/>
        </p:nvPicPr>
        <p:blipFill rotWithShape="1">
          <a:blip r:embed="rId8"/>
          <a:srcRect t="50131" b="33436"/>
          <a:stretch/>
        </p:blipFill>
        <p:spPr>
          <a:xfrm>
            <a:off x="5923127" y="3806560"/>
            <a:ext cx="5928874" cy="897908"/>
          </a:xfrm>
          <a:prstGeom prst="rect">
            <a:avLst/>
          </a:prstGeom>
        </p:spPr>
      </p:pic>
      <p:pic>
        <p:nvPicPr>
          <p:cNvPr id="14" name="Picture 13">
            <a:extLst>
              <a:ext uri="{FF2B5EF4-FFF2-40B4-BE49-F238E27FC236}">
                <a16:creationId xmlns:a16="http://schemas.microsoft.com/office/drawing/2014/main" id="{79FE77FE-D283-4A91-C965-7BB15C804887}"/>
              </a:ext>
            </a:extLst>
          </p:cNvPr>
          <p:cNvPicPr>
            <a:picLocks noChangeAspect="1"/>
          </p:cNvPicPr>
          <p:nvPr/>
        </p:nvPicPr>
        <p:blipFill rotWithShape="1">
          <a:blip r:embed="rId8"/>
          <a:srcRect t="67574" b="17700"/>
          <a:stretch/>
        </p:blipFill>
        <p:spPr>
          <a:xfrm>
            <a:off x="5923127" y="4685385"/>
            <a:ext cx="5928874" cy="804633"/>
          </a:xfrm>
          <a:prstGeom prst="rect">
            <a:avLst/>
          </a:prstGeom>
        </p:spPr>
      </p:pic>
      <p:pic>
        <p:nvPicPr>
          <p:cNvPr id="16" name="Picture 15">
            <a:extLst>
              <a:ext uri="{FF2B5EF4-FFF2-40B4-BE49-F238E27FC236}">
                <a16:creationId xmlns:a16="http://schemas.microsoft.com/office/drawing/2014/main" id="{9F020FD6-F19A-2980-3E78-12CA6084D1E0}"/>
              </a:ext>
            </a:extLst>
          </p:cNvPr>
          <p:cNvPicPr>
            <a:picLocks noChangeAspect="1"/>
          </p:cNvPicPr>
          <p:nvPr/>
        </p:nvPicPr>
        <p:blipFill rotWithShape="1">
          <a:blip r:embed="rId8"/>
          <a:srcRect t="84900" b="283"/>
          <a:stretch/>
        </p:blipFill>
        <p:spPr>
          <a:xfrm>
            <a:off x="5923127" y="5470935"/>
            <a:ext cx="5928874" cy="809634"/>
          </a:xfrm>
          <a:prstGeom prst="rect">
            <a:avLst/>
          </a:prstGeom>
        </p:spPr>
      </p:pic>
      <p:pic>
        <p:nvPicPr>
          <p:cNvPr id="7" name="Picture 6" descr="A person with a beard&#10;&#10;Description automatically generated">
            <a:extLst>
              <a:ext uri="{FF2B5EF4-FFF2-40B4-BE49-F238E27FC236}">
                <a16:creationId xmlns:a16="http://schemas.microsoft.com/office/drawing/2014/main" id="{10BF8E77-64E9-8566-2CE9-65928BBC3C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3" name="Picture 2">
            <a:extLst>
              <a:ext uri="{FF2B5EF4-FFF2-40B4-BE49-F238E27FC236}">
                <a16:creationId xmlns:a16="http://schemas.microsoft.com/office/drawing/2014/main" id="{C3DD6EED-1D96-3A5E-EC47-58C17317EA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3270" y="258124"/>
            <a:ext cx="794050" cy="315912"/>
          </a:xfrm>
          <a:prstGeom prst="rect">
            <a:avLst/>
          </a:prstGeom>
        </p:spPr>
      </p:pic>
      <p:sp>
        <p:nvSpPr>
          <p:cNvPr id="4" name="TextBox 3">
            <a:extLst>
              <a:ext uri="{FF2B5EF4-FFF2-40B4-BE49-F238E27FC236}">
                <a16:creationId xmlns:a16="http://schemas.microsoft.com/office/drawing/2014/main" id="{92F6C1B4-CFF2-1B5E-2F4F-00A33944CEC9}"/>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4898711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is the difference between an </a:t>
            </a:r>
            <a:r>
              <a:rPr lang="en-US" sz="2400" b="1" dirty="0">
                <a:solidFill>
                  <a:srgbClr val="FFFF00"/>
                </a:solidFill>
                <a:ea typeface="+mn-ea"/>
                <a:cs typeface="+mn-cs"/>
              </a:rPr>
              <a:t>array</a:t>
            </a:r>
            <a:r>
              <a:rPr lang="en-US" sz="2400" b="1" dirty="0">
                <a:solidFill>
                  <a:schemeClr val="bg1"/>
                </a:solidFill>
                <a:ea typeface="+mn-ea"/>
                <a:cs typeface="+mn-cs"/>
              </a:rPr>
              <a:t> and an </a:t>
            </a:r>
            <a:r>
              <a:rPr lang="en-US" sz="2400" b="1" dirty="0">
                <a:solidFill>
                  <a:srgbClr val="FFFF00"/>
                </a:solidFill>
                <a:ea typeface="+mn-ea"/>
                <a:cs typeface="+mn-cs"/>
              </a:rPr>
              <a:t>object</a:t>
            </a:r>
            <a:r>
              <a:rPr lang="en-US" sz="2400" b="1" dirty="0">
                <a:solidFill>
                  <a:schemeClr val="bg1"/>
                </a:solidFill>
                <a:ea typeface="+mn-ea"/>
                <a:cs typeface="+mn-cs"/>
              </a:rPr>
              <a:t>?</a:t>
            </a:r>
            <a:endParaRPr lang="en-IN" sz="2400" dirty="0">
              <a:solidFill>
                <a:schemeClr val="bg1"/>
              </a:solidFill>
            </a:endParaRPr>
          </a:p>
        </p:txBody>
      </p:sp>
      <p:pic>
        <p:nvPicPr>
          <p:cNvPr id="17" name="Picture 16">
            <a:extLst>
              <a:ext uri="{FF2B5EF4-FFF2-40B4-BE49-F238E27FC236}">
                <a16:creationId xmlns:a16="http://schemas.microsoft.com/office/drawing/2014/main" id="{5E46455C-A7F3-E129-6709-0405F7089FBA}"/>
              </a:ext>
            </a:extLst>
          </p:cNvPr>
          <p:cNvPicPr>
            <a:picLocks noChangeAspect="1"/>
          </p:cNvPicPr>
          <p:nvPr/>
        </p:nvPicPr>
        <p:blipFill>
          <a:blip r:embed="rId3"/>
          <a:stretch>
            <a:fillRect/>
          </a:stretch>
        </p:blipFill>
        <p:spPr>
          <a:xfrm>
            <a:off x="692952" y="4375037"/>
            <a:ext cx="5403048" cy="853514"/>
          </a:xfrm>
          <a:prstGeom prst="rect">
            <a:avLst/>
          </a:prstGeom>
        </p:spPr>
      </p:pic>
      <p:pic>
        <p:nvPicPr>
          <p:cNvPr id="19" name="Picture 18">
            <a:extLst>
              <a:ext uri="{FF2B5EF4-FFF2-40B4-BE49-F238E27FC236}">
                <a16:creationId xmlns:a16="http://schemas.microsoft.com/office/drawing/2014/main" id="{756C2C09-BE88-7A6D-AD30-BC7CDE78B8E6}"/>
              </a:ext>
            </a:extLst>
          </p:cNvPr>
          <p:cNvPicPr>
            <a:picLocks noChangeAspect="1"/>
          </p:cNvPicPr>
          <p:nvPr/>
        </p:nvPicPr>
        <p:blipFill>
          <a:blip r:embed="rId4"/>
          <a:stretch>
            <a:fillRect/>
          </a:stretch>
        </p:blipFill>
        <p:spPr>
          <a:xfrm>
            <a:off x="7447447" y="4375037"/>
            <a:ext cx="2126164" cy="2065199"/>
          </a:xfrm>
          <a:prstGeom prst="rect">
            <a:avLst/>
          </a:prstGeom>
        </p:spPr>
      </p:pic>
      <p:pic>
        <p:nvPicPr>
          <p:cNvPr id="10" name="Picture 9">
            <a:extLst>
              <a:ext uri="{FF2B5EF4-FFF2-40B4-BE49-F238E27FC236}">
                <a16:creationId xmlns:a16="http://schemas.microsoft.com/office/drawing/2014/main" id="{DA3FFCE5-7134-6A4B-0DBD-79A99F142F40}"/>
              </a:ext>
            </a:extLst>
          </p:cNvPr>
          <p:cNvPicPr>
            <a:picLocks noChangeAspect="1"/>
          </p:cNvPicPr>
          <p:nvPr/>
        </p:nvPicPr>
        <p:blipFill rotWithShape="1">
          <a:blip r:embed="rId5"/>
          <a:srcRect b="50147"/>
          <a:stretch/>
        </p:blipFill>
        <p:spPr>
          <a:xfrm>
            <a:off x="605842" y="1215879"/>
            <a:ext cx="11035552" cy="1452017"/>
          </a:xfrm>
          <a:prstGeom prst="rect">
            <a:avLst/>
          </a:prstGeom>
        </p:spPr>
      </p:pic>
      <p:pic>
        <p:nvPicPr>
          <p:cNvPr id="11" name="Picture 10">
            <a:extLst>
              <a:ext uri="{FF2B5EF4-FFF2-40B4-BE49-F238E27FC236}">
                <a16:creationId xmlns:a16="http://schemas.microsoft.com/office/drawing/2014/main" id="{AE32200A-FF81-C2CF-3D02-38287144E0DB}"/>
              </a:ext>
            </a:extLst>
          </p:cNvPr>
          <p:cNvPicPr>
            <a:picLocks noChangeAspect="1"/>
          </p:cNvPicPr>
          <p:nvPr/>
        </p:nvPicPr>
        <p:blipFill rotWithShape="1">
          <a:blip r:embed="rId5"/>
          <a:srcRect t="50531" b="25092"/>
          <a:stretch/>
        </p:blipFill>
        <p:spPr>
          <a:xfrm>
            <a:off x="605842" y="2632297"/>
            <a:ext cx="11035552" cy="710005"/>
          </a:xfrm>
          <a:prstGeom prst="rect">
            <a:avLst/>
          </a:prstGeom>
        </p:spPr>
      </p:pic>
      <p:pic>
        <p:nvPicPr>
          <p:cNvPr id="12" name="Picture 11">
            <a:extLst>
              <a:ext uri="{FF2B5EF4-FFF2-40B4-BE49-F238E27FC236}">
                <a16:creationId xmlns:a16="http://schemas.microsoft.com/office/drawing/2014/main" id="{20F1C51F-D826-0DA9-F521-89A7A7A154FE}"/>
              </a:ext>
            </a:extLst>
          </p:cNvPr>
          <p:cNvPicPr>
            <a:picLocks noChangeAspect="1"/>
          </p:cNvPicPr>
          <p:nvPr/>
        </p:nvPicPr>
        <p:blipFill rotWithShape="1">
          <a:blip r:embed="rId5"/>
          <a:srcRect t="75587" b="1997"/>
          <a:stretch/>
        </p:blipFill>
        <p:spPr>
          <a:xfrm>
            <a:off x="605842" y="3342302"/>
            <a:ext cx="11035552" cy="652890"/>
          </a:xfrm>
          <a:prstGeom prst="rect">
            <a:avLst/>
          </a:prstGeom>
        </p:spPr>
      </p:pic>
      <p:pic>
        <p:nvPicPr>
          <p:cNvPr id="3" name="Picture 2" descr="A person with a beard&#10;&#10;Description automatically generated">
            <a:extLst>
              <a:ext uri="{FF2B5EF4-FFF2-40B4-BE49-F238E27FC236}">
                <a16:creationId xmlns:a16="http://schemas.microsoft.com/office/drawing/2014/main" id="{2E718CB3-3339-CE40-64E1-15E984A1C4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4" name="TextBox 3">
            <a:extLst>
              <a:ext uri="{FF2B5EF4-FFF2-40B4-BE49-F238E27FC236}">
                <a16:creationId xmlns:a16="http://schemas.microsoft.com/office/drawing/2014/main" id="{C0FE86EE-0B23-9B68-CDE5-A080E20C2D5F}"/>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93134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BA993FF-5F08-56A8-0021-D9EC7BB2FCB2}"/>
              </a:ext>
            </a:extLst>
          </p:cNvPr>
          <p:cNvPicPr>
            <a:picLocks noChangeAspect="1"/>
          </p:cNvPicPr>
          <p:nvPr/>
        </p:nvPicPr>
        <p:blipFill>
          <a:blip r:embed="rId3"/>
          <a:stretch>
            <a:fillRect/>
          </a:stretch>
        </p:blipFill>
        <p:spPr>
          <a:xfrm>
            <a:off x="5631872" y="1148067"/>
            <a:ext cx="6169671" cy="5471800"/>
          </a:xfrm>
          <a:prstGeom prst="rect">
            <a:avLst/>
          </a:prstGeom>
        </p:spPr>
      </p:pic>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package.json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file in Node?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6" name="TextBox 15">
            <a:extLst>
              <a:ext uri="{FF2B5EF4-FFF2-40B4-BE49-F238E27FC236}">
                <a16:creationId xmlns:a16="http://schemas.microsoft.com/office/drawing/2014/main" id="{D48DAF57-9CCA-70AA-20D8-025B6D64C1AB}"/>
              </a:ext>
            </a:extLst>
          </p:cNvPr>
          <p:cNvSpPr txBox="1"/>
          <p:nvPr/>
        </p:nvSpPr>
        <p:spPr>
          <a:xfrm>
            <a:off x="355694" y="1232458"/>
            <a:ext cx="4391093" cy="1398808"/>
          </a:xfrm>
          <a:prstGeom prst="rect">
            <a:avLst/>
          </a:prstGeom>
          <a:noFill/>
          <a:ln w="12700">
            <a:solidFill>
              <a:schemeClr val="bg1">
                <a:lumMod val="85000"/>
              </a:schemeClr>
            </a:solidFill>
          </a:ln>
        </p:spPr>
        <p:txBody>
          <a:bodyPr wrap="square" lIns="180000" tIns="144000" rIns="180000" bIns="144000">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package.json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contains project metadata(information about the project). For example, project name, version, description, author, license etc.</a:t>
            </a:r>
          </a:p>
        </p:txBody>
      </p:sp>
      <p:cxnSp>
        <p:nvCxnSpPr>
          <p:cNvPr id="17" name="Straight Arrow Connector 16">
            <a:extLst>
              <a:ext uri="{FF2B5EF4-FFF2-40B4-BE49-F238E27FC236}">
                <a16:creationId xmlns:a16="http://schemas.microsoft.com/office/drawing/2014/main" id="{C7F4029D-C6C1-8CF8-E043-BE975C1E062C}"/>
              </a:ext>
            </a:extLst>
          </p:cNvPr>
          <p:cNvCxnSpPr>
            <a:cxnSpLocks/>
            <a:endCxn id="16" idx="3"/>
          </p:cNvCxnSpPr>
          <p:nvPr/>
        </p:nvCxnSpPr>
        <p:spPr>
          <a:xfrm flipH="1" flipV="1">
            <a:off x="4746787" y="1931862"/>
            <a:ext cx="1248768" cy="10153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3137AA5-1ED3-249B-7748-F072A4CD8742}"/>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6384078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How do you </a:t>
            </a:r>
            <a:r>
              <a:rPr lang="en-US" sz="2400" b="1" dirty="0">
                <a:solidFill>
                  <a:srgbClr val="FFFF00"/>
                </a:solidFill>
                <a:ea typeface="+mn-ea"/>
                <a:cs typeface="+mn-cs"/>
              </a:rPr>
              <a:t>add</a:t>
            </a:r>
            <a:r>
              <a:rPr lang="en-US" sz="2400" b="1" dirty="0">
                <a:solidFill>
                  <a:schemeClr val="bg1"/>
                </a:solidFill>
                <a:ea typeface="+mn-ea"/>
                <a:cs typeface="+mn-cs"/>
              </a:rPr>
              <a:t> or </a:t>
            </a:r>
            <a:r>
              <a:rPr lang="en-US" sz="2400" b="1" dirty="0">
                <a:solidFill>
                  <a:srgbClr val="FFFF00"/>
                </a:solidFill>
                <a:ea typeface="+mn-ea"/>
                <a:cs typeface="+mn-cs"/>
              </a:rPr>
              <a:t>modify</a:t>
            </a:r>
            <a:r>
              <a:rPr lang="en-US" sz="2400" b="1" dirty="0">
                <a:solidFill>
                  <a:schemeClr val="bg1"/>
                </a:solidFill>
                <a:ea typeface="+mn-ea"/>
                <a:cs typeface="+mn-cs"/>
              </a:rPr>
              <a:t> or </a:t>
            </a:r>
            <a:r>
              <a:rPr lang="en-US" sz="2400" b="1" dirty="0">
                <a:solidFill>
                  <a:srgbClr val="FFFF00"/>
                </a:solidFill>
                <a:ea typeface="+mn-ea"/>
                <a:cs typeface="+mn-cs"/>
              </a:rPr>
              <a:t>delete</a:t>
            </a:r>
            <a:r>
              <a:rPr lang="en-US" sz="2400" b="1" dirty="0">
                <a:solidFill>
                  <a:schemeClr val="bg1"/>
                </a:solidFill>
                <a:ea typeface="+mn-ea"/>
                <a:cs typeface="+mn-cs"/>
              </a:rPr>
              <a:t> properties of an object?</a:t>
            </a:r>
            <a:endParaRPr lang="en-IN" sz="2400" dirty="0">
              <a:solidFill>
                <a:schemeClr val="bg1"/>
              </a:solidFill>
            </a:endParaRPr>
          </a:p>
        </p:txBody>
      </p:sp>
      <p:pic>
        <p:nvPicPr>
          <p:cNvPr id="10" name="Picture 9">
            <a:extLst>
              <a:ext uri="{FF2B5EF4-FFF2-40B4-BE49-F238E27FC236}">
                <a16:creationId xmlns:a16="http://schemas.microsoft.com/office/drawing/2014/main" id="{447BC1B3-4793-23BF-0753-B22736C3CA75}"/>
              </a:ext>
            </a:extLst>
          </p:cNvPr>
          <p:cNvPicPr>
            <a:picLocks noChangeAspect="1"/>
          </p:cNvPicPr>
          <p:nvPr/>
        </p:nvPicPr>
        <p:blipFill rotWithShape="1">
          <a:blip r:embed="rId3"/>
          <a:srcRect b="84917"/>
          <a:stretch/>
        </p:blipFill>
        <p:spPr>
          <a:xfrm>
            <a:off x="1027801" y="1255646"/>
            <a:ext cx="5747099" cy="971471"/>
          </a:xfrm>
          <a:prstGeom prst="rect">
            <a:avLst/>
          </a:prstGeom>
        </p:spPr>
      </p:pic>
      <p:pic>
        <p:nvPicPr>
          <p:cNvPr id="11" name="Picture 10">
            <a:extLst>
              <a:ext uri="{FF2B5EF4-FFF2-40B4-BE49-F238E27FC236}">
                <a16:creationId xmlns:a16="http://schemas.microsoft.com/office/drawing/2014/main" id="{51E5E50F-7B7A-4536-3413-41C7C9AD6015}"/>
              </a:ext>
            </a:extLst>
          </p:cNvPr>
          <p:cNvPicPr>
            <a:picLocks noChangeAspect="1"/>
          </p:cNvPicPr>
          <p:nvPr/>
        </p:nvPicPr>
        <p:blipFill rotWithShape="1">
          <a:blip r:embed="rId3"/>
          <a:srcRect t="18676" b="56339"/>
          <a:stretch/>
        </p:blipFill>
        <p:spPr>
          <a:xfrm>
            <a:off x="1027802" y="2266862"/>
            <a:ext cx="5747098" cy="1609186"/>
          </a:xfrm>
          <a:prstGeom prst="rect">
            <a:avLst/>
          </a:prstGeom>
        </p:spPr>
      </p:pic>
      <p:pic>
        <p:nvPicPr>
          <p:cNvPr id="12" name="Picture 11">
            <a:extLst>
              <a:ext uri="{FF2B5EF4-FFF2-40B4-BE49-F238E27FC236}">
                <a16:creationId xmlns:a16="http://schemas.microsoft.com/office/drawing/2014/main" id="{B2041095-D724-151A-61D1-412FE576D15B}"/>
              </a:ext>
            </a:extLst>
          </p:cNvPr>
          <p:cNvPicPr>
            <a:picLocks noChangeAspect="1"/>
          </p:cNvPicPr>
          <p:nvPr/>
        </p:nvPicPr>
        <p:blipFill rotWithShape="1">
          <a:blip r:embed="rId3"/>
          <a:srcRect t="42877" b="39559"/>
          <a:stretch/>
        </p:blipFill>
        <p:spPr>
          <a:xfrm>
            <a:off x="1027801" y="3950076"/>
            <a:ext cx="5747100" cy="1131209"/>
          </a:xfrm>
          <a:prstGeom prst="rect">
            <a:avLst/>
          </a:prstGeom>
        </p:spPr>
      </p:pic>
      <p:pic>
        <p:nvPicPr>
          <p:cNvPr id="13" name="Picture 12">
            <a:extLst>
              <a:ext uri="{FF2B5EF4-FFF2-40B4-BE49-F238E27FC236}">
                <a16:creationId xmlns:a16="http://schemas.microsoft.com/office/drawing/2014/main" id="{2C35911D-11CF-80C4-16B3-6D95CC6D1CE2}"/>
              </a:ext>
            </a:extLst>
          </p:cNvPr>
          <p:cNvPicPr>
            <a:picLocks noChangeAspect="1"/>
          </p:cNvPicPr>
          <p:nvPr/>
        </p:nvPicPr>
        <p:blipFill rotWithShape="1">
          <a:blip r:embed="rId3"/>
          <a:srcRect t="59657" b="21253"/>
          <a:stretch/>
        </p:blipFill>
        <p:spPr>
          <a:xfrm>
            <a:off x="1027801" y="5155314"/>
            <a:ext cx="5747098" cy="1229444"/>
          </a:xfrm>
          <a:prstGeom prst="rect">
            <a:avLst/>
          </a:prstGeom>
        </p:spPr>
      </p:pic>
      <p:pic>
        <p:nvPicPr>
          <p:cNvPr id="3" name="Picture 2" descr="A person with a beard&#10;&#10;Description automatically generated">
            <a:extLst>
              <a:ext uri="{FF2B5EF4-FFF2-40B4-BE49-F238E27FC236}">
                <a16:creationId xmlns:a16="http://schemas.microsoft.com/office/drawing/2014/main" id="{13DE37CF-76ED-D8D9-7955-006C44DD3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4" name="TextBox 3">
            <a:extLst>
              <a:ext uri="{FF2B5EF4-FFF2-40B4-BE49-F238E27FC236}">
                <a16:creationId xmlns:a16="http://schemas.microsoft.com/office/drawing/2014/main" id="{FA4BD81D-DD31-6697-43AC-63D61D5A05B0}"/>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0805125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are </a:t>
            </a:r>
            <a:r>
              <a:rPr lang="en-US" sz="2400" b="1" dirty="0">
                <a:solidFill>
                  <a:srgbClr val="FFFF00"/>
                </a:solidFill>
                <a:ea typeface="+mn-ea"/>
                <a:cs typeface="+mn-cs"/>
              </a:rPr>
              <a:t>Classes</a:t>
            </a:r>
            <a:r>
              <a:rPr lang="en-US" sz="2400" b="1" dirty="0">
                <a:solidFill>
                  <a:schemeClr val="bg1"/>
                </a:solidFill>
                <a:ea typeface="+mn-ea"/>
                <a:cs typeface="+mn-cs"/>
              </a:rPr>
              <a:t> in JS?</a:t>
            </a:r>
            <a:endParaRPr lang="en-IN" sz="2400" dirty="0">
              <a:solidFill>
                <a:schemeClr val="bg1"/>
              </a:solidFill>
            </a:endParaRPr>
          </a:p>
        </p:txBody>
      </p:sp>
      <p:sp>
        <p:nvSpPr>
          <p:cNvPr id="3" name="TextBox 2">
            <a:extLst>
              <a:ext uri="{FF2B5EF4-FFF2-40B4-BE49-F238E27FC236}">
                <a16:creationId xmlns:a16="http://schemas.microsoft.com/office/drawing/2014/main" id="{09A2B7A5-5E71-CD01-078F-FA51B1CE3B24}"/>
              </a:ext>
            </a:extLst>
          </p:cNvPr>
          <p:cNvSpPr txBox="1"/>
          <p:nvPr/>
        </p:nvSpPr>
        <p:spPr>
          <a:xfrm>
            <a:off x="412376" y="1376082"/>
            <a:ext cx="490746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Classes serve as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blueprints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creating objects and define their structure and behavior.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A14102F8-AB40-A93C-F920-409796194B88}"/>
              </a:ext>
            </a:extLst>
          </p:cNvPr>
          <p:cNvPicPr>
            <a:picLocks noChangeAspect="1"/>
          </p:cNvPicPr>
          <p:nvPr/>
        </p:nvPicPr>
        <p:blipFill rotWithShape="1">
          <a:blip r:embed="rId3"/>
          <a:srcRect b="44478"/>
          <a:stretch/>
        </p:blipFill>
        <p:spPr>
          <a:xfrm>
            <a:off x="5735382" y="895050"/>
            <a:ext cx="6044242" cy="3204322"/>
          </a:xfrm>
          <a:prstGeom prst="rect">
            <a:avLst/>
          </a:prstGeom>
        </p:spPr>
      </p:pic>
      <p:pic>
        <p:nvPicPr>
          <p:cNvPr id="15" name="Picture 14">
            <a:extLst>
              <a:ext uri="{FF2B5EF4-FFF2-40B4-BE49-F238E27FC236}">
                <a16:creationId xmlns:a16="http://schemas.microsoft.com/office/drawing/2014/main" id="{746ED363-4DB6-FFED-DD5B-9C237246D079}"/>
              </a:ext>
            </a:extLst>
          </p:cNvPr>
          <p:cNvPicPr>
            <a:picLocks noChangeAspect="1"/>
          </p:cNvPicPr>
          <p:nvPr/>
        </p:nvPicPr>
        <p:blipFill rotWithShape="1">
          <a:blip r:embed="rId3"/>
          <a:srcRect t="57418" b="22253"/>
          <a:stretch/>
        </p:blipFill>
        <p:spPr>
          <a:xfrm>
            <a:off x="5735382" y="4165103"/>
            <a:ext cx="6044242" cy="1173243"/>
          </a:xfrm>
          <a:prstGeom prst="rect">
            <a:avLst/>
          </a:prstGeom>
        </p:spPr>
      </p:pic>
      <p:pic>
        <p:nvPicPr>
          <p:cNvPr id="16" name="Picture 15">
            <a:extLst>
              <a:ext uri="{FF2B5EF4-FFF2-40B4-BE49-F238E27FC236}">
                <a16:creationId xmlns:a16="http://schemas.microsoft.com/office/drawing/2014/main" id="{FDACFA78-ADD7-FFDA-9441-60CE8E7442C6}"/>
              </a:ext>
            </a:extLst>
          </p:cNvPr>
          <p:cNvPicPr>
            <a:picLocks noChangeAspect="1"/>
          </p:cNvPicPr>
          <p:nvPr/>
        </p:nvPicPr>
        <p:blipFill rotWithShape="1">
          <a:blip r:embed="rId3"/>
          <a:srcRect t="79110" b="561"/>
          <a:stretch/>
        </p:blipFill>
        <p:spPr>
          <a:xfrm>
            <a:off x="5735382" y="5390208"/>
            <a:ext cx="6044242" cy="1173243"/>
          </a:xfrm>
          <a:prstGeom prst="rect">
            <a:avLst/>
          </a:prstGeom>
        </p:spPr>
      </p:pic>
      <p:sp>
        <p:nvSpPr>
          <p:cNvPr id="17" name="TextBox 16">
            <a:extLst>
              <a:ext uri="{FF2B5EF4-FFF2-40B4-BE49-F238E27FC236}">
                <a16:creationId xmlns:a16="http://schemas.microsoft.com/office/drawing/2014/main" id="{EE1B8522-67FA-A147-6498-1230382A09BC}"/>
              </a:ext>
            </a:extLst>
          </p:cNvPr>
          <p:cNvSpPr txBox="1"/>
          <p:nvPr/>
        </p:nvSpPr>
        <p:spPr>
          <a:xfrm>
            <a:off x="412376" y="2684582"/>
            <a:ext cx="4582309"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Advantages of classes:</a:t>
            </a:r>
          </a:p>
          <a:p>
            <a:pPr marL="800100" marR="0" lvl="1"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Object Creation</a:t>
            </a:r>
          </a:p>
          <a:p>
            <a:pPr marL="800100" marR="0" lvl="1"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Encapsulation</a:t>
            </a:r>
          </a:p>
          <a:p>
            <a:pPr marL="800100" marR="0" lvl="1"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Inheritance</a:t>
            </a:r>
          </a:p>
          <a:p>
            <a:pPr marL="800100" marR="0" lvl="1"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Code Reusability</a:t>
            </a:r>
          </a:p>
          <a:p>
            <a:pPr marL="800100" marR="0" lvl="1"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Polymorphism</a:t>
            </a:r>
          </a:p>
          <a:p>
            <a:pPr marL="800100" marR="0" lvl="1"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Abstraction</a:t>
            </a:r>
          </a:p>
        </p:txBody>
      </p:sp>
      <p:pic>
        <p:nvPicPr>
          <p:cNvPr id="4" name="Picture 3" descr="A person with a beard&#10;&#10;Description automatically generated">
            <a:extLst>
              <a:ext uri="{FF2B5EF4-FFF2-40B4-BE49-F238E27FC236}">
                <a16:creationId xmlns:a16="http://schemas.microsoft.com/office/drawing/2014/main" id="{8C7049CD-AC9E-3B83-2AAD-DCCE34254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5" name="TextBox 4">
            <a:extLst>
              <a:ext uri="{FF2B5EF4-FFF2-40B4-BE49-F238E27FC236}">
                <a16:creationId xmlns:a16="http://schemas.microsoft.com/office/drawing/2014/main" id="{BC24273C-AD3D-A2E6-38AE-E54525E74C19}"/>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6999395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is a </a:t>
            </a:r>
            <a:r>
              <a:rPr lang="en-US" sz="2400" b="1" dirty="0">
                <a:solidFill>
                  <a:srgbClr val="FFFF00"/>
                </a:solidFill>
                <a:ea typeface="+mn-ea"/>
                <a:cs typeface="+mn-cs"/>
              </a:rPr>
              <a:t>constructor</a:t>
            </a:r>
            <a:r>
              <a:rPr lang="en-US" sz="2400" b="1" dirty="0">
                <a:solidFill>
                  <a:schemeClr val="bg1"/>
                </a:solidFill>
                <a:ea typeface="+mn-ea"/>
                <a:cs typeface="+mn-cs"/>
              </a:rPr>
              <a:t>?</a:t>
            </a:r>
            <a:endParaRPr lang="en-IN" sz="2400" dirty="0">
              <a:solidFill>
                <a:schemeClr val="bg1"/>
              </a:solidFill>
            </a:endParaRPr>
          </a:p>
        </p:txBody>
      </p:sp>
      <p:sp>
        <p:nvSpPr>
          <p:cNvPr id="3" name="TextBox 2">
            <a:extLst>
              <a:ext uri="{FF2B5EF4-FFF2-40B4-BE49-F238E27FC236}">
                <a16:creationId xmlns:a16="http://schemas.microsoft.com/office/drawing/2014/main" id="{09A2B7A5-5E71-CD01-078F-FA51B1CE3B24}"/>
              </a:ext>
            </a:extLst>
          </p:cNvPr>
          <p:cNvSpPr txBox="1"/>
          <p:nvPr/>
        </p:nvSpPr>
        <p:spPr>
          <a:xfrm>
            <a:off x="562897" y="1205755"/>
            <a:ext cx="4691491"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Constructors are special methods within classes that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automatically called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an object is created of the class using the new keyword.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7AC4D40-3CA9-989D-5545-02315EFC63F7}"/>
              </a:ext>
            </a:extLst>
          </p:cNvPr>
          <p:cNvPicPr>
            <a:picLocks noChangeAspect="1"/>
          </p:cNvPicPr>
          <p:nvPr/>
        </p:nvPicPr>
        <p:blipFill rotWithShape="1">
          <a:blip r:embed="rId3"/>
          <a:srcRect b="44478"/>
          <a:stretch/>
        </p:blipFill>
        <p:spPr>
          <a:xfrm>
            <a:off x="5723091" y="1205755"/>
            <a:ext cx="5906012" cy="3131040"/>
          </a:xfrm>
          <a:prstGeom prst="rect">
            <a:avLst/>
          </a:prstGeom>
        </p:spPr>
      </p:pic>
      <p:pic>
        <p:nvPicPr>
          <p:cNvPr id="8" name="Picture 7">
            <a:extLst>
              <a:ext uri="{FF2B5EF4-FFF2-40B4-BE49-F238E27FC236}">
                <a16:creationId xmlns:a16="http://schemas.microsoft.com/office/drawing/2014/main" id="{374D169E-48C9-E6C3-0A74-1F43CA58A9E3}"/>
              </a:ext>
            </a:extLst>
          </p:cNvPr>
          <p:cNvPicPr>
            <a:picLocks noChangeAspect="1"/>
          </p:cNvPicPr>
          <p:nvPr/>
        </p:nvPicPr>
        <p:blipFill rotWithShape="1">
          <a:blip r:embed="rId3"/>
          <a:srcRect t="57418" b="22253"/>
          <a:stretch/>
        </p:blipFill>
        <p:spPr>
          <a:xfrm>
            <a:off x="5723091" y="4336795"/>
            <a:ext cx="5906012" cy="1146411"/>
          </a:xfrm>
          <a:prstGeom prst="rect">
            <a:avLst/>
          </a:prstGeom>
        </p:spPr>
      </p:pic>
      <p:pic>
        <p:nvPicPr>
          <p:cNvPr id="4" name="Picture 3" descr="A person with a beard&#10;&#10;Description automatically generated">
            <a:extLst>
              <a:ext uri="{FF2B5EF4-FFF2-40B4-BE49-F238E27FC236}">
                <a16:creationId xmlns:a16="http://schemas.microsoft.com/office/drawing/2014/main" id="{01C28421-7871-C77C-97A7-A588E1E92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5" name="TextBox 4">
            <a:extLst>
              <a:ext uri="{FF2B5EF4-FFF2-40B4-BE49-F238E27FC236}">
                <a16:creationId xmlns:a16="http://schemas.microsoft.com/office/drawing/2014/main" id="{FBB00E3C-B220-D6C3-A749-07D08719BFF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48580051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is the use of </a:t>
            </a:r>
            <a:r>
              <a:rPr lang="en-US" sz="2400" b="1" dirty="0">
                <a:solidFill>
                  <a:srgbClr val="FFFF00"/>
                </a:solidFill>
                <a:ea typeface="+mn-ea"/>
                <a:cs typeface="+mn-cs"/>
              </a:rPr>
              <a:t>this</a:t>
            </a:r>
            <a:r>
              <a:rPr lang="en-US" sz="2400" b="1" dirty="0">
                <a:solidFill>
                  <a:schemeClr val="bg1"/>
                </a:solidFill>
                <a:ea typeface="+mn-ea"/>
                <a:cs typeface="+mn-cs"/>
              </a:rPr>
              <a:t> keyword?</a:t>
            </a:r>
            <a:endParaRPr lang="en-IN" sz="2400" dirty="0">
              <a:solidFill>
                <a:schemeClr val="bg1"/>
              </a:solidFill>
            </a:endParaRPr>
          </a:p>
        </p:txBody>
      </p:sp>
      <p:sp>
        <p:nvSpPr>
          <p:cNvPr id="3" name="TextBox 2">
            <a:extLst>
              <a:ext uri="{FF2B5EF4-FFF2-40B4-BE49-F238E27FC236}">
                <a16:creationId xmlns:a16="http://schemas.microsoft.com/office/drawing/2014/main" id="{09A2B7A5-5E71-CD01-078F-FA51B1CE3B24}"/>
              </a:ext>
            </a:extLst>
          </p:cNvPr>
          <p:cNvSpPr txBox="1"/>
          <p:nvPr/>
        </p:nvSpPr>
        <p:spPr>
          <a:xfrm>
            <a:off x="562897" y="1205755"/>
            <a:ext cx="499295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keyword provides a way to access the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current object or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36B61490-DAAA-E58E-EDA6-EA1D0345619E}"/>
              </a:ext>
            </a:extLst>
          </p:cNvPr>
          <p:cNvPicPr>
            <a:picLocks noChangeAspect="1"/>
          </p:cNvPicPr>
          <p:nvPr/>
        </p:nvPicPr>
        <p:blipFill rotWithShape="1">
          <a:blip r:embed="rId3"/>
          <a:srcRect l="-1" t="9251" r="-3296"/>
          <a:stretch/>
        </p:blipFill>
        <p:spPr>
          <a:xfrm>
            <a:off x="5968734" y="2237256"/>
            <a:ext cx="4298052" cy="1666689"/>
          </a:xfrm>
          <a:prstGeom prst="rect">
            <a:avLst/>
          </a:prstGeom>
        </p:spPr>
      </p:pic>
      <p:pic>
        <p:nvPicPr>
          <p:cNvPr id="19" name="Picture 18">
            <a:extLst>
              <a:ext uri="{FF2B5EF4-FFF2-40B4-BE49-F238E27FC236}">
                <a16:creationId xmlns:a16="http://schemas.microsoft.com/office/drawing/2014/main" id="{AA29B67B-F670-4DCF-82CB-EE190F85C6A3}"/>
              </a:ext>
            </a:extLst>
          </p:cNvPr>
          <p:cNvPicPr>
            <a:picLocks noChangeAspect="1"/>
          </p:cNvPicPr>
          <p:nvPr/>
        </p:nvPicPr>
        <p:blipFill>
          <a:blip r:embed="rId4"/>
          <a:stretch>
            <a:fillRect/>
          </a:stretch>
        </p:blipFill>
        <p:spPr>
          <a:xfrm>
            <a:off x="783276" y="2237256"/>
            <a:ext cx="4298052" cy="3734124"/>
          </a:xfrm>
          <a:prstGeom prst="rect">
            <a:avLst/>
          </a:prstGeom>
        </p:spPr>
      </p:pic>
      <p:pic>
        <p:nvPicPr>
          <p:cNvPr id="4" name="Picture 3" descr="A person with a beard&#10;&#10;Description automatically generated">
            <a:extLst>
              <a:ext uri="{FF2B5EF4-FFF2-40B4-BE49-F238E27FC236}">
                <a16:creationId xmlns:a16="http://schemas.microsoft.com/office/drawing/2014/main" id="{D44FD310-8F55-4101-410C-F6F5FE0B27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5" name="TextBox 4">
            <a:extLst>
              <a:ext uri="{FF2B5EF4-FFF2-40B4-BE49-F238E27FC236}">
                <a16:creationId xmlns:a16="http://schemas.microsoft.com/office/drawing/2014/main" id="{92679F36-1BEC-CEBC-A9FB-CE39B0DFA49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667570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lang="en-US" sz="2400" b="1" dirty="0">
                <a:solidFill>
                  <a:schemeClr val="bg1"/>
                </a:solidFill>
                <a:ea typeface="+mn-ea"/>
                <a:cs typeface="+mn-cs"/>
              </a:rPr>
              <a:t>techniques for </a:t>
            </a:r>
            <a:r>
              <a:rPr lang="en-US" sz="2400" b="1" dirty="0">
                <a:solidFill>
                  <a:srgbClr val="FFFF00"/>
                </a:solidFill>
                <a:ea typeface="+mn-ea"/>
                <a:cs typeface="+mn-cs"/>
              </a:rPr>
              <a:t>achieving asynchronous operations</a:t>
            </a:r>
            <a:r>
              <a:rPr lang="en-US" sz="2400" b="1" dirty="0">
                <a:solidFill>
                  <a:schemeClr val="bg1"/>
                </a:solidFill>
                <a:ea typeface="+mn-ea"/>
                <a:cs typeface="+mn-cs"/>
              </a:rPr>
              <a:t> in JS?</a:t>
            </a:r>
            <a:endParaRPr lang="en-IN" sz="2400" dirty="0">
              <a:solidFill>
                <a:schemeClr val="bg1"/>
              </a:solidFill>
            </a:endParaRPr>
          </a:p>
        </p:txBody>
      </p:sp>
      <p:graphicFrame>
        <p:nvGraphicFramePr>
          <p:cNvPr id="8" name="Diagram 7">
            <a:extLst>
              <a:ext uri="{FF2B5EF4-FFF2-40B4-BE49-F238E27FC236}">
                <a16:creationId xmlns:a16="http://schemas.microsoft.com/office/drawing/2014/main" id="{F788E639-5F27-4F0B-C089-34270F50A354}"/>
              </a:ext>
            </a:extLst>
          </p:cNvPr>
          <p:cNvGraphicFramePr/>
          <p:nvPr/>
        </p:nvGraphicFramePr>
        <p:xfrm>
          <a:off x="2204081" y="1195386"/>
          <a:ext cx="6277768" cy="5255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26101E6-A753-1BEF-6821-195B1A6B6D5B}"/>
              </a:ext>
            </a:extLst>
          </p:cNvPr>
          <p:cNvSpPr txBox="1"/>
          <p:nvPr/>
        </p:nvSpPr>
        <p:spPr>
          <a:xfrm>
            <a:off x="10405730" y="6485478"/>
            <a:ext cx="17862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8" action="ppaction://hlinksldjump"/>
              </a:rPr>
              <a:t>back to chapter index</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5355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setTimeout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How is it used to handle asynchronous operations?</a:t>
            </a:r>
            <a:endParaRPr lang="en-IN" sz="2400" dirty="0">
              <a:solidFill>
                <a:schemeClr val="bg1"/>
              </a:solidFill>
            </a:endParaRPr>
          </a:p>
        </p:txBody>
      </p:sp>
      <p:sp>
        <p:nvSpPr>
          <p:cNvPr id="4" name="TextBox 3">
            <a:extLst>
              <a:ext uri="{FF2B5EF4-FFF2-40B4-BE49-F238E27FC236}">
                <a16:creationId xmlns:a16="http://schemas.microsoft.com/office/drawing/2014/main" id="{E32F15FB-E41C-ED51-1B05-6883547B083A}"/>
              </a:ext>
            </a:extLst>
          </p:cNvPr>
          <p:cNvSpPr txBox="1"/>
          <p:nvPr/>
        </p:nvSpPr>
        <p:spPr>
          <a:xfrm>
            <a:off x="389008" y="1314290"/>
            <a:ext cx="455085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setTimeout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built-in JavaScript function that allows you to schedule the execution of a function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after a specified delay asynchronously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Söhne"/>
              <a:ea typeface="+mn-ea"/>
              <a:cs typeface="+mn-cs"/>
            </a:endParaRPr>
          </a:p>
        </p:txBody>
      </p:sp>
      <p:pic>
        <p:nvPicPr>
          <p:cNvPr id="7" name="Picture 6">
            <a:extLst>
              <a:ext uri="{FF2B5EF4-FFF2-40B4-BE49-F238E27FC236}">
                <a16:creationId xmlns:a16="http://schemas.microsoft.com/office/drawing/2014/main" id="{0F7DE118-A208-7158-7610-E496BCE283C6}"/>
              </a:ext>
            </a:extLst>
          </p:cNvPr>
          <p:cNvPicPr>
            <a:picLocks noChangeAspect="1"/>
          </p:cNvPicPr>
          <p:nvPr/>
        </p:nvPicPr>
        <p:blipFill rotWithShape="1">
          <a:blip r:embed="rId3"/>
          <a:srcRect b="78915"/>
          <a:stretch/>
        </p:blipFill>
        <p:spPr>
          <a:xfrm>
            <a:off x="5183303" y="1314290"/>
            <a:ext cx="6457359" cy="534466"/>
          </a:xfrm>
          <a:prstGeom prst="rect">
            <a:avLst/>
          </a:prstGeom>
        </p:spPr>
      </p:pic>
      <p:pic>
        <p:nvPicPr>
          <p:cNvPr id="11" name="Picture 10">
            <a:extLst>
              <a:ext uri="{FF2B5EF4-FFF2-40B4-BE49-F238E27FC236}">
                <a16:creationId xmlns:a16="http://schemas.microsoft.com/office/drawing/2014/main" id="{D9E1FB76-07ED-0D6E-21C9-103466A2BFFD}"/>
              </a:ext>
            </a:extLst>
          </p:cNvPr>
          <p:cNvPicPr>
            <a:picLocks noChangeAspect="1"/>
          </p:cNvPicPr>
          <p:nvPr/>
        </p:nvPicPr>
        <p:blipFill rotWithShape="1">
          <a:blip r:embed="rId3"/>
          <a:srcRect t="73567" b="355"/>
          <a:stretch/>
        </p:blipFill>
        <p:spPr>
          <a:xfrm>
            <a:off x="5183307" y="3302857"/>
            <a:ext cx="6457359" cy="661031"/>
          </a:xfrm>
          <a:prstGeom prst="rect">
            <a:avLst/>
          </a:prstGeom>
        </p:spPr>
      </p:pic>
      <p:pic>
        <p:nvPicPr>
          <p:cNvPr id="17" name="Picture 16">
            <a:extLst>
              <a:ext uri="{FF2B5EF4-FFF2-40B4-BE49-F238E27FC236}">
                <a16:creationId xmlns:a16="http://schemas.microsoft.com/office/drawing/2014/main" id="{2F8B959C-4C98-0881-8771-E4D266F14F25}"/>
              </a:ext>
            </a:extLst>
          </p:cNvPr>
          <p:cNvPicPr>
            <a:picLocks noChangeAspect="1"/>
          </p:cNvPicPr>
          <p:nvPr/>
        </p:nvPicPr>
        <p:blipFill rotWithShape="1">
          <a:blip r:embed="rId4"/>
          <a:srcRect r="7683"/>
          <a:stretch/>
        </p:blipFill>
        <p:spPr>
          <a:xfrm>
            <a:off x="5171743" y="4064720"/>
            <a:ext cx="6457359" cy="1588270"/>
          </a:xfrm>
          <a:prstGeom prst="rect">
            <a:avLst/>
          </a:prstGeom>
        </p:spPr>
      </p:pic>
      <p:pic>
        <p:nvPicPr>
          <p:cNvPr id="22" name="Picture 21">
            <a:extLst>
              <a:ext uri="{FF2B5EF4-FFF2-40B4-BE49-F238E27FC236}">
                <a16:creationId xmlns:a16="http://schemas.microsoft.com/office/drawing/2014/main" id="{12E6A806-AEF2-D016-BF01-CD2BCB0D0DF9}"/>
              </a:ext>
            </a:extLst>
          </p:cNvPr>
          <p:cNvPicPr>
            <a:picLocks noChangeAspect="1"/>
          </p:cNvPicPr>
          <p:nvPr/>
        </p:nvPicPr>
        <p:blipFill rotWithShape="1">
          <a:blip r:embed="rId5"/>
          <a:srcRect r="7577"/>
          <a:stretch/>
        </p:blipFill>
        <p:spPr>
          <a:xfrm>
            <a:off x="5183304" y="1841499"/>
            <a:ext cx="6457359" cy="1500032"/>
          </a:xfrm>
          <a:prstGeom prst="rect">
            <a:avLst/>
          </a:prstGeom>
        </p:spPr>
      </p:pic>
      <p:pic>
        <p:nvPicPr>
          <p:cNvPr id="3" name="Picture 2">
            <a:extLst>
              <a:ext uri="{FF2B5EF4-FFF2-40B4-BE49-F238E27FC236}">
                <a16:creationId xmlns:a16="http://schemas.microsoft.com/office/drawing/2014/main" id="{ACC13908-C37E-0DFF-DF82-1ABFB68EA8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4113" y="258124"/>
            <a:ext cx="794050" cy="315912"/>
          </a:xfrm>
          <a:prstGeom prst="rect">
            <a:avLst/>
          </a:prstGeom>
        </p:spPr>
      </p:pic>
      <p:pic>
        <p:nvPicPr>
          <p:cNvPr id="1026" name="Picture 2" descr="Time Out! Wall Sign">
            <a:extLst>
              <a:ext uri="{FF2B5EF4-FFF2-40B4-BE49-F238E27FC236}">
                <a16:creationId xmlns:a16="http://schemas.microsoft.com/office/drawing/2014/main" id="{FB50BB87-2011-7FEE-2B6D-763602B070E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4128"/>
          <a:stretch/>
        </p:blipFill>
        <p:spPr bwMode="auto">
          <a:xfrm>
            <a:off x="562897" y="2604661"/>
            <a:ext cx="3664329" cy="27801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F63903-F22C-70E1-32E1-E98193DB63C8}"/>
              </a:ext>
            </a:extLst>
          </p:cNvPr>
          <p:cNvSpPr txBox="1"/>
          <p:nvPr/>
        </p:nvSpPr>
        <p:spPr>
          <a:xfrm>
            <a:off x="10405730" y="6485478"/>
            <a:ext cx="17862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8" action="ppaction://hlinksldjump"/>
              </a:rPr>
              <a:t>back to chapter index</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7821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setInterval</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How is it used to handle asynchronous operations?</a:t>
            </a:r>
            <a:endParaRPr lang="en-IN" sz="2400" dirty="0">
              <a:solidFill>
                <a:schemeClr val="bg1"/>
              </a:solidFill>
            </a:endParaRPr>
          </a:p>
        </p:txBody>
      </p:sp>
      <p:sp>
        <p:nvSpPr>
          <p:cNvPr id="4" name="TextBox 3">
            <a:extLst>
              <a:ext uri="{FF2B5EF4-FFF2-40B4-BE49-F238E27FC236}">
                <a16:creationId xmlns:a16="http://schemas.microsoft.com/office/drawing/2014/main" id="{E32F15FB-E41C-ED51-1B05-6883547B083A}"/>
              </a:ext>
            </a:extLst>
          </p:cNvPr>
          <p:cNvSpPr txBox="1"/>
          <p:nvPr/>
        </p:nvSpPr>
        <p:spPr>
          <a:xfrm>
            <a:off x="225984" y="1274393"/>
            <a:ext cx="506586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setInterval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built-in JavaScript function that allows you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repeatedly execute a function at a specified interval asynchronously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Söhne"/>
              <a:ea typeface="+mn-ea"/>
              <a:cs typeface="+mn-cs"/>
            </a:endParaRPr>
          </a:p>
        </p:txBody>
      </p:sp>
      <p:pic>
        <p:nvPicPr>
          <p:cNvPr id="14" name="Picture 13">
            <a:extLst>
              <a:ext uri="{FF2B5EF4-FFF2-40B4-BE49-F238E27FC236}">
                <a16:creationId xmlns:a16="http://schemas.microsoft.com/office/drawing/2014/main" id="{44124C17-14F2-2A88-225C-B8F53B6F5B17}"/>
              </a:ext>
            </a:extLst>
          </p:cNvPr>
          <p:cNvPicPr>
            <a:picLocks noChangeAspect="1"/>
          </p:cNvPicPr>
          <p:nvPr/>
        </p:nvPicPr>
        <p:blipFill rotWithShape="1">
          <a:blip r:embed="rId3"/>
          <a:srcRect b="87377"/>
          <a:stretch/>
        </p:blipFill>
        <p:spPr>
          <a:xfrm>
            <a:off x="5712520" y="1311888"/>
            <a:ext cx="6174680" cy="593073"/>
          </a:xfrm>
          <a:prstGeom prst="rect">
            <a:avLst/>
          </a:prstGeom>
        </p:spPr>
      </p:pic>
      <p:pic>
        <p:nvPicPr>
          <p:cNvPr id="15" name="Picture 14">
            <a:extLst>
              <a:ext uri="{FF2B5EF4-FFF2-40B4-BE49-F238E27FC236}">
                <a16:creationId xmlns:a16="http://schemas.microsoft.com/office/drawing/2014/main" id="{86537F90-6D35-245E-2D55-260EFE01DCE1}"/>
              </a:ext>
            </a:extLst>
          </p:cNvPr>
          <p:cNvPicPr>
            <a:picLocks noChangeAspect="1"/>
          </p:cNvPicPr>
          <p:nvPr/>
        </p:nvPicPr>
        <p:blipFill rotWithShape="1">
          <a:blip r:embed="rId3"/>
          <a:srcRect t="11807" b="59537"/>
          <a:stretch/>
        </p:blipFill>
        <p:spPr>
          <a:xfrm>
            <a:off x="5712520" y="1865831"/>
            <a:ext cx="6174680" cy="1346368"/>
          </a:xfrm>
          <a:prstGeom prst="rect">
            <a:avLst/>
          </a:prstGeom>
        </p:spPr>
      </p:pic>
      <p:pic>
        <p:nvPicPr>
          <p:cNvPr id="16" name="Picture 15">
            <a:extLst>
              <a:ext uri="{FF2B5EF4-FFF2-40B4-BE49-F238E27FC236}">
                <a16:creationId xmlns:a16="http://schemas.microsoft.com/office/drawing/2014/main" id="{CE1C7CEE-2BB8-20C8-4E48-0E633F440E3B}"/>
              </a:ext>
            </a:extLst>
          </p:cNvPr>
          <p:cNvPicPr>
            <a:picLocks noChangeAspect="1"/>
          </p:cNvPicPr>
          <p:nvPr/>
        </p:nvPicPr>
        <p:blipFill rotWithShape="1">
          <a:blip r:embed="rId3"/>
          <a:srcRect t="39647" b="46840"/>
          <a:stretch/>
        </p:blipFill>
        <p:spPr>
          <a:xfrm>
            <a:off x="5712520" y="3152048"/>
            <a:ext cx="6174680" cy="634876"/>
          </a:xfrm>
          <a:prstGeom prst="rect">
            <a:avLst/>
          </a:prstGeom>
        </p:spPr>
      </p:pic>
      <p:pic>
        <p:nvPicPr>
          <p:cNvPr id="18" name="Picture 17">
            <a:extLst>
              <a:ext uri="{FF2B5EF4-FFF2-40B4-BE49-F238E27FC236}">
                <a16:creationId xmlns:a16="http://schemas.microsoft.com/office/drawing/2014/main" id="{6BEB7DED-809B-4848-DB08-A43673ED1240}"/>
              </a:ext>
            </a:extLst>
          </p:cNvPr>
          <p:cNvPicPr>
            <a:picLocks noChangeAspect="1"/>
          </p:cNvPicPr>
          <p:nvPr/>
        </p:nvPicPr>
        <p:blipFill rotWithShape="1">
          <a:blip r:embed="rId3"/>
          <a:srcRect t="52346" b="825"/>
          <a:stretch/>
        </p:blipFill>
        <p:spPr>
          <a:xfrm>
            <a:off x="5712520" y="3920358"/>
            <a:ext cx="6174680" cy="2200165"/>
          </a:xfrm>
          <a:prstGeom prst="rect">
            <a:avLst/>
          </a:prstGeom>
        </p:spPr>
      </p:pic>
      <p:sp>
        <p:nvSpPr>
          <p:cNvPr id="3" name="Rectangle 2">
            <a:extLst>
              <a:ext uri="{FF2B5EF4-FFF2-40B4-BE49-F238E27FC236}">
                <a16:creationId xmlns:a16="http://schemas.microsoft.com/office/drawing/2014/main" id="{33836CC8-AB71-7EAE-3044-179A84DBEAC8}"/>
              </a:ext>
            </a:extLst>
          </p:cNvPr>
          <p:cNvSpPr/>
          <p:nvPr/>
        </p:nvSpPr>
        <p:spPr>
          <a:xfrm>
            <a:off x="756855" y="2982343"/>
            <a:ext cx="1752286" cy="46784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Timeout(10 sec)</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0B78AA42-757C-4B6B-27F5-86E4BBFE47EE}"/>
              </a:ext>
            </a:extLst>
          </p:cNvPr>
          <p:cNvSpPr/>
          <p:nvPr/>
        </p:nvSpPr>
        <p:spPr>
          <a:xfrm>
            <a:off x="2528596" y="2771720"/>
            <a:ext cx="1926077" cy="889093"/>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Start Function</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C2B8B21-B870-5E26-FCA4-EB878E447F99}"/>
              </a:ext>
            </a:extLst>
          </p:cNvPr>
          <p:cNvSpPr txBox="1"/>
          <p:nvPr/>
        </p:nvSpPr>
        <p:spPr>
          <a:xfrm>
            <a:off x="1632998" y="2482606"/>
            <a:ext cx="145980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setTimeout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6D7668E-CE0D-EF72-3330-5B53D3CEF4A7}"/>
              </a:ext>
            </a:extLst>
          </p:cNvPr>
          <p:cNvSpPr/>
          <p:nvPr/>
        </p:nvSpPr>
        <p:spPr>
          <a:xfrm>
            <a:off x="756856" y="4543764"/>
            <a:ext cx="1752286" cy="46784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Timeout(10 sec)</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D929AF2-DA15-F6F4-8338-AF01539F9153}"/>
              </a:ext>
            </a:extLst>
          </p:cNvPr>
          <p:cNvSpPr txBox="1"/>
          <p:nvPr/>
        </p:nvSpPr>
        <p:spPr>
          <a:xfrm>
            <a:off x="1632998" y="4030041"/>
            <a:ext cx="145980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setInterval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088D708-D1A5-AC3F-4751-7FB206C5D253}"/>
              </a:ext>
            </a:extLst>
          </p:cNvPr>
          <p:cNvSpPr/>
          <p:nvPr/>
        </p:nvSpPr>
        <p:spPr>
          <a:xfrm>
            <a:off x="2518542" y="4543763"/>
            <a:ext cx="1752286" cy="467849"/>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Start Function</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337E431-AC7A-7EE6-AD52-F550D270BC6F}"/>
              </a:ext>
            </a:extLst>
          </p:cNvPr>
          <p:cNvSpPr/>
          <p:nvPr/>
        </p:nvSpPr>
        <p:spPr>
          <a:xfrm rot="5400000">
            <a:off x="3514466" y="5322154"/>
            <a:ext cx="1073559" cy="467849"/>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55CD025-F5CE-62FD-4D11-E326955ACEF6}"/>
              </a:ext>
            </a:extLst>
          </p:cNvPr>
          <p:cNvSpPr/>
          <p:nvPr/>
        </p:nvSpPr>
        <p:spPr>
          <a:xfrm>
            <a:off x="1632998" y="5625008"/>
            <a:ext cx="2179114" cy="467849"/>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Arrow: Right 22">
            <a:extLst>
              <a:ext uri="{FF2B5EF4-FFF2-40B4-BE49-F238E27FC236}">
                <a16:creationId xmlns:a16="http://schemas.microsoft.com/office/drawing/2014/main" id="{EAA98458-D9C7-475E-A731-E6113EC72C1A}"/>
              </a:ext>
            </a:extLst>
          </p:cNvPr>
          <p:cNvSpPr/>
          <p:nvPr/>
        </p:nvSpPr>
        <p:spPr>
          <a:xfrm rot="16200000">
            <a:off x="1248631" y="5107687"/>
            <a:ext cx="1081245" cy="889093"/>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E3097FD-36F8-657F-0C88-AB50754F7280}"/>
              </a:ext>
            </a:extLst>
          </p:cNvPr>
          <p:cNvSpPr txBox="1"/>
          <p:nvPr/>
        </p:nvSpPr>
        <p:spPr>
          <a:xfrm>
            <a:off x="10405730" y="6485478"/>
            <a:ext cx="17862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 action="ppaction://hlinksldjump"/>
              </a:rPr>
              <a:t>back to chapter index</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53681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are </a:t>
            </a:r>
            <a:r>
              <a:rPr lang="en-US" sz="2400" b="1" dirty="0">
                <a:solidFill>
                  <a:srgbClr val="FFFF00"/>
                </a:solidFill>
                <a:ea typeface="+mn-ea"/>
                <a:cs typeface="+mn-cs"/>
              </a:rPr>
              <a:t>Promises</a:t>
            </a:r>
            <a:r>
              <a:rPr lang="en-US" sz="2400" b="1" dirty="0">
                <a:solidFill>
                  <a:schemeClr val="bg1"/>
                </a:solidFill>
                <a:ea typeface="+mn-ea"/>
                <a:cs typeface="+mn-cs"/>
              </a:rPr>
              <a:t> in JavaScript?</a:t>
            </a:r>
            <a:endParaRPr lang="en-IN" sz="2400" dirty="0">
              <a:solidFill>
                <a:schemeClr val="bg1"/>
              </a:solidFill>
            </a:endParaRPr>
          </a:p>
        </p:txBody>
      </p:sp>
      <p:sp>
        <p:nvSpPr>
          <p:cNvPr id="28" name="TextBox 27">
            <a:extLst>
              <a:ext uri="{FF2B5EF4-FFF2-40B4-BE49-F238E27FC236}">
                <a16:creationId xmlns:a16="http://schemas.microsoft.com/office/drawing/2014/main" id="{CC2FA0FB-F877-91B3-ACD1-BA354A81696C}"/>
              </a:ext>
            </a:extLst>
          </p:cNvPr>
          <p:cNvSpPr txBox="1"/>
          <p:nvPr/>
        </p:nvSpPr>
        <p:spPr>
          <a:xfrm>
            <a:off x="528319" y="1307502"/>
            <a:ext cx="5727007"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Important points about promises: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Promises in JavaScript are a way to handle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asynchronous operations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Promise can be in one of three states: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pending, resolved, or rejected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promise represents a value that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may not be available yet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but will be available at some point 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future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51335A0-C034-17B0-4AD9-616A569D2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144" y="217278"/>
            <a:ext cx="906727" cy="360740"/>
          </a:xfrm>
          <a:prstGeom prst="rect">
            <a:avLst/>
          </a:prstGeom>
        </p:spPr>
      </p:pic>
      <p:pic>
        <p:nvPicPr>
          <p:cNvPr id="3" name="Picture 2" descr="A person with a beard&#10;&#10;Description automatically generated">
            <a:extLst>
              <a:ext uri="{FF2B5EF4-FFF2-40B4-BE49-F238E27FC236}">
                <a16:creationId xmlns:a16="http://schemas.microsoft.com/office/drawing/2014/main" id="{87245AFA-237A-AD62-D8E5-681F92C3E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2" name="Picture 11">
            <a:extLst>
              <a:ext uri="{FF2B5EF4-FFF2-40B4-BE49-F238E27FC236}">
                <a16:creationId xmlns:a16="http://schemas.microsoft.com/office/drawing/2014/main" id="{DC2F59A5-D302-0158-9DA4-3FD96738D324}"/>
              </a:ext>
            </a:extLst>
          </p:cNvPr>
          <p:cNvPicPr>
            <a:picLocks noChangeAspect="1"/>
          </p:cNvPicPr>
          <p:nvPr/>
        </p:nvPicPr>
        <p:blipFill>
          <a:blip r:embed="rId5"/>
          <a:stretch>
            <a:fillRect/>
          </a:stretch>
        </p:blipFill>
        <p:spPr>
          <a:xfrm>
            <a:off x="562897" y="4656741"/>
            <a:ext cx="8373285" cy="1731054"/>
          </a:xfrm>
          <a:prstGeom prst="rect">
            <a:avLst/>
          </a:prstGeom>
        </p:spPr>
      </p:pic>
      <p:pic>
        <p:nvPicPr>
          <p:cNvPr id="1028" name="Picture 4" descr="JS illustrated: Promises - DEV Community">
            <a:extLst>
              <a:ext uri="{FF2B5EF4-FFF2-40B4-BE49-F238E27FC236}">
                <a16:creationId xmlns:a16="http://schemas.microsoft.com/office/drawing/2014/main" id="{EEBFDD81-E49D-40F7-D380-3A60282EDF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8316" t="18020" r="4527" b="18621"/>
          <a:stretch/>
        </p:blipFill>
        <p:spPr bwMode="auto">
          <a:xfrm>
            <a:off x="7171890" y="1311913"/>
            <a:ext cx="4491790" cy="2534653"/>
          </a:xfrm>
          <a:prstGeom prst="round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2B1D83-8E8F-3FFE-20F3-39BEC50FB3F8}"/>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1369921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implement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a:t>
            </a:r>
            <a:r>
              <a:rPr lang="en-US" sz="2400" b="1" dirty="0" err="1">
                <a:solidFill>
                  <a:srgbClr val="FFFF00"/>
                </a:solidFill>
                <a:ea typeface="+mn-ea"/>
                <a:cs typeface="+mn-cs"/>
              </a:rPr>
              <a:t>romises</a:t>
            </a:r>
            <a:r>
              <a:rPr lang="en-US" sz="2400" b="1" dirty="0">
                <a:solidFill>
                  <a:schemeClr val="bg1"/>
                </a:solidFill>
                <a:ea typeface="+mn-ea"/>
                <a:cs typeface="+mn-cs"/>
              </a:rPr>
              <a:t> in JavaScript?</a:t>
            </a:r>
            <a:endParaRPr lang="en-IN" sz="2400"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9EDFACE-37A5-9464-B343-EB6D448BA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2050" name="Picture 2" descr="JavaScript Promise Tutorial: Resolve, Reject, and Chaining in JS and ES6">
            <a:extLst>
              <a:ext uri="{FF2B5EF4-FFF2-40B4-BE49-F238E27FC236}">
                <a16:creationId xmlns:a16="http://schemas.microsoft.com/office/drawing/2014/main" id="{7AC3080F-8039-1BB3-B696-F6992DA185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2227"/>
          <a:stretch/>
        </p:blipFill>
        <p:spPr bwMode="auto">
          <a:xfrm>
            <a:off x="2875712" y="1435854"/>
            <a:ext cx="5166851" cy="5015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737317-16D4-9C1A-D659-D3097DDB0176}"/>
              </a:ext>
            </a:extLst>
          </p:cNvPr>
          <p:cNvSpPr txBox="1"/>
          <p:nvPr/>
        </p:nvSpPr>
        <p:spPr>
          <a:xfrm rot="20156185">
            <a:off x="4816822" y="2748887"/>
            <a:ext cx="16752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öhne"/>
                <a:ea typeface="+mn-ea"/>
                <a:cs typeface="+mn-cs"/>
              </a:rPr>
              <a:t>resolve()</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B3E7AC4-3C72-A81D-952C-FECAF5F442B6}"/>
              </a:ext>
            </a:extLst>
          </p:cNvPr>
          <p:cNvSpPr txBox="1"/>
          <p:nvPr/>
        </p:nvSpPr>
        <p:spPr>
          <a:xfrm rot="1467826">
            <a:off x="4728148" y="4473451"/>
            <a:ext cx="16752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öhne"/>
                <a:ea typeface="+mn-ea"/>
                <a:cs typeface="+mn-cs"/>
              </a:rPr>
              <a:t>reject()</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BB0BDE81-2F27-6C3C-D963-CEF9E7FE1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144" y="237342"/>
            <a:ext cx="906727" cy="360740"/>
          </a:xfrm>
          <a:prstGeom prst="rect">
            <a:avLst/>
          </a:prstGeom>
        </p:spPr>
      </p:pic>
      <p:sp>
        <p:nvSpPr>
          <p:cNvPr id="4" name="TextBox 3">
            <a:extLst>
              <a:ext uri="{FF2B5EF4-FFF2-40B4-BE49-F238E27FC236}">
                <a16:creationId xmlns:a16="http://schemas.microsoft.com/office/drawing/2014/main" id="{E2D23B11-E829-E653-49CC-388627EF96EA}"/>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2042625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implement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a:t>
            </a:r>
            <a:r>
              <a:rPr lang="en-US" sz="2400" b="1" dirty="0" err="1">
                <a:solidFill>
                  <a:srgbClr val="FFFF00"/>
                </a:solidFill>
                <a:ea typeface="+mn-ea"/>
                <a:cs typeface="+mn-cs"/>
              </a:rPr>
              <a:t>romises</a:t>
            </a:r>
            <a:r>
              <a:rPr lang="en-US" sz="2400" b="1" dirty="0">
                <a:solidFill>
                  <a:schemeClr val="bg1"/>
                </a:solidFill>
                <a:ea typeface="+mn-ea"/>
                <a:cs typeface="+mn-cs"/>
              </a:rPr>
              <a:t> in JavaScript?</a:t>
            </a:r>
            <a:endParaRPr lang="en-IN" sz="2400" dirty="0">
              <a:solidFill>
                <a:schemeClr val="bg1"/>
              </a:solidFill>
            </a:endParaRPr>
          </a:p>
        </p:txBody>
      </p:sp>
      <p:pic>
        <p:nvPicPr>
          <p:cNvPr id="4" name="Picture 3">
            <a:extLst>
              <a:ext uri="{FF2B5EF4-FFF2-40B4-BE49-F238E27FC236}">
                <a16:creationId xmlns:a16="http://schemas.microsoft.com/office/drawing/2014/main" id="{A396D296-C830-5141-242C-8405C9D54947}"/>
              </a:ext>
            </a:extLst>
          </p:cNvPr>
          <p:cNvPicPr>
            <a:picLocks noChangeAspect="1"/>
          </p:cNvPicPr>
          <p:nvPr/>
        </p:nvPicPr>
        <p:blipFill rotWithShape="1">
          <a:blip r:embed="rId3"/>
          <a:srcRect r="16594"/>
          <a:stretch/>
        </p:blipFill>
        <p:spPr>
          <a:xfrm>
            <a:off x="323412" y="1193215"/>
            <a:ext cx="6839389" cy="815294"/>
          </a:xfrm>
          <a:prstGeom prst="rect">
            <a:avLst/>
          </a:prstGeom>
        </p:spPr>
      </p:pic>
      <p:pic>
        <p:nvPicPr>
          <p:cNvPr id="7" name="Picture 6">
            <a:extLst>
              <a:ext uri="{FF2B5EF4-FFF2-40B4-BE49-F238E27FC236}">
                <a16:creationId xmlns:a16="http://schemas.microsoft.com/office/drawing/2014/main" id="{5FDDAE24-B2EC-9229-CBBF-6E52E003A63F}"/>
              </a:ext>
            </a:extLst>
          </p:cNvPr>
          <p:cNvPicPr>
            <a:picLocks noChangeAspect="1"/>
          </p:cNvPicPr>
          <p:nvPr/>
        </p:nvPicPr>
        <p:blipFill>
          <a:blip r:embed="rId4"/>
          <a:stretch>
            <a:fillRect/>
          </a:stretch>
        </p:blipFill>
        <p:spPr>
          <a:xfrm>
            <a:off x="321126" y="2008509"/>
            <a:ext cx="6839389" cy="4214934"/>
          </a:xfrm>
          <a:prstGeom prst="rect">
            <a:avLst/>
          </a:prstGeom>
        </p:spPr>
      </p:pic>
      <p:pic>
        <p:nvPicPr>
          <p:cNvPr id="10" name="Picture 9">
            <a:extLst>
              <a:ext uri="{FF2B5EF4-FFF2-40B4-BE49-F238E27FC236}">
                <a16:creationId xmlns:a16="http://schemas.microsoft.com/office/drawing/2014/main" id="{B4AF7919-60FA-15EA-3834-418DB380EBF6}"/>
              </a:ext>
            </a:extLst>
          </p:cNvPr>
          <p:cNvPicPr>
            <a:picLocks noChangeAspect="1"/>
          </p:cNvPicPr>
          <p:nvPr/>
        </p:nvPicPr>
        <p:blipFill rotWithShape="1">
          <a:blip r:embed="rId5"/>
          <a:srcRect b="76003"/>
          <a:stretch/>
        </p:blipFill>
        <p:spPr>
          <a:xfrm>
            <a:off x="454040" y="2684494"/>
            <a:ext cx="6706475" cy="744506"/>
          </a:xfrm>
          <a:prstGeom prst="rect">
            <a:avLst/>
          </a:prstGeom>
        </p:spPr>
      </p:pic>
      <p:pic>
        <p:nvPicPr>
          <p:cNvPr id="11" name="Picture 10">
            <a:extLst>
              <a:ext uri="{FF2B5EF4-FFF2-40B4-BE49-F238E27FC236}">
                <a16:creationId xmlns:a16="http://schemas.microsoft.com/office/drawing/2014/main" id="{F17D6D8B-0CC8-035D-2819-754074063E69}"/>
              </a:ext>
            </a:extLst>
          </p:cNvPr>
          <p:cNvPicPr>
            <a:picLocks noChangeAspect="1"/>
          </p:cNvPicPr>
          <p:nvPr/>
        </p:nvPicPr>
        <p:blipFill rotWithShape="1">
          <a:blip r:embed="rId5"/>
          <a:srcRect t="25529" b="35489"/>
          <a:stretch/>
        </p:blipFill>
        <p:spPr>
          <a:xfrm>
            <a:off x="455184" y="3342161"/>
            <a:ext cx="6706475" cy="1209448"/>
          </a:xfrm>
          <a:prstGeom prst="rect">
            <a:avLst/>
          </a:prstGeom>
        </p:spPr>
      </p:pic>
      <p:pic>
        <p:nvPicPr>
          <p:cNvPr id="12" name="Picture 11">
            <a:extLst>
              <a:ext uri="{FF2B5EF4-FFF2-40B4-BE49-F238E27FC236}">
                <a16:creationId xmlns:a16="http://schemas.microsoft.com/office/drawing/2014/main" id="{EBE8E002-3792-1F77-E9BE-487C5075990E}"/>
              </a:ext>
            </a:extLst>
          </p:cNvPr>
          <p:cNvPicPr>
            <a:picLocks noChangeAspect="1"/>
          </p:cNvPicPr>
          <p:nvPr/>
        </p:nvPicPr>
        <p:blipFill rotWithShape="1">
          <a:blip r:embed="rId5"/>
          <a:srcRect t="63809" b="-605"/>
          <a:stretch/>
        </p:blipFill>
        <p:spPr>
          <a:xfrm>
            <a:off x="455180" y="4573381"/>
            <a:ext cx="6706475" cy="1141614"/>
          </a:xfrm>
          <a:prstGeom prst="rect">
            <a:avLst/>
          </a:prstGeom>
        </p:spPr>
      </p:pic>
      <p:pic>
        <p:nvPicPr>
          <p:cNvPr id="14" name="Picture 13">
            <a:extLst>
              <a:ext uri="{FF2B5EF4-FFF2-40B4-BE49-F238E27FC236}">
                <a16:creationId xmlns:a16="http://schemas.microsoft.com/office/drawing/2014/main" id="{5ADB0A45-29D0-D116-B629-E413351B0BA3}"/>
              </a:ext>
            </a:extLst>
          </p:cNvPr>
          <p:cNvPicPr>
            <a:picLocks noChangeAspect="1"/>
          </p:cNvPicPr>
          <p:nvPr/>
        </p:nvPicPr>
        <p:blipFill rotWithShape="1">
          <a:blip r:embed="rId6"/>
          <a:srcRect r="2996"/>
          <a:stretch/>
        </p:blipFill>
        <p:spPr>
          <a:xfrm>
            <a:off x="7807305" y="1193215"/>
            <a:ext cx="3963312" cy="1758589"/>
          </a:xfrm>
          <a:prstGeom prst="rect">
            <a:avLst/>
          </a:prstGeom>
        </p:spPr>
      </p:pic>
      <p:pic>
        <p:nvPicPr>
          <p:cNvPr id="16" name="Picture 15">
            <a:extLst>
              <a:ext uri="{FF2B5EF4-FFF2-40B4-BE49-F238E27FC236}">
                <a16:creationId xmlns:a16="http://schemas.microsoft.com/office/drawing/2014/main" id="{456728B0-17BE-3272-D60B-A99A6A4E38BE}"/>
              </a:ext>
            </a:extLst>
          </p:cNvPr>
          <p:cNvPicPr>
            <a:picLocks noChangeAspect="1"/>
          </p:cNvPicPr>
          <p:nvPr/>
        </p:nvPicPr>
        <p:blipFill rotWithShape="1">
          <a:blip r:embed="rId7"/>
          <a:srcRect r="2625"/>
          <a:stretch/>
        </p:blipFill>
        <p:spPr>
          <a:xfrm>
            <a:off x="7805019" y="2951804"/>
            <a:ext cx="3965598" cy="1619753"/>
          </a:xfrm>
          <a:prstGeom prst="rect">
            <a:avLst/>
          </a:prstGeom>
        </p:spPr>
      </p:pic>
      <p:pic>
        <p:nvPicPr>
          <p:cNvPr id="18" name="Picture 17">
            <a:extLst>
              <a:ext uri="{FF2B5EF4-FFF2-40B4-BE49-F238E27FC236}">
                <a16:creationId xmlns:a16="http://schemas.microsoft.com/office/drawing/2014/main" id="{CCC6186C-62E9-BA28-1354-554C7EA86B4E}"/>
              </a:ext>
            </a:extLst>
          </p:cNvPr>
          <p:cNvPicPr>
            <a:picLocks noChangeAspect="1"/>
          </p:cNvPicPr>
          <p:nvPr/>
        </p:nvPicPr>
        <p:blipFill>
          <a:blip r:embed="rId8"/>
          <a:stretch>
            <a:fillRect/>
          </a:stretch>
        </p:blipFill>
        <p:spPr>
          <a:xfrm>
            <a:off x="7803875" y="4571557"/>
            <a:ext cx="3966742" cy="866072"/>
          </a:xfrm>
          <a:prstGeom prst="rect">
            <a:avLst/>
          </a:prstGeom>
        </p:spPr>
      </p:pic>
      <p:pic>
        <p:nvPicPr>
          <p:cNvPr id="3" name="Picture 2" descr="A person with a beard&#10;&#10;Description automatically generated">
            <a:extLst>
              <a:ext uri="{FF2B5EF4-FFF2-40B4-BE49-F238E27FC236}">
                <a16:creationId xmlns:a16="http://schemas.microsoft.com/office/drawing/2014/main" id="{99EDFACE-37A5-9464-B343-EB6D448BA2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5" name="Picture 4">
            <a:extLst>
              <a:ext uri="{FF2B5EF4-FFF2-40B4-BE49-F238E27FC236}">
                <a16:creationId xmlns:a16="http://schemas.microsoft.com/office/drawing/2014/main" id="{316A3697-D179-504D-6150-E489717FD0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9144" y="237342"/>
            <a:ext cx="906727" cy="360740"/>
          </a:xfrm>
          <a:prstGeom prst="rect">
            <a:avLst/>
          </a:prstGeom>
        </p:spPr>
      </p:pic>
      <p:sp>
        <p:nvSpPr>
          <p:cNvPr id="6" name="TextBox 5">
            <a:extLst>
              <a:ext uri="{FF2B5EF4-FFF2-40B4-BE49-F238E27FC236}">
                <a16:creationId xmlns:a16="http://schemas.microsoft.com/office/drawing/2014/main" id="{8C072584-5C59-FC6A-759E-096E4E4F20F3}"/>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883232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869354" cy="238765"/>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lang="en-US" sz="2400" b="1" dirty="0">
                <a:solidFill>
                  <a:srgbClr val="FFFF00"/>
                </a:solidFill>
                <a:latin typeface="Calibri Light" panose="020F0302020204030204"/>
                <a:ea typeface="+mn-ea"/>
                <a:cs typeface="+mn-cs"/>
              </a:rPr>
              <a:t>M</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odules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Node? What is the difference between a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function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a:t>
            </a:r>
            <a:r>
              <a:rPr kumimoji="0" lang="en-US" sz="2400" b="1" i="0" u="none" strike="noStrike" kern="1200" cap="none" spc="0" normalizeH="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noProof="0" dirty="0">
                <a:ln>
                  <a:noFill/>
                </a:ln>
                <a:solidFill>
                  <a:srgbClr val="FFFF00"/>
                </a:solidFill>
                <a:effectLst/>
                <a:uLnTx/>
                <a:uFillTx/>
                <a:latin typeface="Calibri Light" panose="020F0302020204030204"/>
                <a:ea typeface="+mn-ea"/>
                <a:cs typeface="+mn-cs"/>
              </a:rPr>
              <a:t>module</a:t>
            </a:r>
            <a:r>
              <a:rPr kumimoji="0" lang="en-US" sz="2400" b="1" i="0" u="none" strike="noStrike" kern="1200" cap="none" spc="0" normalizeH="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1" name="Picture 10">
            <a:extLst>
              <a:ext uri="{FF2B5EF4-FFF2-40B4-BE49-F238E27FC236}">
                <a16:creationId xmlns:a16="http://schemas.microsoft.com/office/drawing/2014/main" id="{142E5B03-4AB1-82C7-BA3B-2701DECE6C77}"/>
              </a:ext>
            </a:extLst>
          </p:cNvPr>
          <p:cNvPicPr>
            <a:picLocks noChangeAspect="1"/>
          </p:cNvPicPr>
          <p:nvPr/>
        </p:nvPicPr>
        <p:blipFill rotWithShape="1">
          <a:blip r:embed="rId4"/>
          <a:srcRect l="9901" t="13229"/>
          <a:stretch/>
        </p:blipFill>
        <p:spPr>
          <a:xfrm>
            <a:off x="697153" y="2593205"/>
            <a:ext cx="4260518" cy="2073388"/>
          </a:xfrm>
          <a:prstGeom prst="rect">
            <a:avLst/>
          </a:prstGeom>
        </p:spPr>
      </p:pic>
      <p:sp>
        <p:nvSpPr>
          <p:cNvPr id="12" name="TextBox 11">
            <a:extLst>
              <a:ext uri="{FF2B5EF4-FFF2-40B4-BE49-F238E27FC236}">
                <a16:creationId xmlns:a16="http://schemas.microsoft.com/office/drawing/2014/main" id="{09022E14-DDC4-102F-2DA9-29FCFD83440E}"/>
              </a:ext>
            </a:extLst>
          </p:cNvPr>
          <p:cNvSpPr txBox="1"/>
          <p:nvPr/>
        </p:nvSpPr>
        <p:spPr>
          <a:xfrm>
            <a:off x="355694" y="1127703"/>
            <a:ext cx="5120315"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module contains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specific functionality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can be easily reused within a Node.js application.</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Ideally in node.js, a JavaScript file can be treated as a module.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53C8AB41-848B-F494-5BB2-9020EAA13829}"/>
              </a:ext>
            </a:extLst>
          </p:cNvPr>
          <p:cNvSpPr txBox="1"/>
          <p:nvPr/>
        </p:nvSpPr>
        <p:spPr>
          <a:xfrm>
            <a:off x="355693" y="4931766"/>
            <a:ext cx="5120315"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module is a broader concept that encapsulates functionality, while a function is a specific set of instructions within that module.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Modules can contain multiple functions and variables.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6E0FDF8-7AE3-9866-FE6D-19F8A2830FFB}"/>
              </a:ext>
            </a:extLst>
          </p:cNvPr>
          <p:cNvPicPr>
            <a:picLocks noChangeAspect="1"/>
          </p:cNvPicPr>
          <p:nvPr/>
        </p:nvPicPr>
        <p:blipFill rotWithShape="1">
          <a:blip r:embed="rId5"/>
          <a:srcRect b="33821"/>
          <a:stretch/>
        </p:blipFill>
        <p:spPr>
          <a:xfrm>
            <a:off x="9012382" y="1156503"/>
            <a:ext cx="2789162" cy="3510090"/>
          </a:xfrm>
          <a:prstGeom prst="rect">
            <a:avLst/>
          </a:prstGeom>
        </p:spPr>
      </p:pic>
      <p:cxnSp>
        <p:nvCxnSpPr>
          <p:cNvPr id="17" name="Straight Arrow Connector 16">
            <a:extLst>
              <a:ext uri="{FF2B5EF4-FFF2-40B4-BE49-F238E27FC236}">
                <a16:creationId xmlns:a16="http://schemas.microsoft.com/office/drawing/2014/main" id="{D103F7C6-3009-E373-E914-80444A052727}"/>
              </a:ext>
            </a:extLst>
          </p:cNvPr>
          <p:cNvCxnSpPr>
            <a:cxnSpLocks/>
            <a:endCxn id="26" idx="3"/>
          </p:cNvCxnSpPr>
          <p:nvPr/>
        </p:nvCxnSpPr>
        <p:spPr>
          <a:xfrm flipH="1">
            <a:off x="7521743" y="3042744"/>
            <a:ext cx="1683887" cy="77238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EC54EA-9659-E0CB-0809-385851E1C4A2}"/>
              </a:ext>
            </a:extLst>
          </p:cNvPr>
          <p:cNvCxnSpPr>
            <a:cxnSpLocks/>
            <a:endCxn id="26" idx="3"/>
          </p:cNvCxnSpPr>
          <p:nvPr/>
        </p:nvCxnSpPr>
        <p:spPr>
          <a:xfrm flipH="1">
            <a:off x="7521743" y="3321269"/>
            <a:ext cx="1683887" cy="49385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D5E3FE-0840-9EE0-903A-398DC9970763}"/>
              </a:ext>
            </a:extLst>
          </p:cNvPr>
          <p:cNvCxnSpPr>
            <a:cxnSpLocks/>
            <a:endCxn id="26" idx="3"/>
          </p:cNvCxnSpPr>
          <p:nvPr/>
        </p:nvCxnSpPr>
        <p:spPr>
          <a:xfrm flipH="1">
            <a:off x="7521743" y="3694385"/>
            <a:ext cx="1683887" cy="12074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1AADB2-4721-433D-6607-86A11561EFC9}"/>
              </a:ext>
            </a:extLst>
          </p:cNvPr>
          <p:cNvCxnSpPr>
            <a:cxnSpLocks/>
            <a:endCxn id="26" idx="3"/>
          </p:cNvCxnSpPr>
          <p:nvPr/>
        </p:nvCxnSpPr>
        <p:spPr>
          <a:xfrm flipH="1" flipV="1">
            <a:off x="7521743" y="3815128"/>
            <a:ext cx="1683887" cy="27865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EEB294F-FF21-90A3-5380-6369F95A4C71}"/>
              </a:ext>
            </a:extLst>
          </p:cNvPr>
          <p:cNvSpPr txBox="1"/>
          <p:nvPr/>
        </p:nvSpPr>
        <p:spPr>
          <a:xfrm>
            <a:off x="6096001" y="3531222"/>
            <a:ext cx="1425742" cy="567811"/>
          </a:xfrm>
          <a:prstGeom prst="rect">
            <a:avLst/>
          </a:prstGeom>
          <a:noFill/>
          <a:ln w="25400">
            <a:solidFill>
              <a:srgbClr val="FF0000"/>
            </a:solidFill>
          </a:ln>
        </p:spPr>
        <p:txBody>
          <a:bodyPr wrap="square" lIns="180000" tIns="144000" rIns="180000" bIns="144000">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Modules</a:t>
            </a:r>
          </a:p>
        </p:txBody>
      </p:sp>
      <p:cxnSp>
        <p:nvCxnSpPr>
          <p:cNvPr id="33" name="Straight Arrow Connector 32">
            <a:extLst>
              <a:ext uri="{FF2B5EF4-FFF2-40B4-BE49-F238E27FC236}">
                <a16:creationId xmlns:a16="http://schemas.microsoft.com/office/drawing/2014/main" id="{9425EFED-2CC9-626D-FABA-93052C455E6C}"/>
              </a:ext>
            </a:extLst>
          </p:cNvPr>
          <p:cNvCxnSpPr>
            <a:cxnSpLocks/>
            <a:endCxn id="26" idx="3"/>
          </p:cNvCxnSpPr>
          <p:nvPr/>
        </p:nvCxnSpPr>
        <p:spPr>
          <a:xfrm flipH="1" flipV="1">
            <a:off x="7521743" y="3815128"/>
            <a:ext cx="1683887" cy="6029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CEC016E-8B37-6A08-016F-220F20F1135D}"/>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73382685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When to </a:t>
            </a:r>
            <a:r>
              <a:rPr lang="en-US" sz="2400" b="1" dirty="0">
                <a:solidFill>
                  <a:srgbClr val="FFFF00"/>
                </a:solidFill>
                <a:ea typeface="+mn-ea"/>
                <a:cs typeface="+mn-cs"/>
              </a:rPr>
              <a:t>use Promises</a:t>
            </a:r>
            <a:r>
              <a:rPr lang="en-US" sz="2400" b="1" dirty="0">
                <a:solidFill>
                  <a:schemeClr val="bg1"/>
                </a:solidFill>
                <a:ea typeface="+mn-ea"/>
                <a:cs typeface="+mn-cs"/>
              </a:rPr>
              <a:t> in real applications?</a:t>
            </a:r>
            <a:endParaRPr lang="en-IN" sz="2400" dirty="0">
              <a:solidFill>
                <a:schemeClr val="bg1"/>
              </a:solidFill>
            </a:endParaRPr>
          </a:p>
        </p:txBody>
      </p:sp>
      <p:sp>
        <p:nvSpPr>
          <p:cNvPr id="28" name="TextBox 27">
            <a:extLst>
              <a:ext uri="{FF2B5EF4-FFF2-40B4-BE49-F238E27FC236}">
                <a16:creationId xmlns:a16="http://schemas.microsoft.com/office/drawing/2014/main" id="{CC2FA0FB-F877-91B3-ACD1-BA354A81696C}"/>
              </a:ext>
            </a:extLst>
          </p:cNvPr>
          <p:cNvSpPr txBox="1"/>
          <p:nvPr/>
        </p:nvSpPr>
        <p:spPr>
          <a:xfrm>
            <a:off x="427703" y="1227021"/>
            <a:ext cx="5216111"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Promises are useful when you need to perform </a:t>
            </a:r>
            <a:r>
              <a:rPr kumimoji="0" lang="en-US" sz="1800" b="1" i="0" u="none" strike="noStrike" kern="1200" cap="none" spc="0" normalizeH="0" baseline="0" noProof="0" dirty="0">
                <a:ln>
                  <a:noFill/>
                </a:ln>
                <a:solidFill>
                  <a:prstClr val="black"/>
                </a:solidFill>
                <a:effectLst/>
                <a:uLnTx/>
                <a:uFillTx/>
                <a:latin typeface="Söhne"/>
                <a:ea typeface="+mn-ea"/>
                <a:cs typeface="+mn-cs"/>
              </a:rPr>
              <a:t>time taking operations in asynchronous manner</a:t>
            </a:r>
            <a:r>
              <a:rPr kumimoji="0" lang="en-US" sz="1800" b="0" i="0" u="none" strike="noStrike" kern="1200" cap="none" spc="0" normalizeH="0" baseline="0" noProof="0" dirty="0">
                <a:ln>
                  <a:noFill/>
                </a:ln>
                <a:solidFill>
                  <a:prstClr val="black"/>
                </a:solidFill>
                <a:effectLst/>
                <a:uLnTx/>
                <a:uFillTx/>
                <a:latin typeface="Söhne"/>
                <a:ea typeface="+mn-ea"/>
                <a:cs typeface="+mn-cs"/>
              </a:rPr>
              <a:t> and later handle the results when the result is available.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C0BFA7D4-3C2A-1675-DF0E-764DC68BE9F0}"/>
              </a:ext>
            </a:extLst>
          </p:cNvPr>
          <p:cNvGraphicFramePr/>
          <p:nvPr/>
        </p:nvGraphicFramePr>
        <p:xfrm>
          <a:off x="5703002" y="1462334"/>
          <a:ext cx="6061295" cy="451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erson with a beard&#10;&#10;Description automatically generated">
            <a:extLst>
              <a:ext uri="{FF2B5EF4-FFF2-40B4-BE49-F238E27FC236}">
                <a16:creationId xmlns:a16="http://schemas.microsoft.com/office/drawing/2014/main" id="{48CBA3B2-EA8F-76DA-DF9A-4D37CC418C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5" name="TextBox 4">
            <a:extLst>
              <a:ext uri="{FF2B5EF4-FFF2-40B4-BE49-F238E27FC236}">
                <a16:creationId xmlns:a16="http://schemas.microsoft.com/office/drawing/2014/main" id="{1AF58012-A1EB-A3D1-ECC2-0082528813C9}"/>
              </a:ext>
            </a:extLst>
          </p:cNvPr>
          <p:cNvSpPr txBox="1"/>
          <p:nvPr/>
        </p:nvSpPr>
        <p:spPr>
          <a:xfrm>
            <a:off x="10405730" y="6485478"/>
            <a:ext cx="17862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9" action="ppaction://hlinksldjump"/>
              </a:rPr>
              <a:t>back to chapter index</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0383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is the purpose of </a:t>
            </a:r>
            <a:r>
              <a:rPr lang="en-US" sz="2400" b="1" dirty="0">
                <a:solidFill>
                  <a:srgbClr val="FFFF00"/>
                </a:solidFill>
                <a:ea typeface="+mn-ea"/>
                <a:cs typeface="+mn-cs"/>
              </a:rPr>
              <a:t>async/ await</a:t>
            </a:r>
            <a:r>
              <a:rPr lang="en-US" sz="2400" b="1" dirty="0">
                <a:solidFill>
                  <a:schemeClr val="bg1"/>
                </a:solidFill>
                <a:ea typeface="+mn-ea"/>
                <a:cs typeface="+mn-cs"/>
              </a:rPr>
              <a:t>? Compare it with </a:t>
            </a:r>
            <a:r>
              <a:rPr lang="en-US" sz="2400" b="1" dirty="0">
                <a:solidFill>
                  <a:srgbClr val="FFFF00"/>
                </a:solidFill>
                <a:ea typeface="+mn-ea"/>
                <a:cs typeface="+mn-cs"/>
              </a:rPr>
              <a:t>Promises</a:t>
            </a:r>
            <a:r>
              <a:rPr lang="en-US" sz="2400" b="1" dirty="0">
                <a:solidFill>
                  <a:schemeClr val="bg1"/>
                </a:solidFill>
                <a:ea typeface="+mn-ea"/>
                <a:cs typeface="+mn-cs"/>
              </a:rPr>
              <a:t>?</a:t>
            </a:r>
            <a:endParaRPr lang="en-IN" sz="2400" dirty="0">
              <a:solidFill>
                <a:schemeClr val="bg1"/>
              </a:solidFill>
            </a:endParaRPr>
          </a:p>
        </p:txBody>
      </p:sp>
      <p:pic>
        <p:nvPicPr>
          <p:cNvPr id="4" name="Picture 3">
            <a:extLst>
              <a:ext uri="{FF2B5EF4-FFF2-40B4-BE49-F238E27FC236}">
                <a16:creationId xmlns:a16="http://schemas.microsoft.com/office/drawing/2014/main" id="{C762C904-94E9-A9C2-D3ED-F5997ABA3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0444" y="257004"/>
            <a:ext cx="906727" cy="360740"/>
          </a:xfrm>
          <a:prstGeom prst="rect">
            <a:avLst/>
          </a:prstGeom>
        </p:spPr>
      </p:pic>
      <p:sp>
        <p:nvSpPr>
          <p:cNvPr id="8" name="Oval 7">
            <a:extLst>
              <a:ext uri="{FF2B5EF4-FFF2-40B4-BE49-F238E27FC236}">
                <a16:creationId xmlns:a16="http://schemas.microsoft.com/office/drawing/2014/main" id="{D7D6659F-2413-A645-22D9-637C15D1BA7D}"/>
              </a:ext>
            </a:extLst>
          </p:cNvPr>
          <p:cNvSpPr/>
          <p:nvPr/>
        </p:nvSpPr>
        <p:spPr>
          <a:xfrm>
            <a:off x="2388567" y="2117557"/>
            <a:ext cx="4821001" cy="3063629"/>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7A4C566-D361-90AE-4A59-CB2BCA341F7C}"/>
              </a:ext>
            </a:extLst>
          </p:cNvPr>
          <p:cNvSpPr/>
          <p:nvPr/>
        </p:nvSpPr>
        <p:spPr>
          <a:xfrm>
            <a:off x="5158919" y="2137196"/>
            <a:ext cx="4668252" cy="3043990"/>
          </a:xfrm>
          <a:prstGeom prst="ellipse">
            <a:avLst/>
          </a:prstGeom>
          <a:solidFill>
            <a:schemeClr val="accent2">
              <a:alpha val="7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1A346B1F-399F-8C78-2DFB-503FB3CDEE9D}"/>
              </a:ext>
            </a:extLst>
          </p:cNvPr>
          <p:cNvSpPr txBox="1"/>
          <p:nvPr/>
        </p:nvSpPr>
        <p:spPr>
          <a:xfrm>
            <a:off x="5405734" y="2864541"/>
            <a:ext cx="1903405"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promise constructor/ resolve/ reject</a:t>
            </a: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5DFCA78-1FA3-5839-94AF-A5F9A8E0AE06}"/>
              </a:ext>
            </a:extLst>
          </p:cNvPr>
          <p:cNvSpPr txBox="1"/>
          <p:nvPr/>
        </p:nvSpPr>
        <p:spPr>
          <a:xfrm>
            <a:off x="7609926" y="3438413"/>
            <a:ext cx="14237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then()/ catch()</a:t>
            </a: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47BE052-766D-3874-3F92-B028F6A0F2D3}"/>
              </a:ext>
            </a:extLst>
          </p:cNvPr>
          <p:cNvSpPr txBox="1"/>
          <p:nvPr/>
        </p:nvSpPr>
        <p:spPr>
          <a:xfrm>
            <a:off x="3504417" y="3438413"/>
            <a:ext cx="120751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try{}/ catch()</a:t>
            </a: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E03B34FD-D387-4B13-E64A-9118219C4531}"/>
              </a:ext>
            </a:extLst>
          </p:cNvPr>
          <p:cNvSpPr txBox="1"/>
          <p:nvPr/>
        </p:nvSpPr>
        <p:spPr>
          <a:xfrm>
            <a:off x="3085234" y="2864541"/>
            <a:ext cx="204587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Async-Await</a:t>
            </a: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B981271D-93AD-89A3-BD92-92B469C26622}"/>
              </a:ext>
            </a:extLst>
          </p:cNvPr>
          <p:cNvSpPr txBox="1"/>
          <p:nvPr/>
        </p:nvSpPr>
        <p:spPr>
          <a:xfrm>
            <a:off x="7472161" y="2864541"/>
            <a:ext cx="204587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Promises</a:t>
            </a: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5141799-C7FF-0539-0E6F-610CF0EEC591}"/>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87999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is the purpose of </a:t>
            </a:r>
            <a:r>
              <a:rPr lang="en-US" sz="2400" b="1" dirty="0">
                <a:solidFill>
                  <a:srgbClr val="FFFF00"/>
                </a:solidFill>
                <a:ea typeface="+mn-ea"/>
                <a:cs typeface="+mn-cs"/>
              </a:rPr>
              <a:t>async/ await</a:t>
            </a:r>
            <a:r>
              <a:rPr lang="en-US" sz="2400" b="1" dirty="0">
                <a:solidFill>
                  <a:schemeClr val="bg1"/>
                </a:solidFill>
                <a:ea typeface="+mn-ea"/>
                <a:cs typeface="+mn-cs"/>
              </a:rPr>
              <a:t>? Compare it with </a:t>
            </a:r>
            <a:r>
              <a:rPr lang="en-US" sz="2400" b="1" dirty="0">
                <a:solidFill>
                  <a:srgbClr val="FFFF00"/>
                </a:solidFill>
                <a:ea typeface="+mn-ea"/>
                <a:cs typeface="+mn-cs"/>
              </a:rPr>
              <a:t>Promises</a:t>
            </a:r>
            <a:r>
              <a:rPr lang="en-US" sz="2400" b="1" dirty="0">
                <a:solidFill>
                  <a:schemeClr val="bg1"/>
                </a:solidFill>
                <a:ea typeface="+mn-ea"/>
                <a:cs typeface="+mn-cs"/>
              </a:rPr>
              <a:t>?</a:t>
            </a:r>
            <a:endParaRPr lang="en-IN" sz="2400" dirty="0">
              <a:solidFill>
                <a:schemeClr val="bg1"/>
              </a:solidFill>
            </a:endParaRPr>
          </a:p>
        </p:txBody>
      </p:sp>
      <p:pic>
        <p:nvPicPr>
          <p:cNvPr id="4" name="Picture 3">
            <a:extLst>
              <a:ext uri="{FF2B5EF4-FFF2-40B4-BE49-F238E27FC236}">
                <a16:creationId xmlns:a16="http://schemas.microsoft.com/office/drawing/2014/main" id="{C762C904-94E9-A9C2-D3ED-F5997ABA3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0444" y="257004"/>
            <a:ext cx="906727" cy="360740"/>
          </a:xfrm>
          <a:prstGeom prst="rect">
            <a:avLst/>
          </a:prstGeom>
        </p:spPr>
      </p:pic>
      <p:pic>
        <p:nvPicPr>
          <p:cNvPr id="22" name="Picture 21">
            <a:extLst>
              <a:ext uri="{FF2B5EF4-FFF2-40B4-BE49-F238E27FC236}">
                <a16:creationId xmlns:a16="http://schemas.microsoft.com/office/drawing/2014/main" id="{084253CB-F002-04CE-10B0-B487FCC430F1}"/>
              </a:ext>
            </a:extLst>
          </p:cNvPr>
          <p:cNvPicPr>
            <a:picLocks noChangeAspect="1"/>
          </p:cNvPicPr>
          <p:nvPr/>
        </p:nvPicPr>
        <p:blipFill>
          <a:blip r:embed="rId4"/>
          <a:stretch>
            <a:fillRect/>
          </a:stretch>
        </p:blipFill>
        <p:spPr>
          <a:xfrm>
            <a:off x="489324" y="4066430"/>
            <a:ext cx="5129063" cy="2470386"/>
          </a:xfrm>
          <a:prstGeom prst="rect">
            <a:avLst/>
          </a:prstGeom>
        </p:spPr>
      </p:pic>
      <p:pic>
        <p:nvPicPr>
          <p:cNvPr id="24" name="Picture 23">
            <a:extLst>
              <a:ext uri="{FF2B5EF4-FFF2-40B4-BE49-F238E27FC236}">
                <a16:creationId xmlns:a16="http://schemas.microsoft.com/office/drawing/2014/main" id="{4AC7BB3D-099D-34D1-00F2-C98DBC82C0FE}"/>
              </a:ext>
            </a:extLst>
          </p:cNvPr>
          <p:cNvPicPr>
            <a:picLocks noChangeAspect="1"/>
          </p:cNvPicPr>
          <p:nvPr/>
        </p:nvPicPr>
        <p:blipFill rotWithShape="1">
          <a:blip r:embed="rId5"/>
          <a:srcRect b="46305"/>
          <a:stretch/>
        </p:blipFill>
        <p:spPr>
          <a:xfrm>
            <a:off x="7234990" y="3626919"/>
            <a:ext cx="4529308" cy="3022192"/>
          </a:xfrm>
          <a:prstGeom prst="rect">
            <a:avLst/>
          </a:prstGeom>
        </p:spPr>
      </p:pic>
      <p:pic>
        <p:nvPicPr>
          <p:cNvPr id="25" name="Picture 24">
            <a:extLst>
              <a:ext uri="{FF2B5EF4-FFF2-40B4-BE49-F238E27FC236}">
                <a16:creationId xmlns:a16="http://schemas.microsoft.com/office/drawing/2014/main" id="{F800B1D0-CA03-E876-025B-E9030F59A891}"/>
              </a:ext>
            </a:extLst>
          </p:cNvPr>
          <p:cNvPicPr>
            <a:picLocks noChangeAspect="1"/>
          </p:cNvPicPr>
          <p:nvPr/>
        </p:nvPicPr>
        <p:blipFill rotWithShape="1">
          <a:blip r:embed="rId5"/>
          <a:srcRect t="56102" b="1138"/>
          <a:stretch/>
        </p:blipFill>
        <p:spPr>
          <a:xfrm>
            <a:off x="7234990" y="1087842"/>
            <a:ext cx="4529307" cy="2406684"/>
          </a:xfrm>
          <a:prstGeom prst="rect">
            <a:avLst/>
          </a:prstGeom>
        </p:spPr>
      </p:pic>
      <p:cxnSp>
        <p:nvCxnSpPr>
          <p:cNvPr id="27" name="Straight Arrow Connector 26">
            <a:extLst>
              <a:ext uri="{FF2B5EF4-FFF2-40B4-BE49-F238E27FC236}">
                <a16:creationId xmlns:a16="http://schemas.microsoft.com/office/drawing/2014/main" id="{AFC061E5-2F9F-CE5B-44FA-3EB8C41CFEA0}"/>
              </a:ext>
            </a:extLst>
          </p:cNvPr>
          <p:cNvCxnSpPr>
            <a:cxnSpLocks/>
            <a:stCxn id="25" idx="1"/>
          </p:cNvCxnSpPr>
          <p:nvPr/>
        </p:nvCxnSpPr>
        <p:spPr>
          <a:xfrm flipH="1">
            <a:off x="5618387" y="2291184"/>
            <a:ext cx="1616603" cy="29022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D3974F-3F7A-FDBF-199E-450300751AF3}"/>
              </a:ext>
            </a:extLst>
          </p:cNvPr>
          <p:cNvCxnSpPr>
            <a:cxnSpLocks/>
            <a:stCxn id="24" idx="1"/>
            <a:endCxn id="22" idx="3"/>
          </p:cNvCxnSpPr>
          <p:nvPr/>
        </p:nvCxnSpPr>
        <p:spPr>
          <a:xfrm flipH="1">
            <a:off x="5618387" y="5138015"/>
            <a:ext cx="1616603" cy="1636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38686C-6B08-2A56-1B37-5ACB9D174F1C}"/>
              </a:ext>
            </a:extLst>
          </p:cNvPr>
          <p:cNvSpPr txBox="1"/>
          <p:nvPr/>
        </p:nvSpPr>
        <p:spPr>
          <a:xfrm>
            <a:off x="322217" y="1066752"/>
            <a:ext cx="6456956" cy="276998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Similarities and differences between promises and async-await: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Promises and async/await can achieve the same goal of handling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asynchronous operations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async/await provides a more concise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readable syntax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resembles synchronous code whereas </a:t>
            </a:r>
            <a:r>
              <a:rPr kumimoji="0" lang="en-US" sz="1800" b="0" i="0" u="none" strike="noStrike" kern="1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Promises use a chaining syntax with </a:t>
            </a:r>
            <a:r>
              <a:rPr kumimoji="0" lang="en-US" sz="1800" b="1" i="0" u="none" strike="noStrike" kern="1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then() and catch()</a:t>
            </a:r>
            <a:r>
              <a:rPr kumimoji="0" lang="en-US" sz="1800" b="0" i="0" u="none" strike="noStrike" kern="1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which is not that readable.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async/await still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relies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Promises for handling the asynchronous nature of the code.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E05C863-64B7-AB6E-4BAE-7BBF09124C2A}"/>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7647212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3CBCFA1-CE8B-23DB-4435-E3AFF7518BD1}"/>
              </a:ext>
            </a:extLst>
          </p:cNvPr>
          <p:cNvPicPr>
            <a:picLocks noChangeAspect="1"/>
          </p:cNvPicPr>
          <p:nvPr/>
        </p:nvPicPr>
        <p:blipFill rotWithShape="1">
          <a:blip r:embed="rId3"/>
          <a:srcRect b="58768"/>
          <a:stretch/>
        </p:blipFill>
        <p:spPr>
          <a:xfrm>
            <a:off x="5438125" y="988640"/>
            <a:ext cx="6600493" cy="2408997"/>
          </a:xfrm>
          <a:prstGeom prst="rect">
            <a:avLst/>
          </a:prstGeom>
        </p:spPr>
      </p:pic>
      <p:pic>
        <p:nvPicPr>
          <p:cNvPr id="17" name="Picture 16">
            <a:extLst>
              <a:ext uri="{FF2B5EF4-FFF2-40B4-BE49-F238E27FC236}">
                <a16:creationId xmlns:a16="http://schemas.microsoft.com/office/drawing/2014/main" id="{02F861A7-8908-1B98-1432-C630665F778E}"/>
              </a:ext>
            </a:extLst>
          </p:cNvPr>
          <p:cNvPicPr>
            <a:picLocks noChangeAspect="1"/>
          </p:cNvPicPr>
          <p:nvPr/>
        </p:nvPicPr>
        <p:blipFill rotWithShape="1">
          <a:blip r:embed="rId3"/>
          <a:srcRect t="43390" b="304"/>
          <a:stretch/>
        </p:blipFill>
        <p:spPr>
          <a:xfrm>
            <a:off x="5438125" y="3488483"/>
            <a:ext cx="6600493" cy="3289737"/>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Explain the use of </a:t>
            </a:r>
            <a:r>
              <a:rPr lang="en-US" sz="2400" b="1" dirty="0">
                <a:solidFill>
                  <a:srgbClr val="FFFF00"/>
                </a:solidFill>
                <a:ea typeface="+mn-ea"/>
                <a:cs typeface="+mn-cs"/>
              </a:rPr>
              <a:t>async</a:t>
            </a:r>
            <a:r>
              <a:rPr lang="en-US" sz="2400" b="1" dirty="0">
                <a:solidFill>
                  <a:schemeClr val="bg1"/>
                </a:solidFill>
                <a:ea typeface="+mn-ea"/>
                <a:cs typeface="+mn-cs"/>
              </a:rPr>
              <a:t> and </a:t>
            </a:r>
            <a:r>
              <a:rPr lang="en-US" sz="2400" b="1" dirty="0">
                <a:solidFill>
                  <a:srgbClr val="FFFF00"/>
                </a:solidFill>
                <a:ea typeface="+mn-ea"/>
                <a:cs typeface="+mn-cs"/>
              </a:rPr>
              <a:t>await</a:t>
            </a:r>
            <a:r>
              <a:rPr lang="en-US" sz="2400" b="1" dirty="0">
                <a:solidFill>
                  <a:schemeClr val="bg1"/>
                </a:solidFill>
                <a:ea typeface="+mn-ea"/>
                <a:cs typeface="+mn-cs"/>
              </a:rPr>
              <a:t> keywords in JS?</a:t>
            </a:r>
            <a:endParaRPr lang="en-IN" sz="2400" dirty="0">
              <a:solidFill>
                <a:schemeClr val="bg1"/>
              </a:solidFill>
            </a:endParaRPr>
          </a:p>
        </p:txBody>
      </p:sp>
      <p:sp>
        <p:nvSpPr>
          <p:cNvPr id="10" name="TextBox 9">
            <a:extLst>
              <a:ext uri="{FF2B5EF4-FFF2-40B4-BE49-F238E27FC236}">
                <a16:creationId xmlns:a16="http://schemas.microsoft.com/office/drawing/2014/main" id="{605EDB8A-86B9-90DA-5D5E-E4F614DA8DE0}"/>
              </a:ext>
            </a:extLst>
          </p:cNvPr>
          <p:cNvSpPr txBox="1"/>
          <p:nvPr/>
        </p:nvSpPr>
        <p:spPr>
          <a:xfrm>
            <a:off x="300684" y="1038976"/>
            <a:ext cx="4890914"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async keyword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used to define a function as 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asynchronous function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which means the code inside async function will not block the execution other code.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await keyword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used within an async function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pause the execution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the function until a Promise is resolved or rejected.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B24CE15-3EA7-0FDC-5616-976EF7670859}"/>
              </a:ext>
            </a:extLst>
          </p:cNvPr>
          <p:cNvSpPr/>
          <p:nvPr/>
        </p:nvSpPr>
        <p:spPr>
          <a:xfrm>
            <a:off x="5574087" y="3568542"/>
            <a:ext cx="667478" cy="2680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6DCD60F-F232-ACA8-2A7A-E47477D4747B}"/>
              </a:ext>
            </a:extLst>
          </p:cNvPr>
          <p:cNvSpPr/>
          <p:nvPr/>
        </p:nvSpPr>
        <p:spPr>
          <a:xfrm>
            <a:off x="5788048" y="5254898"/>
            <a:ext cx="667478" cy="2680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2D1CB3AF-4E0B-B86A-D175-1A138B4E965D}"/>
              </a:ext>
            </a:extLst>
          </p:cNvPr>
          <p:cNvPicPr>
            <a:picLocks noChangeAspect="1"/>
          </p:cNvPicPr>
          <p:nvPr/>
        </p:nvPicPr>
        <p:blipFill>
          <a:blip r:embed="rId4"/>
          <a:stretch>
            <a:fillRect/>
          </a:stretch>
        </p:blipFill>
        <p:spPr>
          <a:xfrm>
            <a:off x="1183039" y="4539648"/>
            <a:ext cx="3126204" cy="1966610"/>
          </a:xfrm>
          <a:prstGeom prst="rect">
            <a:avLst/>
          </a:prstGeom>
        </p:spPr>
      </p:pic>
      <p:pic>
        <p:nvPicPr>
          <p:cNvPr id="20" name="Picture 19">
            <a:extLst>
              <a:ext uri="{FF2B5EF4-FFF2-40B4-BE49-F238E27FC236}">
                <a16:creationId xmlns:a16="http://schemas.microsoft.com/office/drawing/2014/main" id="{C13E9905-C185-25EA-2F8C-1A0662D484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000" y="235710"/>
            <a:ext cx="906727" cy="360740"/>
          </a:xfrm>
          <a:prstGeom prst="rect">
            <a:avLst/>
          </a:prstGeom>
        </p:spPr>
      </p:pic>
      <p:sp>
        <p:nvSpPr>
          <p:cNvPr id="3" name="TextBox 2">
            <a:extLst>
              <a:ext uri="{FF2B5EF4-FFF2-40B4-BE49-F238E27FC236}">
                <a16:creationId xmlns:a16="http://schemas.microsoft.com/office/drawing/2014/main" id="{756B474C-6E13-8732-A698-FB68527AB728}"/>
              </a:ext>
            </a:extLst>
          </p:cNvPr>
          <p:cNvSpPr txBox="1"/>
          <p:nvPr/>
        </p:nvSpPr>
        <p:spPr>
          <a:xfrm>
            <a:off x="10405730" y="6485478"/>
            <a:ext cx="17862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6" action="ppaction://hlinksldjump"/>
              </a:rPr>
              <a:t>back to chapter index</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B41C3D7-D53A-34C8-DA8D-0793BF0ED002}"/>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6430769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Can we use async keyword without await keyword and vice versa?</a:t>
            </a:r>
            <a:endParaRPr lang="en-IN" sz="2400" dirty="0">
              <a:solidFill>
                <a:schemeClr val="bg1"/>
              </a:solidFill>
            </a:endParaRPr>
          </a:p>
        </p:txBody>
      </p:sp>
      <p:sp>
        <p:nvSpPr>
          <p:cNvPr id="10" name="TextBox 9">
            <a:extLst>
              <a:ext uri="{FF2B5EF4-FFF2-40B4-BE49-F238E27FC236}">
                <a16:creationId xmlns:a16="http://schemas.microsoft.com/office/drawing/2014/main" id="{605EDB8A-86B9-90DA-5D5E-E4F614DA8DE0}"/>
              </a:ext>
            </a:extLst>
          </p:cNvPr>
          <p:cNvSpPr txBox="1"/>
          <p:nvPr/>
        </p:nvSpPr>
        <p:spPr>
          <a:xfrm>
            <a:off x="562897" y="1216407"/>
            <a:ext cx="539541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Yes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 use async keyword without await keyword.</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C5EA5D44-1573-6B73-04F0-837B4556EFEE}"/>
              </a:ext>
            </a:extLst>
          </p:cNvPr>
          <p:cNvPicPr>
            <a:picLocks noChangeAspect="1"/>
          </p:cNvPicPr>
          <p:nvPr/>
        </p:nvPicPr>
        <p:blipFill rotWithShape="1">
          <a:blip r:embed="rId3"/>
          <a:srcRect b="39778"/>
          <a:stretch/>
        </p:blipFill>
        <p:spPr>
          <a:xfrm>
            <a:off x="943604" y="2015933"/>
            <a:ext cx="4603531" cy="1869722"/>
          </a:xfrm>
          <a:prstGeom prst="rect">
            <a:avLst/>
          </a:prstGeom>
        </p:spPr>
      </p:pic>
      <p:pic>
        <p:nvPicPr>
          <p:cNvPr id="15" name="Picture 14">
            <a:extLst>
              <a:ext uri="{FF2B5EF4-FFF2-40B4-BE49-F238E27FC236}">
                <a16:creationId xmlns:a16="http://schemas.microsoft.com/office/drawing/2014/main" id="{44FE4A21-70C9-BACA-921B-9CFEC33787CF}"/>
              </a:ext>
            </a:extLst>
          </p:cNvPr>
          <p:cNvPicPr>
            <a:picLocks noChangeAspect="1"/>
          </p:cNvPicPr>
          <p:nvPr/>
        </p:nvPicPr>
        <p:blipFill rotWithShape="1">
          <a:blip r:embed="rId3"/>
          <a:srcRect t="60381" b="482"/>
          <a:stretch/>
        </p:blipFill>
        <p:spPr>
          <a:xfrm>
            <a:off x="943604" y="3885655"/>
            <a:ext cx="4603531" cy="1215096"/>
          </a:xfrm>
          <a:prstGeom prst="rect">
            <a:avLst/>
          </a:prstGeom>
        </p:spPr>
      </p:pic>
      <p:pic>
        <p:nvPicPr>
          <p:cNvPr id="7" name="Picture 6">
            <a:extLst>
              <a:ext uri="{FF2B5EF4-FFF2-40B4-BE49-F238E27FC236}">
                <a16:creationId xmlns:a16="http://schemas.microsoft.com/office/drawing/2014/main" id="{F2354CC2-E942-1682-4B8C-563F6BCC7D79}"/>
              </a:ext>
            </a:extLst>
          </p:cNvPr>
          <p:cNvPicPr>
            <a:picLocks noChangeAspect="1"/>
          </p:cNvPicPr>
          <p:nvPr/>
        </p:nvPicPr>
        <p:blipFill>
          <a:blip r:embed="rId4"/>
          <a:stretch>
            <a:fillRect/>
          </a:stretch>
        </p:blipFill>
        <p:spPr>
          <a:xfrm>
            <a:off x="6538814" y="2015933"/>
            <a:ext cx="4925578" cy="3969868"/>
          </a:xfrm>
          <a:prstGeom prst="rect">
            <a:avLst/>
          </a:prstGeom>
        </p:spPr>
      </p:pic>
      <p:sp>
        <p:nvSpPr>
          <p:cNvPr id="8" name="TextBox 7">
            <a:extLst>
              <a:ext uri="{FF2B5EF4-FFF2-40B4-BE49-F238E27FC236}">
                <a16:creationId xmlns:a16="http://schemas.microsoft.com/office/drawing/2014/main" id="{0777AB8C-12F7-C43F-F8A0-13FE6D63113F}"/>
              </a:ext>
            </a:extLst>
          </p:cNvPr>
          <p:cNvSpPr txBox="1"/>
          <p:nvPr/>
        </p:nvSpPr>
        <p:spPr>
          <a:xfrm>
            <a:off x="6303897" y="1233593"/>
            <a:ext cx="53954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await keyword cannot be used without async.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1E50B06-574E-7293-F51B-B3A3FD0403D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7972303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62897" y="25812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How do you handle </a:t>
            </a:r>
            <a:r>
              <a:rPr lang="en-US" sz="2400" b="1" dirty="0">
                <a:solidFill>
                  <a:srgbClr val="FFFF00"/>
                </a:solidFill>
                <a:ea typeface="+mn-ea"/>
                <a:cs typeface="+mn-cs"/>
              </a:rPr>
              <a:t>errors in async/ await</a:t>
            </a:r>
            <a:r>
              <a:rPr lang="en-US" sz="2400" b="1" dirty="0">
                <a:solidFill>
                  <a:schemeClr val="bg1"/>
                </a:solidFill>
                <a:ea typeface="+mn-ea"/>
                <a:cs typeface="+mn-cs"/>
              </a:rPr>
              <a:t> functions?</a:t>
            </a:r>
            <a:endParaRPr lang="en-IN" sz="2400" dirty="0">
              <a:solidFill>
                <a:schemeClr val="bg1"/>
              </a:solidFill>
            </a:endParaRPr>
          </a:p>
        </p:txBody>
      </p:sp>
      <p:sp>
        <p:nvSpPr>
          <p:cNvPr id="10" name="TextBox 9">
            <a:extLst>
              <a:ext uri="{FF2B5EF4-FFF2-40B4-BE49-F238E27FC236}">
                <a16:creationId xmlns:a16="http://schemas.microsoft.com/office/drawing/2014/main" id="{605EDB8A-86B9-90DA-5D5E-E4F614DA8DE0}"/>
              </a:ext>
            </a:extLst>
          </p:cNvPr>
          <p:cNvSpPr txBox="1"/>
          <p:nvPr/>
        </p:nvSpPr>
        <p:spPr>
          <a:xfrm>
            <a:off x="415563" y="1154790"/>
            <a:ext cx="430339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async/await functions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we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handle errors using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try/catch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blocks.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DCCFD6C-E1C4-1A61-EEF0-278D58557DA2}"/>
              </a:ext>
            </a:extLst>
          </p:cNvPr>
          <p:cNvPicPr>
            <a:picLocks noChangeAspect="1"/>
          </p:cNvPicPr>
          <p:nvPr/>
        </p:nvPicPr>
        <p:blipFill rotWithShape="1">
          <a:blip r:embed="rId3"/>
          <a:srcRect r="28147" b="57519"/>
          <a:stretch/>
        </p:blipFill>
        <p:spPr>
          <a:xfrm>
            <a:off x="562897" y="2098871"/>
            <a:ext cx="4755337" cy="3312094"/>
          </a:xfrm>
          <a:prstGeom prst="rect">
            <a:avLst/>
          </a:prstGeom>
        </p:spPr>
      </p:pic>
      <p:pic>
        <p:nvPicPr>
          <p:cNvPr id="8" name="Picture 7">
            <a:extLst>
              <a:ext uri="{FF2B5EF4-FFF2-40B4-BE49-F238E27FC236}">
                <a16:creationId xmlns:a16="http://schemas.microsoft.com/office/drawing/2014/main" id="{B250778F-45A8-C21B-DEE2-39C9732C58F9}"/>
              </a:ext>
            </a:extLst>
          </p:cNvPr>
          <p:cNvPicPr>
            <a:picLocks noChangeAspect="1"/>
          </p:cNvPicPr>
          <p:nvPr/>
        </p:nvPicPr>
        <p:blipFill rotWithShape="1">
          <a:blip r:embed="rId3"/>
          <a:srcRect t="41701" r="2231" b="569"/>
          <a:stretch/>
        </p:blipFill>
        <p:spPr>
          <a:xfrm>
            <a:off x="5521996" y="2098871"/>
            <a:ext cx="6470531" cy="4501005"/>
          </a:xfrm>
          <a:prstGeom prst="rect">
            <a:avLst/>
          </a:prstGeom>
        </p:spPr>
      </p:pic>
      <p:sp>
        <p:nvSpPr>
          <p:cNvPr id="4" name="TextBox 3">
            <a:extLst>
              <a:ext uri="{FF2B5EF4-FFF2-40B4-BE49-F238E27FC236}">
                <a16:creationId xmlns:a16="http://schemas.microsoft.com/office/drawing/2014/main" id="{F35541FB-9660-65F8-88C4-55B50133D142}"/>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6821814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D1E82-D5FB-4650-A992-726840062130}"/>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ea typeface="+mn-ea"/>
                <a:cs typeface="+mn-cs"/>
              </a:rPr>
              <a:t>Chapters</a:t>
            </a:r>
          </a:p>
        </p:txBody>
      </p:sp>
      <p:pic>
        <p:nvPicPr>
          <p:cNvPr id="10" name="Picture 2" descr="Node">
            <a:extLst>
              <a:ext uri="{FF2B5EF4-FFF2-40B4-BE49-F238E27FC236}">
                <a16:creationId xmlns:a16="http://schemas.microsoft.com/office/drawing/2014/main" id="{D70FDFC9-8C0B-F69A-8A21-EBFA92E78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06" b="26607"/>
          <a:stretch/>
        </p:blipFill>
        <p:spPr bwMode="auto">
          <a:xfrm>
            <a:off x="3708363" y="69920"/>
            <a:ext cx="1378055" cy="7524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C212F526-4EDD-BC92-838D-415145160587}"/>
              </a:ext>
            </a:extLst>
          </p:cNvPr>
          <p:cNvGraphicFramePr/>
          <p:nvPr/>
        </p:nvGraphicFramePr>
        <p:xfrm>
          <a:off x="166925" y="963562"/>
          <a:ext cx="11858150" cy="3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E3291E76-ADEA-59FE-CC31-5859F8EB769D}"/>
              </a:ext>
            </a:extLst>
          </p:cNvPr>
          <p:cNvGraphicFramePr/>
          <p:nvPr/>
        </p:nvGraphicFramePr>
        <p:xfrm>
          <a:off x="166925" y="3730794"/>
          <a:ext cx="11858150" cy="30572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descr="A red and yellow sign with a black background&#10;&#10;Description automatically generated">
            <a:extLst>
              <a:ext uri="{FF2B5EF4-FFF2-40B4-BE49-F238E27FC236}">
                <a16:creationId xmlns:a16="http://schemas.microsoft.com/office/drawing/2014/main" id="{F19A6F64-7156-BED8-4DAD-2DAC2043FEA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00399" y="3924814"/>
            <a:ext cx="796412" cy="649515"/>
          </a:xfrm>
          <a:prstGeom prst="rect">
            <a:avLst/>
          </a:prstGeom>
        </p:spPr>
      </p:pic>
    </p:spTree>
    <p:extLst>
      <p:ext uri="{BB962C8B-B14F-4D97-AF65-F5344CB8AC3E}">
        <p14:creationId xmlns:p14="http://schemas.microsoft.com/office/powerpoint/2010/main" val="31908856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A close-up of a network&#10;&#10;Description automatically generated">
            <a:extLst>
              <a:ext uri="{FF2B5EF4-FFF2-40B4-BE49-F238E27FC236}">
                <a16:creationId xmlns:a16="http://schemas.microsoft.com/office/drawing/2014/main" id="{D96691D2-C06F-9DAD-D21D-BB577BAEBE37}"/>
              </a:ext>
            </a:extLst>
          </p:cNvPr>
          <p:cNvPicPr>
            <a:picLocks noChangeAspect="1"/>
          </p:cNvPicPr>
          <p:nvPr/>
        </p:nvPicPr>
        <p:blipFill rotWithShape="1">
          <a:blip r:embed="rId2">
            <a:alphaModFix amt="50000"/>
          </a:blip>
          <a:srcRect t="6989" b="2649"/>
          <a:stretch/>
        </p:blipFill>
        <p:spPr>
          <a:xfrm>
            <a:off x="20" y="10"/>
            <a:ext cx="12191981" cy="6857990"/>
          </a:xfrm>
          <a:prstGeom prst="rect">
            <a:avLst/>
          </a:prstGeom>
        </p:spPr>
      </p:pic>
      <p:sp>
        <p:nvSpPr>
          <p:cNvPr id="2" name="Title 1">
            <a:extLst>
              <a:ext uri="{FF2B5EF4-FFF2-40B4-BE49-F238E27FC236}">
                <a16:creationId xmlns:a16="http://schemas.microsoft.com/office/drawing/2014/main" id="{49A2A02B-3D4B-E2C6-87FF-145A0325A525}"/>
              </a:ext>
            </a:extLst>
          </p:cNvPr>
          <p:cNvSpPr>
            <a:spLocks noGrp="1"/>
          </p:cNvSpPr>
          <p:nvPr>
            <p:ph type="ctrTitle"/>
          </p:nvPr>
        </p:nvSpPr>
        <p:spPr>
          <a:xfrm>
            <a:off x="1524000" y="1122362"/>
            <a:ext cx="9144000" cy="2900518"/>
          </a:xfrm>
        </p:spPr>
        <p:txBody>
          <a:bodyPr>
            <a:normAutofit/>
          </a:bodyPr>
          <a:lstStyle/>
          <a:p>
            <a:r>
              <a:rPr lang="en-IN" sz="5600" dirty="0">
                <a:solidFill>
                  <a:srgbClr val="FFFFFF"/>
                </a:solidFill>
              </a:rPr>
              <a:t>All the best for your interviews</a:t>
            </a:r>
            <a:br>
              <a:rPr lang="en-IN" sz="5600" dirty="0">
                <a:solidFill>
                  <a:srgbClr val="FFFFFF"/>
                </a:solidFill>
              </a:rPr>
            </a:br>
            <a:br>
              <a:rPr lang="en-IN" sz="5600" dirty="0">
                <a:solidFill>
                  <a:srgbClr val="FFFFFF"/>
                </a:solidFill>
              </a:rPr>
            </a:br>
            <a:r>
              <a:rPr lang="en-IN" sz="5600" dirty="0">
                <a:solidFill>
                  <a:srgbClr val="FFFF00"/>
                </a:solidFill>
              </a:rPr>
              <a:t>Never ever give up</a:t>
            </a:r>
          </a:p>
        </p:txBody>
      </p:sp>
      <p:pic>
        <p:nvPicPr>
          <p:cNvPr id="5" name="Picture 4" descr="A person with a beard&#10;&#10;Description automatically generated">
            <a:extLst>
              <a:ext uri="{FF2B5EF4-FFF2-40B4-BE49-F238E27FC236}">
                <a16:creationId xmlns:a16="http://schemas.microsoft.com/office/drawing/2014/main" id="{0576167A-5C80-7F75-FB17-66808F0C8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127" y="4651862"/>
            <a:ext cx="1588528" cy="2061067"/>
          </a:xfrm>
          <a:prstGeom prst="rect">
            <a:avLst/>
          </a:prstGeom>
        </p:spPr>
      </p:pic>
    </p:spTree>
    <p:extLst>
      <p:ext uri="{BB962C8B-B14F-4D97-AF65-F5344CB8AC3E}">
        <p14:creationId xmlns:p14="http://schemas.microsoft.com/office/powerpoint/2010/main" val="409119958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many ways are there to </a:t>
            </a:r>
            <a:r>
              <a:rPr lang="en-US" sz="2400" b="1" dirty="0">
                <a:solidFill>
                  <a:srgbClr val="FFFF00"/>
                </a:solidFill>
                <a:latin typeface="Calibri Light" panose="020F0302020204030204"/>
                <a:ea typeface="+mn-ea"/>
                <a:cs typeface="+mn-cs"/>
              </a:rPr>
              <a:t>E</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xport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 module?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2" name="TextBox 11">
            <a:extLst>
              <a:ext uri="{FF2B5EF4-FFF2-40B4-BE49-F238E27FC236}">
                <a16:creationId xmlns:a16="http://schemas.microsoft.com/office/drawing/2014/main" id="{09022E14-DDC4-102F-2DA9-29FCFD83440E}"/>
              </a:ext>
            </a:extLst>
          </p:cNvPr>
          <p:cNvSpPr txBox="1"/>
          <p:nvPr/>
        </p:nvSpPr>
        <p:spPr>
          <a:xfrm>
            <a:off x="523857" y="1048873"/>
            <a:ext cx="4342429" cy="64633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module.exports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 can be used to export the module.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7698946-A061-19BE-91DD-DEBAD34637C0}"/>
              </a:ext>
            </a:extLst>
          </p:cNvPr>
          <p:cNvPicPr>
            <a:picLocks noChangeAspect="1"/>
          </p:cNvPicPr>
          <p:nvPr/>
        </p:nvPicPr>
        <p:blipFill rotWithShape="1">
          <a:blip r:embed="rId4"/>
          <a:srcRect b="71671"/>
          <a:stretch/>
        </p:blipFill>
        <p:spPr>
          <a:xfrm>
            <a:off x="618087" y="1760563"/>
            <a:ext cx="4248199" cy="1360009"/>
          </a:xfrm>
          <a:prstGeom prst="rect">
            <a:avLst/>
          </a:prstGeom>
        </p:spPr>
      </p:pic>
      <p:pic>
        <p:nvPicPr>
          <p:cNvPr id="7" name="Picture 6">
            <a:extLst>
              <a:ext uri="{FF2B5EF4-FFF2-40B4-BE49-F238E27FC236}">
                <a16:creationId xmlns:a16="http://schemas.microsoft.com/office/drawing/2014/main" id="{BBC58893-E229-8411-846A-7A4A91FF059A}"/>
              </a:ext>
            </a:extLst>
          </p:cNvPr>
          <p:cNvPicPr>
            <a:picLocks noChangeAspect="1"/>
          </p:cNvPicPr>
          <p:nvPr/>
        </p:nvPicPr>
        <p:blipFill>
          <a:blip r:embed="rId5"/>
          <a:stretch>
            <a:fillRect/>
          </a:stretch>
        </p:blipFill>
        <p:spPr>
          <a:xfrm>
            <a:off x="6839077" y="1827558"/>
            <a:ext cx="4196068" cy="3494384"/>
          </a:xfrm>
          <a:prstGeom prst="rect">
            <a:avLst/>
          </a:prstGeom>
        </p:spPr>
      </p:pic>
      <p:sp>
        <p:nvSpPr>
          <p:cNvPr id="8" name="TextBox 7">
            <a:extLst>
              <a:ext uri="{FF2B5EF4-FFF2-40B4-BE49-F238E27FC236}">
                <a16:creationId xmlns:a16="http://schemas.microsoft.com/office/drawing/2014/main" id="{E15F487C-06E6-D0E3-296C-B2BDB5701568}"/>
              </a:ext>
            </a:extLst>
          </p:cNvPr>
          <p:cNvSpPr txBox="1"/>
          <p:nvPr/>
        </p:nvSpPr>
        <p:spPr>
          <a:xfrm>
            <a:off x="6629114" y="1080313"/>
            <a:ext cx="4541113" cy="64633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startAt="2"/>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exports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object can be also used directly to export the module.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C04B62D-0C74-5FAF-ACA5-EBBA51AE2E5C}"/>
              </a:ext>
            </a:extLst>
          </p:cNvPr>
          <p:cNvPicPr>
            <a:picLocks noChangeAspect="1"/>
          </p:cNvPicPr>
          <p:nvPr/>
        </p:nvPicPr>
        <p:blipFill rotWithShape="1">
          <a:blip r:embed="rId4"/>
          <a:srcRect t="70976" b="695"/>
          <a:stretch/>
        </p:blipFill>
        <p:spPr>
          <a:xfrm>
            <a:off x="618087" y="5103709"/>
            <a:ext cx="4248199" cy="1360009"/>
          </a:xfrm>
          <a:prstGeom prst="rect">
            <a:avLst/>
          </a:prstGeom>
        </p:spPr>
      </p:pic>
      <p:pic>
        <p:nvPicPr>
          <p:cNvPr id="6" name="Picture 5">
            <a:extLst>
              <a:ext uri="{FF2B5EF4-FFF2-40B4-BE49-F238E27FC236}">
                <a16:creationId xmlns:a16="http://schemas.microsoft.com/office/drawing/2014/main" id="{AED02A52-A806-9FBD-0C6D-8EACE52B2B57}"/>
              </a:ext>
            </a:extLst>
          </p:cNvPr>
          <p:cNvPicPr>
            <a:picLocks noChangeAspect="1"/>
          </p:cNvPicPr>
          <p:nvPr/>
        </p:nvPicPr>
        <p:blipFill rotWithShape="1">
          <a:blip r:embed="rId4"/>
          <a:srcRect t="26516" b="54792"/>
          <a:stretch/>
        </p:blipFill>
        <p:spPr>
          <a:xfrm>
            <a:off x="618087" y="3015719"/>
            <a:ext cx="4248199" cy="897338"/>
          </a:xfrm>
          <a:prstGeom prst="rect">
            <a:avLst/>
          </a:prstGeom>
        </p:spPr>
      </p:pic>
      <p:pic>
        <p:nvPicPr>
          <p:cNvPr id="10" name="Picture 9">
            <a:extLst>
              <a:ext uri="{FF2B5EF4-FFF2-40B4-BE49-F238E27FC236}">
                <a16:creationId xmlns:a16="http://schemas.microsoft.com/office/drawing/2014/main" id="{F8B0A7F9-9DE3-1E13-0B9E-E13B943E8B10}"/>
              </a:ext>
            </a:extLst>
          </p:cNvPr>
          <p:cNvPicPr>
            <a:picLocks noChangeAspect="1"/>
          </p:cNvPicPr>
          <p:nvPr/>
        </p:nvPicPr>
        <p:blipFill rotWithShape="1">
          <a:blip r:embed="rId4"/>
          <a:srcRect t="43394" b="28991"/>
          <a:stretch/>
        </p:blipFill>
        <p:spPr>
          <a:xfrm>
            <a:off x="618087" y="3810966"/>
            <a:ext cx="4248199" cy="1325715"/>
          </a:xfrm>
          <a:prstGeom prst="rect">
            <a:avLst/>
          </a:prstGeom>
        </p:spPr>
      </p:pic>
      <p:sp>
        <p:nvSpPr>
          <p:cNvPr id="11" name="TextBox 10">
            <a:extLst>
              <a:ext uri="{FF2B5EF4-FFF2-40B4-BE49-F238E27FC236}">
                <a16:creationId xmlns:a16="http://schemas.microsoft.com/office/drawing/2014/main" id="{8389EDE1-0BE2-A7FC-CB2A-53C59BC63D23}"/>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691347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will happen if you don’t export the module?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2" name="TextBox 11">
            <a:extLst>
              <a:ext uri="{FF2B5EF4-FFF2-40B4-BE49-F238E27FC236}">
                <a16:creationId xmlns:a16="http://schemas.microsoft.com/office/drawing/2014/main" id="{09022E14-DDC4-102F-2DA9-29FCFD83440E}"/>
              </a:ext>
            </a:extLst>
          </p:cNvPr>
          <p:cNvSpPr txBox="1"/>
          <p:nvPr/>
        </p:nvSpPr>
        <p:spPr>
          <a:xfrm>
            <a:off x="355694" y="1127703"/>
            <a:ext cx="561418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you don’t export the module, then the module functions will not be available outside the module.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Graphic 3" descr="Artificial Intelligence with solid fill">
            <a:extLst>
              <a:ext uri="{FF2B5EF4-FFF2-40B4-BE49-F238E27FC236}">
                <a16:creationId xmlns:a16="http://schemas.microsoft.com/office/drawing/2014/main" id="{8C8C3D77-6A35-5E92-FC9F-853A99C76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9077" y="136472"/>
            <a:ext cx="559216" cy="559216"/>
          </a:xfrm>
          <a:prstGeom prst="rect">
            <a:avLst/>
          </a:prstGeom>
        </p:spPr>
      </p:pic>
      <p:sp>
        <p:nvSpPr>
          <p:cNvPr id="5" name="TextBox 4">
            <a:extLst>
              <a:ext uri="{FF2B5EF4-FFF2-40B4-BE49-F238E27FC236}">
                <a16:creationId xmlns:a16="http://schemas.microsoft.com/office/drawing/2014/main" id="{913DEA38-FDE7-7F47-A44F-73964E80B84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054455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import</a:t>
            </a:r>
            <a:r>
              <a:rPr kumimoji="0" lang="en-US" sz="2400" b="1" i="0" u="none" strike="noStrike" kern="1200" cap="none" spc="0" normalizeH="0" baseline="0" noProof="0" dirty="0">
                <a:ln>
                  <a:noFill/>
                </a:ln>
                <a:solidFill>
                  <a:schemeClr val="bg1"/>
                </a:solidFill>
                <a:effectLst/>
                <a:uLnTx/>
                <a:uFillTx/>
                <a:ea typeface="+mn-ea"/>
                <a:cs typeface="+mn-cs"/>
              </a:rPr>
              <a:t> single and multiple functions from a module?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2" name="TextBox 11">
            <a:extLst>
              <a:ext uri="{FF2B5EF4-FFF2-40B4-BE49-F238E27FC236}">
                <a16:creationId xmlns:a16="http://schemas.microsoft.com/office/drawing/2014/main" id="{09022E14-DDC4-102F-2DA9-29FCFD83440E}"/>
              </a:ext>
            </a:extLst>
          </p:cNvPr>
          <p:cNvSpPr txBox="1"/>
          <p:nvPr/>
        </p:nvSpPr>
        <p:spPr>
          <a:xfrm>
            <a:off x="355694" y="1127703"/>
            <a:ext cx="530498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Node.js, you can import a module using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require function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EB5B5B07-2510-1FE2-F011-5ECD535B4B10}"/>
              </a:ext>
            </a:extLst>
          </p:cNvPr>
          <p:cNvPicPr>
            <a:picLocks noChangeAspect="1"/>
          </p:cNvPicPr>
          <p:nvPr/>
        </p:nvPicPr>
        <p:blipFill rotWithShape="1">
          <a:blip r:embed="rId4"/>
          <a:srcRect b="53607"/>
          <a:stretch/>
        </p:blipFill>
        <p:spPr>
          <a:xfrm>
            <a:off x="481272" y="1937731"/>
            <a:ext cx="5179406" cy="1687713"/>
          </a:xfrm>
          <a:prstGeom prst="rect">
            <a:avLst/>
          </a:prstGeom>
        </p:spPr>
      </p:pic>
      <p:pic>
        <p:nvPicPr>
          <p:cNvPr id="14" name="Picture 13">
            <a:extLst>
              <a:ext uri="{FF2B5EF4-FFF2-40B4-BE49-F238E27FC236}">
                <a16:creationId xmlns:a16="http://schemas.microsoft.com/office/drawing/2014/main" id="{211D6791-CC56-93C7-EAD0-3F6A906F21CD}"/>
              </a:ext>
            </a:extLst>
          </p:cNvPr>
          <p:cNvPicPr>
            <a:picLocks noChangeAspect="1"/>
          </p:cNvPicPr>
          <p:nvPr/>
        </p:nvPicPr>
        <p:blipFill rotWithShape="1">
          <a:blip r:embed="rId5"/>
          <a:srcRect b="63617"/>
          <a:stretch/>
        </p:blipFill>
        <p:spPr>
          <a:xfrm>
            <a:off x="6665912" y="1937731"/>
            <a:ext cx="4740938" cy="1428297"/>
          </a:xfrm>
          <a:prstGeom prst="rect">
            <a:avLst/>
          </a:prstGeom>
        </p:spPr>
      </p:pic>
      <p:pic>
        <p:nvPicPr>
          <p:cNvPr id="15" name="Picture 14">
            <a:extLst>
              <a:ext uri="{FF2B5EF4-FFF2-40B4-BE49-F238E27FC236}">
                <a16:creationId xmlns:a16="http://schemas.microsoft.com/office/drawing/2014/main" id="{E9AE8567-5F42-FB53-C1C0-76C5453F44D7}"/>
              </a:ext>
            </a:extLst>
          </p:cNvPr>
          <p:cNvPicPr>
            <a:picLocks noChangeAspect="1"/>
          </p:cNvPicPr>
          <p:nvPr/>
        </p:nvPicPr>
        <p:blipFill rotWithShape="1">
          <a:blip r:embed="rId4"/>
          <a:srcRect t="44564" b="29655"/>
          <a:stretch/>
        </p:blipFill>
        <p:spPr>
          <a:xfrm>
            <a:off x="481272" y="3581062"/>
            <a:ext cx="5179406" cy="937890"/>
          </a:xfrm>
          <a:prstGeom prst="rect">
            <a:avLst/>
          </a:prstGeom>
        </p:spPr>
      </p:pic>
      <p:pic>
        <p:nvPicPr>
          <p:cNvPr id="16" name="Picture 15">
            <a:extLst>
              <a:ext uri="{FF2B5EF4-FFF2-40B4-BE49-F238E27FC236}">
                <a16:creationId xmlns:a16="http://schemas.microsoft.com/office/drawing/2014/main" id="{61F07E42-009A-823F-13F3-FE8156CE04A8}"/>
              </a:ext>
            </a:extLst>
          </p:cNvPr>
          <p:cNvPicPr>
            <a:picLocks noChangeAspect="1"/>
          </p:cNvPicPr>
          <p:nvPr/>
        </p:nvPicPr>
        <p:blipFill rotWithShape="1">
          <a:blip r:embed="rId4"/>
          <a:srcRect t="69341" b="1312"/>
          <a:stretch/>
        </p:blipFill>
        <p:spPr>
          <a:xfrm>
            <a:off x="481272" y="4495460"/>
            <a:ext cx="5179406" cy="1067599"/>
          </a:xfrm>
          <a:prstGeom prst="rect">
            <a:avLst/>
          </a:prstGeom>
        </p:spPr>
      </p:pic>
      <p:pic>
        <p:nvPicPr>
          <p:cNvPr id="17" name="Picture 16">
            <a:extLst>
              <a:ext uri="{FF2B5EF4-FFF2-40B4-BE49-F238E27FC236}">
                <a16:creationId xmlns:a16="http://schemas.microsoft.com/office/drawing/2014/main" id="{7F1837EC-CCE2-C831-5ED0-1F66B0ADFBD6}"/>
              </a:ext>
            </a:extLst>
          </p:cNvPr>
          <p:cNvPicPr>
            <a:picLocks noChangeAspect="1"/>
          </p:cNvPicPr>
          <p:nvPr/>
        </p:nvPicPr>
        <p:blipFill rotWithShape="1">
          <a:blip r:embed="rId5"/>
          <a:srcRect t="36468" b="29221"/>
          <a:stretch/>
        </p:blipFill>
        <p:spPr>
          <a:xfrm>
            <a:off x="6665912" y="3366028"/>
            <a:ext cx="4740938" cy="1346972"/>
          </a:xfrm>
          <a:prstGeom prst="rect">
            <a:avLst/>
          </a:prstGeom>
        </p:spPr>
      </p:pic>
      <p:pic>
        <p:nvPicPr>
          <p:cNvPr id="18" name="Picture 17">
            <a:extLst>
              <a:ext uri="{FF2B5EF4-FFF2-40B4-BE49-F238E27FC236}">
                <a16:creationId xmlns:a16="http://schemas.microsoft.com/office/drawing/2014/main" id="{AB3A2266-1505-AC0D-D50F-8463C2157F25}"/>
              </a:ext>
            </a:extLst>
          </p:cNvPr>
          <p:cNvPicPr>
            <a:picLocks noChangeAspect="1"/>
          </p:cNvPicPr>
          <p:nvPr/>
        </p:nvPicPr>
        <p:blipFill rotWithShape="1">
          <a:blip r:embed="rId5"/>
          <a:srcRect t="69749" b="-1054"/>
          <a:stretch/>
        </p:blipFill>
        <p:spPr>
          <a:xfrm>
            <a:off x="6665912" y="4713000"/>
            <a:ext cx="4740938" cy="1228966"/>
          </a:xfrm>
          <a:prstGeom prst="rect">
            <a:avLst/>
          </a:prstGeom>
        </p:spPr>
      </p:pic>
      <p:sp>
        <p:nvSpPr>
          <p:cNvPr id="19" name="Rectangle 18">
            <a:extLst>
              <a:ext uri="{FF2B5EF4-FFF2-40B4-BE49-F238E27FC236}">
                <a16:creationId xmlns:a16="http://schemas.microsoft.com/office/drawing/2014/main" id="{C756727F-1A70-69F2-4178-A96C4649326D}"/>
              </a:ext>
            </a:extLst>
          </p:cNvPr>
          <p:cNvSpPr/>
          <p:nvPr/>
        </p:nvSpPr>
        <p:spPr>
          <a:xfrm>
            <a:off x="8676409" y="2879852"/>
            <a:ext cx="2566555" cy="34897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8D85055A-25CB-D228-AD50-A3EC41B05700}"/>
              </a:ext>
            </a:extLst>
          </p:cNvPr>
          <p:cNvCxnSpPr>
            <a:cxnSpLocks/>
          </p:cNvCxnSpPr>
          <p:nvPr/>
        </p:nvCxnSpPr>
        <p:spPr>
          <a:xfrm flipV="1">
            <a:off x="3971734" y="3639600"/>
            <a:ext cx="2859990" cy="255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48C2CA6-9768-0FD1-2698-149B924612A5}"/>
              </a:ext>
            </a:extLst>
          </p:cNvPr>
          <p:cNvCxnSpPr>
            <a:cxnSpLocks/>
          </p:cNvCxnSpPr>
          <p:nvPr/>
        </p:nvCxnSpPr>
        <p:spPr>
          <a:xfrm>
            <a:off x="4193628" y="4727156"/>
            <a:ext cx="2753710" cy="2671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59E419-0F7B-C353-B243-960010D3DAB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31591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D1E82-D5FB-4650-A992-726840062130}"/>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ea typeface="+mn-ea"/>
                <a:cs typeface="+mn-cs"/>
              </a:rPr>
              <a:t>Chapters</a:t>
            </a:r>
          </a:p>
        </p:txBody>
      </p:sp>
      <p:pic>
        <p:nvPicPr>
          <p:cNvPr id="10" name="Picture 2" descr="Node">
            <a:extLst>
              <a:ext uri="{FF2B5EF4-FFF2-40B4-BE49-F238E27FC236}">
                <a16:creationId xmlns:a16="http://schemas.microsoft.com/office/drawing/2014/main" id="{D70FDFC9-8C0B-F69A-8A21-EBFA92E78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06" b="26607"/>
          <a:stretch/>
        </p:blipFill>
        <p:spPr bwMode="auto">
          <a:xfrm>
            <a:off x="3708363" y="69920"/>
            <a:ext cx="1378055" cy="7524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C212F526-4EDD-BC92-838D-415145160587}"/>
              </a:ext>
            </a:extLst>
          </p:cNvPr>
          <p:cNvGraphicFramePr/>
          <p:nvPr>
            <p:extLst>
              <p:ext uri="{D42A27DB-BD31-4B8C-83A1-F6EECF244321}">
                <p14:modId xmlns:p14="http://schemas.microsoft.com/office/powerpoint/2010/main" val="2485589810"/>
              </p:ext>
            </p:extLst>
          </p:nvPr>
        </p:nvGraphicFramePr>
        <p:xfrm>
          <a:off x="166925" y="963562"/>
          <a:ext cx="11858150" cy="3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E3291E76-ADEA-59FE-CC31-5859F8EB769D}"/>
              </a:ext>
            </a:extLst>
          </p:cNvPr>
          <p:cNvGraphicFramePr/>
          <p:nvPr>
            <p:extLst>
              <p:ext uri="{D42A27DB-BD31-4B8C-83A1-F6EECF244321}">
                <p14:modId xmlns:p14="http://schemas.microsoft.com/office/powerpoint/2010/main" val="1791761281"/>
              </p:ext>
            </p:extLst>
          </p:nvPr>
        </p:nvGraphicFramePr>
        <p:xfrm>
          <a:off x="166925" y="3730794"/>
          <a:ext cx="11858150" cy="30572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descr="A red and yellow sign with a black background&#10;&#10;Description automatically generated">
            <a:extLst>
              <a:ext uri="{FF2B5EF4-FFF2-40B4-BE49-F238E27FC236}">
                <a16:creationId xmlns:a16="http://schemas.microsoft.com/office/drawing/2014/main" id="{F19A6F64-7156-BED8-4DAD-2DAC2043FEA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00399" y="3924814"/>
            <a:ext cx="796412" cy="649515"/>
          </a:xfrm>
          <a:prstGeom prst="rect">
            <a:avLst/>
          </a:prstGeom>
        </p:spPr>
      </p:pic>
    </p:spTree>
    <p:extLst>
      <p:ext uri="{BB962C8B-B14F-4D97-AF65-F5344CB8AC3E}">
        <p14:creationId xmlns:p14="http://schemas.microsoft.com/office/powerpoint/2010/main" val="3493369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module wrapper function</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6" name="Picture 5">
            <a:extLst>
              <a:ext uri="{FF2B5EF4-FFF2-40B4-BE49-F238E27FC236}">
                <a16:creationId xmlns:a16="http://schemas.microsoft.com/office/drawing/2014/main" id="{6C3C4ACA-802C-891F-DBD3-DCB4B342E621}"/>
              </a:ext>
            </a:extLst>
          </p:cNvPr>
          <p:cNvPicPr>
            <a:picLocks noChangeAspect="1"/>
          </p:cNvPicPr>
          <p:nvPr/>
        </p:nvPicPr>
        <p:blipFill>
          <a:blip r:embed="rId4"/>
          <a:stretch>
            <a:fillRect/>
          </a:stretch>
        </p:blipFill>
        <p:spPr>
          <a:xfrm>
            <a:off x="464551" y="3020681"/>
            <a:ext cx="4968671" cy="2278577"/>
          </a:xfrm>
          <a:prstGeom prst="rect">
            <a:avLst/>
          </a:prstGeom>
        </p:spPr>
      </p:pic>
      <p:pic>
        <p:nvPicPr>
          <p:cNvPr id="11" name="Picture 10">
            <a:extLst>
              <a:ext uri="{FF2B5EF4-FFF2-40B4-BE49-F238E27FC236}">
                <a16:creationId xmlns:a16="http://schemas.microsoft.com/office/drawing/2014/main" id="{4BC6D874-3054-5F8C-879E-D3BFF8465EBF}"/>
              </a:ext>
            </a:extLst>
          </p:cNvPr>
          <p:cNvPicPr>
            <a:picLocks noChangeAspect="1"/>
          </p:cNvPicPr>
          <p:nvPr/>
        </p:nvPicPr>
        <p:blipFill>
          <a:blip r:embed="rId5"/>
          <a:stretch>
            <a:fillRect/>
          </a:stretch>
        </p:blipFill>
        <p:spPr>
          <a:xfrm>
            <a:off x="6293635" y="2962510"/>
            <a:ext cx="5593565" cy="3459780"/>
          </a:xfrm>
          <a:prstGeom prst="rect">
            <a:avLst/>
          </a:prstGeom>
        </p:spPr>
      </p:pic>
      <p:sp>
        <p:nvSpPr>
          <p:cNvPr id="12" name="TextBox 11">
            <a:extLst>
              <a:ext uri="{FF2B5EF4-FFF2-40B4-BE49-F238E27FC236}">
                <a16:creationId xmlns:a16="http://schemas.microsoft.com/office/drawing/2014/main" id="{7C7D11CB-ED54-8E69-50B2-0E55260C25F7}"/>
              </a:ext>
            </a:extLst>
          </p:cNvPr>
          <p:cNvSpPr txBox="1"/>
          <p:nvPr/>
        </p:nvSpPr>
        <p:spPr>
          <a:xfrm>
            <a:off x="355694" y="1156503"/>
            <a:ext cx="565322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Node.js, each module is wrapped in a function called the "module wrapper function" before it is executed.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 name="Connector: Curved 13">
            <a:extLst>
              <a:ext uri="{FF2B5EF4-FFF2-40B4-BE49-F238E27FC236}">
                <a16:creationId xmlns:a16="http://schemas.microsoft.com/office/drawing/2014/main" id="{7ACFA737-ED84-62C6-BB33-32145A0C3CCC}"/>
              </a:ext>
            </a:extLst>
          </p:cNvPr>
          <p:cNvCxnSpPr>
            <a:cxnSpLocks/>
            <a:stCxn id="6" idx="0"/>
            <a:endCxn id="11" idx="0"/>
          </p:cNvCxnSpPr>
          <p:nvPr/>
        </p:nvCxnSpPr>
        <p:spPr>
          <a:xfrm rot="5400000" flipH="1" flipV="1">
            <a:off x="5990567" y="-79169"/>
            <a:ext cx="58171" cy="6141531"/>
          </a:xfrm>
          <a:prstGeom prst="curvedConnector3">
            <a:avLst>
              <a:gd name="adj1" fmla="val 99823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AF60F0-E078-74F9-8870-F6F269841DAE}"/>
              </a:ext>
            </a:extLst>
          </p:cNvPr>
          <p:cNvSpPr txBox="1"/>
          <p:nvPr/>
        </p:nvSpPr>
        <p:spPr>
          <a:xfrm>
            <a:off x="4513489" y="2050007"/>
            <a:ext cx="316502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Converted/ wrapped by Node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CBB8065-88C2-B818-CDF8-D2EDDF110BF2}"/>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692523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DC68-4AFD-2541-0095-34565764EA9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D80FAB-F88E-7B67-008D-D24BF55B893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D899E0-C9BA-E9C5-914E-CCFCF2F541D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Types of modules</a:t>
            </a:r>
            <a:r>
              <a:rPr kumimoji="0" lang="en-US" sz="2400" b="1" i="0" u="none" strike="noStrike" kern="1200" cap="none" spc="0" normalizeH="0" baseline="0" noProof="0" dirty="0">
                <a:ln>
                  <a:noFill/>
                </a:ln>
                <a:solidFill>
                  <a:schemeClr val="bg1"/>
                </a:solidFill>
                <a:effectLst/>
                <a:uLnTx/>
                <a:uFillTx/>
                <a:ea typeface="+mn-ea"/>
                <a:cs typeface="+mn-cs"/>
              </a:rPr>
              <a:t> in Node?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A32B0F-EA87-DEB0-0475-E0E9F80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5" name="Diagram 4">
            <a:extLst>
              <a:ext uri="{FF2B5EF4-FFF2-40B4-BE49-F238E27FC236}">
                <a16:creationId xmlns:a16="http://schemas.microsoft.com/office/drawing/2014/main" id="{A85FDDC4-2110-8B05-2770-D123927D8A63}"/>
              </a:ext>
            </a:extLst>
          </p:cNvPr>
          <p:cNvGraphicFramePr/>
          <p:nvPr/>
        </p:nvGraphicFramePr>
        <p:xfrm>
          <a:off x="676411" y="1489842"/>
          <a:ext cx="10356366" cy="41848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aphic 5" descr="Gears outline">
            <a:extLst>
              <a:ext uri="{FF2B5EF4-FFF2-40B4-BE49-F238E27FC236}">
                <a16:creationId xmlns:a16="http://schemas.microsoft.com/office/drawing/2014/main" id="{06776BDB-D5C5-7E7F-B27B-DDE0BBB366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94686" y="1818277"/>
            <a:ext cx="914400" cy="914400"/>
          </a:xfrm>
          <a:prstGeom prst="rect">
            <a:avLst/>
          </a:prstGeom>
        </p:spPr>
      </p:pic>
      <p:pic>
        <p:nvPicPr>
          <p:cNvPr id="8" name="Graphic 7" descr="Programmer female outline">
            <a:extLst>
              <a:ext uri="{FF2B5EF4-FFF2-40B4-BE49-F238E27FC236}">
                <a16:creationId xmlns:a16="http://schemas.microsoft.com/office/drawing/2014/main" id="{F558137F-34AF-4776-4482-6A961F168E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13536" y="3125063"/>
            <a:ext cx="914400" cy="914400"/>
          </a:xfrm>
          <a:prstGeom prst="rect">
            <a:avLst/>
          </a:prstGeom>
        </p:spPr>
      </p:pic>
      <p:pic>
        <p:nvPicPr>
          <p:cNvPr id="15" name="Graphic 14" descr="Badge 3 outline">
            <a:extLst>
              <a:ext uri="{FF2B5EF4-FFF2-40B4-BE49-F238E27FC236}">
                <a16:creationId xmlns:a16="http://schemas.microsoft.com/office/drawing/2014/main" id="{BF947116-1D85-9AAF-C86F-A2612D96FA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3536" y="4541204"/>
            <a:ext cx="914400" cy="914400"/>
          </a:xfrm>
          <a:prstGeom prst="rect">
            <a:avLst/>
          </a:prstGeom>
        </p:spPr>
      </p:pic>
      <p:sp>
        <p:nvSpPr>
          <p:cNvPr id="4" name="TextBox 3">
            <a:extLst>
              <a:ext uri="{FF2B5EF4-FFF2-40B4-BE49-F238E27FC236}">
                <a16:creationId xmlns:a16="http://schemas.microsoft.com/office/drawing/2014/main" id="{E09C6F3E-9862-BA0D-2AE7-8B5C2560453D}"/>
              </a:ext>
            </a:extLst>
          </p:cNvPr>
          <p:cNvSpPr txBox="1"/>
          <p:nvPr/>
        </p:nvSpPr>
        <p:spPr>
          <a:xfrm>
            <a:off x="10342731" y="6373174"/>
            <a:ext cx="1972639" cy="307777"/>
          </a:xfrm>
          <a:prstGeom prst="rect">
            <a:avLst/>
          </a:prstGeom>
          <a:noFill/>
        </p:spPr>
        <p:txBody>
          <a:bodyPr wrap="square">
            <a:spAutoFit/>
          </a:bodyPr>
          <a:lstStyle/>
          <a:p>
            <a:r>
              <a:rPr lang="en-US" sz="1400" dirty="0">
                <a:hlinkClick r:id="rId15" action="ppaction://hlinksldjump"/>
              </a:rPr>
              <a:t>Back to chapter index</a:t>
            </a:r>
            <a:endParaRPr lang="en-IN" sz="1400" dirty="0"/>
          </a:p>
        </p:txBody>
      </p:sp>
    </p:spTree>
    <p:extLst>
      <p:ext uri="{BB962C8B-B14F-4D97-AF65-F5344CB8AC3E}">
        <p14:creationId xmlns:p14="http://schemas.microsoft.com/office/powerpoint/2010/main" val="3030820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567130"/>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Top 5 built in modules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commonly used in node projects?</a:t>
            </a:r>
            <a:endPar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pres?slideindex=1&amp;slidetitle=">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Explain the role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fs module</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Name some functions of it?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Explain the role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path module</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Name some functions of it?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Explain the role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OS module</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Name some functions of it?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Explain the role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events module</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How to handle events in Node?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Event Arguments</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What is the difference between a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function</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and an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event</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 What is the role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http module</a:t>
            </a: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 in node?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Q. What is the role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createServer</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 method</a:t>
            </a:r>
            <a:r>
              <a:rPr kumimoji="0" lang="en-US" sz="18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 of http module?</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4. Top built in modules</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990BC2-365C-528C-8F77-D9DC976029B8}"/>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21049566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Top 5 built in modules</a:t>
            </a:r>
            <a:r>
              <a:rPr lang="en-US" sz="2400" b="1" dirty="0">
                <a:solidFill>
                  <a:schemeClr val="bg1"/>
                </a:solidFill>
                <a:ea typeface="+mn-ea"/>
                <a:cs typeface="+mn-cs"/>
              </a:rPr>
              <a:t> commonly</a:t>
            </a:r>
            <a:r>
              <a:rPr kumimoji="0" lang="en-US" sz="2400" b="1" i="0" u="none" strike="noStrike" kern="1200" cap="none" spc="0" normalizeH="0" baseline="0" noProof="0" dirty="0">
                <a:ln>
                  <a:noFill/>
                </a:ln>
                <a:solidFill>
                  <a:schemeClr val="bg1"/>
                </a:solidFill>
                <a:effectLst/>
                <a:uLnTx/>
                <a:uFillTx/>
                <a:ea typeface="+mn-ea"/>
                <a:cs typeface="+mn-cs"/>
              </a:rPr>
              <a:t> used in node projects?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Diagram 3">
            <a:extLst>
              <a:ext uri="{FF2B5EF4-FFF2-40B4-BE49-F238E27FC236}">
                <a16:creationId xmlns:a16="http://schemas.microsoft.com/office/drawing/2014/main" id="{F00AE2BC-F337-4A76-B1FD-22E674A21A64}"/>
              </a:ext>
            </a:extLst>
          </p:cNvPr>
          <p:cNvGraphicFramePr/>
          <p:nvPr/>
        </p:nvGraphicFramePr>
        <p:xfrm>
          <a:off x="355694" y="964599"/>
          <a:ext cx="7411451" cy="3843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C8D1A5B6-2295-3FEF-C919-69065A58C534}"/>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422412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Explain the role of </a:t>
            </a:r>
            <a:r>
              <a:rPr kumimoji="0" lang="en-US" sz="2400" b="1" i="0" u="none" strike="noStrike" kern="1200" cap="none" spc="0" normalizeH="0" baseline="0" noProof="0" dirty="0">
                <a:ln>
                  <a:noFill/>
                </a:ln>
                <a:solidFill>
                  <a:srgbClr val="FFFF00"/>
                </a:solidFill>
                <a:effectLst/>
                <a:uLnTx/>
                <a:uFillTx/>
                <a:ea typeface="+mn-ea"/>
                <a:cs typeface="+mn-cs"/>
              </a:rPr>
              <a:t>fs module</a:t>
            </a:r>
            <a:r>
              <a:rPr kumimoji="0" lang="en-US" sz="2400" b="1" i="0" u="none" strike="noStrike" kern="1200" cap="none" spc="0" normalizeH="0" baseline="0" noProof="0" dirty="0">
                <a:ln>
                  <a:noFill/>
                </a:ln>
                <a:solidFill>
                  <a:schemeClr val="bg1"/>
                </a:solidFill>
                <a:effectLst/>
                <a:uLnTx/>
                <a:uFillTx/>
                <a:ea typeface="+mn-ea"/>
                <a:cs typeface="+mn-cs"/>
              </a:rPr>
              <a:t>? Name some </a:t>
            </a:r>
            <a:r>
              <a:rPr kumimoji="0" lang="en-US" sz="2400" b="1" i="0" u="none" strike="noStrike" kern="1200" cap="none" spc="0" normalizeH="0" baseline="0" noProof="0" dirty="0">
                <a:ln>
                  <a:noFill/>
                </a:ln>
                <a:solidFill>
                  <a:srgbClr val="FFFF00"/>
                </a:solidFill>
                <a:effectLst/>
                <a:uLnTx/>
                <a:uFillTx/>
                <a:ea typeface="+mn-ea"/>
                <a:cs typeface="+mn-cs"/>
              </a:rPr>
              <a:t>functions</a:t>
            </a:r>
            <a:r>
              <a:rPr kumimoji="0" lang="en-US" sz="2400" b="1" i="0" u="none" strike="noStrike" kern="1200" cap="none" spc="0" normalizeH="0" baseline="0" noProof="0" dirty="0">
                <a:ln>
                  <a:noFill/>
                </a:ln>
                <a:solidFill>
                  <a:schemeClr val="bg1"/>
                </a:solidFill>
                <a:effectLst/>
                <a:uLnTx/>
                <a:uFillTx/>
                <a:ea typeface="+mn-ea"/>
                <a:cs typeface="+mn-cs"/>
              </a:rPr>
              <a:t> of it?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TextBox 4">
            <a:extLst>
              <a:ext uri="{FF2B5EF4-FFF2-40B4-BE49-F238E27FC236}">
                <a16:creationId xmlns:a16="http://schemas.microsoft.com/office/drawing/2014/main" id="{C71D6DAF-D22C-920D-636B-8826A09CD657}"/>
              </a:ext>
            </a:extLst>
          </p:cNvPr>
          <p:cNvSpPr txBox="1"/>
          <p:nvPr/>
        </p:nvSpPr>
        <p:spPr>
          <a:xfrm>
            <a:off x="355694" y="1065332"/>
            <a:ext cx="399859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fs (File System) module in Node provides a set of methods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interacting with the file system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55959F3-8554-7AAA-E0EA-F7B4382E2E02}"/>
              </a:ext>
            </a:extLst>
          </p:cNvPr>
          <p:cNvPicPr>
            <a:picLocks noChangeAspect="1"/>
          </p:cNvPicPr>
          <p:nvPr/>
        </p:nvPicPr>
        <p:blipFill rotWithShape="1">
          <a:blip r:embed="rId4"/>
          <a:srcRect r="2135" b="85904"/>
          <a:stretch/>
        </p:blipFill>
        <p:spPr>
          <a:xfrm>
            <a:off x="4996539" y="1153176"/>
            <a:ext cx="6818087" cy="774914"/>
          </a:xfrm>
          <a:prstGeom prst="rect">
            <a:avLst/>
          </a:prstGeom>
        </p:spPr>
      </p:pic>
      <p:pic>
        <p:nvPicPr>
          <p:cNvPr id="11" name="Picture 10">
            <a:extLst>
              <a:ext uri="{FF2B5EF4-FFF2-40B4-BE49-F238E27FC236}">
                <a16:creationId xmlns:a16="http://schemas.microsoft.com/office/drawing/2014/main" id="{9981C3F5-3030-9FA7-1C04-59D341D95FBB}"/>
              </a:ext>
            </a:extLst>
          </p:cNvPr>
          <p:cNvPicPr>
            <a:picLocks noChangeAspect="1"/>
          </p:cNvPicPr>
          <p:nvPr/>
        </p:nvPicPr>
        <p:blipFill rotWithShape="1">
          <a:blip r:embed="rId4"/>
          <a:srcRect t="13310" r="2135" b="47115"/>
          <a:stretch/>
        </p:blipFill>
        <p:spPr>
          <a:xfrm>
            <a:off x="4996539" y="1920978"/>
            <a:ext cx="6818087" cy="2175559"/>
          </a:xfrm>
          <a:prstGeom prst="rect">
            <a:avLst/>
          </a:prstGeom>
        </p:spPr>
      </p:pic>
      <p:pic>
        <p:nvPicPr>
          <p:cNvPr id="12" name="Picture 11">
            <a:extLst>
              <a:ext uri="{FF2B5EF4-FFF2-40B4-BE49-F238E27FC236}">
                <a16:creationId xmlns:a16="http://schemas.microsoft.com/office/drawing/2014/main" id="{D2DFA044-0D34-EECE-28B5-B46C0A4716E3}"/>
              </a:ext>
            </a:extLst>
          </p:cNvPr>
          <p:cNvPicPr>
            <a:picLocks noChangeAspect="1"/>
          </p:cNvPicPr>
          <p:nvPr/>
        </p:nvPicPr>
        <p:blipFill rotWithShape="1">
          <a:blip r:embed="rId4"/>
          <a:srcRect t="52655" r="2135" b="3366"/>
          <a:stretch/>
        </p:blipFill>
        <p:spPr>
          <a:xfrm>
            <a:off x="4996539" y="4066876"/>
            <a:ext cx="6818087" cy="2417664"/>
          </a:xfrm>
          <a:prstGeom prst="rect">
            <a:avLst/>
          </a:prstGeom>
        </p:spPr>
      </p:pic>
      <p:sp>
        <p:nvSpPr>
          <p:cNvPr id="4" name="TextBox 3">
            <a:extLst>
              <a:ext uri="{FF2B5EF4-FFF2-40B4-BE49-F238E27FC236}">
                <a16:creationId xmlns:a16="http://schemas.microsoft.com/office/drawing/2014/main" id="{69F4C61F-E623-CE7D-EEF8-463AEBAC963D}"/>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89728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Explain the role of </a:t>
            </a:r>
            <a:r>
              <a:rPr kumimoji="0" lang="en-US" sz="2400" b="1" i="0" u="none" strike="noStrike" kern="1200" cap="none" spc="0" normalizeH="0" baseline="0" noProof="0" dirty="0">
                <a:ln>
                  <a:noFill/>
                </a:ln>
                <a:solidFill>
                  <a:srgbClr val="FFFF00"/>
                </a:solidFill>
                <a:effectLst/>
                <a:uLnTx/>
                <a:uFillTx/>
                <a:ea typeface="+mn-ea"/>
                <a:cs typeface="+mn-cs"/>
              </a:rPr>
              <a:t>fs</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module</a:t>
            </a:r>
            <a:r>
              <a:rPr kumimoji="0" lang="en-US" sz="2400" b="1" i="0" u="none" strike="noStrike" kern="1200" cap="none" spc="0" normalizeH="0" baseline="0" noProof="0" dirty="0">
                <a:ln>
                  <a:noFill/>
                </a:ln>
                <a:solidFill>
                  <a:schemeClr val="bg1"/>
                </a:solidFill>
                <a:effectLst/>
                <a:uLnTx/>
                <a:uFillTx/>
                <a:ea typeface="+mn-ea"/>
                <a:cs typeface="+mn-cs"/>
              </a:rPr>
              <a:t>? Name some functions of it?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D928DA54-BF64-21D0-7680-8167196948CD}"/>
              </a:ext>
            </a:extLst>
          </p:cNvPr>
          <p:cNvSpPr txBox="1"/>
          <p:nvPr/>
        </p:nvSpPr>
        <p:spPr>
          <a:xfrm>
            <a:off x="355694" y="1065332"/>
            <a:ext cx="933259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 Main functions of fs module:</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BC1B1CE4-C6AC-5F85-F028-6396B2281379}"/>
              </a:ext>
            </a:extLst>
          </p:cNvPr>
          <p:cNvGraphicFramePr/>
          <p:nvPr/>
        </p:nvGraphicFramePr>
        <p:xfrm>
          <a:off x="579099" y="1667836"/>
          <a:ext cx="8641101" cy="45667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52283932-C3B5-BAE8-4409-4047A26D5AB7}"/>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2196258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Explain the role of </a:t>
            </a:r>
            <a:r>
              <a:rPr kumimoji="0" lang="en-US" sz="2400" b="1" i="0" u="none" strike="noStrike" kern="1200" cap="none" spc="0" normalizeH="0" baseline="0" noProof="0" dirty="0">
                <a:ln>
                  <a:noFill/>
                </a:ln>
                <a:solidFill>
                  <a:srgbClr val="FFFF00"/>
                </a:solidFill>
                <a:effectLst/>
                <a:uLnTx/>
                <a:uFillTx/>
                <a:ea typeface="+mn-ea"/>
                <a:cs typeface="+mn-cs"/>
              </a:rPr>
              <a:t>path</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module</a:t>
            </a:r>
            <a:r>
              <a:rPr kumimoji="0" lang="en-US" sz="2400" b="1" i="0" u="none" strike="noStrike" kern="1200" cap="none" spc="0" normalizeH="0" baseline="0" noProof="0" dirty="0">
                <a:ln>
                  <a:noFill/>
                </a:ln>
                <a:solidFill>
                  <a:schemeClr val="bg1"/>
                </a:solidFill>
                <a:effectLst/>
                <a:uLnTx/>
                <a:uFillTx/>
                <a:ea typeface="+mn-ea"/>
                <a:cs typeface="+mn-cs"/>
              </a:rPr>
              <a:t>? Name some </a:t>
            </a:r>
            <a:r>
              <a:rPr kumimoji="0" lang="en-US" sz="2400" b="1" i="0" u="none" strike="noStrike" kern="1200" cap="none" spc="0" normalizeH="0" baseline="0" noProof="0" dirty="0">
                <a:ln>
                  <a:noFill/>
                </a:ln>
                <a:solidFill>
                  <a:srgbClr val="FFFF00"/>
                </a:solidFill>
                <a:effectLst/>
                <a:uLnTx/>
                <a:uFillTx/>
                <a:ea typeface="+mn-ea"/>
                <a:cs typeface="+mn-cs"/>
              </a:rPr>
              <a:t>functions</a:t>
            </a:r>
            <a:r>
              <a:rPr kumimoji="0" lang="en-US" sz="2400" b="1" i="0" u="none" strike="noStrike" kern="1200" cap="none" spc="0" normalizeH="0" baseline="0" noProof="0" dirty="0">
                <a:ln>
                  <a:noFill/>
                </a:ln>
                <a:solidFill>
                  <a:schemeClr val="bg1"/>
                </a:solidFill>
                <a:effectLst/>
                <a:uLnTx/>
                <a:uFillTx/>
                <a:ea typeface="+mn-ea"/>
                <a:cs typeface="+mn-cs"/>
              </a:rPr>
              <a:t> of it?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TextBox 4">
            <a:extLst>
              <a:ext uri="{FF2B5EF4-FFF2-40B4-BE49-F238E27FC236}">
                <a16:creationId xmlns:a16="http://schemas.microsoft.com/office/drawing/2014/main" id="{C71D6DAF-D22C-920D-636B-8826A09CD657}"/>
              </a:ext>
            </a:extLst>
          </p:cNvPr>
          <p:cNvSpPr txBox="1"/>
          <p:nvPr/>
        </p:nvSpPr>
        <p:spPr>
          <a:xfrm>
            <a:off x="355694" y="1065332"/>
            <a:ext cx="447595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Path module provides utilities for joining, resolving, parsing, formatting, normalizing, and manipulating paths.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A031CA2-9B47-52CB-BFA6-070F0D66BD64}"/>
              </a:ext>
            </a:extLst>
          </p:cNvPr>
          <p:cNvPicPr>
            <a:picLocks noChangeAspect="1"/>
          </p:cNvPicPr>
          <p:nvPr/>
        </p:nvPicPr>
        <p:blipFill rotWithShape="1">
          <a:blip r:embed="rId4"/>
          <a:srcRect b="78395"/>
          <a:stretch/>
        </p:blipFill>
        <p:spPr>
          <a:xfrm>
            <a:off x="5256277" y="1018221"/>
            <a:ext cx="6698656" cy="1250846"/>
          </a:xfrm>
          <a:prstGeom prst="rect">
            <a:avLst/>
          </a:prstGeom>
        </p:spPr>
      </p:pic>
      <p:pic>
        <p:nvPicPr>
          <p:cNvPr id="13" name="Picture 12">
            <a:extLst>
              <a:ext uri="{FF2B5EF4-FFF2-40B4-BE49-F238E27FC236}">
                <a16:creationId xmlns:a16="http://schemas.microsoft.com/office/drawing/2014/main" id="{B96CCB1D-5D1F-41EC-24D7-076535128B65}"/>
              </a:ext>
            </a:extLst>
          </p:cNvPr>
          <p:cNvPicPr>
            <a:picLocks noChangeAspect="1"/>
          </p:cNvPicPr>
          <p:nvPr/>
        </p:nvPicPr>
        <p:blipFill rotWithShape="1">
          <a:blip r:embed="rId4"/>
          <a:srcRect t="22187" b="51974"/>
          <a:stretch/>
        </p:blipFill>
        <p:spPr>
          <a:xfrm>
            <a:off x="5256277" y="2269067"/>
            <a:ext cx="6698656" cy="1495983"/>
          </a:xfrm>
          <a:prstGeom prst="rect">
            <a:avLst/>
          </a:prstGeom>
        </p:spPr>
      </p:pic>
      <p:pic>
        <p:nvPicPr>
          <p:cNvPr id="14" name="Picture 13">
            <a:extLst>
              <a:ext uri="{FF2B5EF4-FFF2-40B4-BE49-F238E27FC236}">
                <a16:creationId xmlns:a16="http://schemas.microsoft.com/office/drawing/2014/main" id="{DA780CDC-A615-84CA-807A-0C29EF2CE4E0}"/>
              </a:ext>
            </a:extLst>
          </p:cNvPr>
          <p:cNvPicPr>
            <a:picLocks noChangeAspect="1"/>
          </p:cNvPicPr>
          <p:nvPr/>
        </p:nvPicPr>
        <p:blipFill rotWithShape="1">
          <a:blip r:embed="rId4"/>
          <a:srcRect t="50853" b="28654"/>
          <a:stretch/>
        </p:blipFill>
        <p:spPr>
          <a:xfrm>
            <a:off x="5256277" y="3678163"/>
            <a:ext cx="6698656" cy="1186446"/>
          </a:xfrm>
          <a:prstGeom prst="rect">
            <a:avLst/>
          </a:prstGeom>
        </p:spPr>
      </p:pic>
      <p:pic>
        <p:nvPicPr>
          <p:cNvPr id="4" name="Picture 3">
            <a:extLst>
              <a:ext uri="{FF2B5EF4-FFF2-40B4-BE49-F238E27FC236}">
                <a16:creationId xmlns:a16="http://schemas.microsoft.com/office/drawing/2014/main" id="{047720B3-F123-7003-DC9B-2C2520A5DCF8}"/>
              </a:ext>
            </a:extLst>
          </p:cNvPr>
          <p:cNvPicPr>
            <a:picLocks noChangeAspect="1"/>
          </p:cNvPicPr>
          <p:nvPr/>
        </p:nvPicPr>
        <p:blipFill rotWithShape="1">
          <a:blip r:embed="rId4"/>
          <a:srcRect t="71328" b="-303"/>
          <a:stretch/>
        </p:blipFill>
        <p:spPr>
          <a:xfrm>
            <a:off x="5256277" y="4864609"/>
            <a:ext cx="6698656" cy="1677511"/>
          </a:xfrm>
          <a:prstGeom prst="rect">
            <a:avLst/>
          </a:prstGeom>
        </p:spPr>
      </p:pic>
      <p:sp>
        <p:nvSpPr>
          <p:cNvPr id="6" name="TextBox 5">
            <a:extLst>
              <a:ext uri="{FF2B5EF4-FFF2-40B4-BE49-F238E27FC236}">
                <a16:creationId xmlns:a16="http://schemas.microsoft.com/office/drawing/2014/main" id="{D105100C-F859-2BF2-8043-D783FA15390A}"/>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18531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Explain the role of </a:t>
            </a:r>
            <a:r>
              <a:rPr kumimoji="0" lang="en-US" sz="2400" b="1" i="0" u="none" strike="noStrike" kern="1200" cap="none" spc="0" normalizeH="0" baseline="0" noProof="0" dirty="0">
                <a:ln>
                  <a:noFill/>
                </a:ln>
                <a:solidFill>
                  <a:srgbClr val="FFFF00"/>
                </a:solidFill>
                <a:effectLst/>
                <a:uLnTx/>
                <a:uFillTx/>
                <a:ea typeface="+mn-ea"/>
                <a:cs typeface="+mn-cs"/>
              </a:rPr>
              <a:t>path</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module</a:t>
            </a:r>
            <a:r>
              <a:rPr kumimoji="0" lang="en-US" sz="2400" b="1" i="0" u="none" strike="noStrike" kern="1200" cap="none" spc="0" normalizeH="0" baseline="0" noProof="0" dirty="0">
                <a:ln>
                  <a:noFill/>
                </a:ln>
                <a:solidFill>
                  <a:schemeClr val="bg1"/>
                </a:solidFill>
                <a:effectLst/>
                <a:uLnTx/>
                <a:uFillTx/>
                <a:ea typeface="+mn-ea"/>
                <a:cs typeface="+mn-cs"/>
              </a:rPr>
              <a:t>? Name some functions of it?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148E7A8D-F63B-3892-F0C7-C76FDB3C51CC}"/>
              </a:ext>
            </a:extLst>
          </p:cNvPr>
          <p:cNvSpPr txBox="1"/>
          <p:nvPr/>
        </p:nvSpPr>
        <p:spPr>
          <a:xfrm>
            <a:off x="355694" y="1065332"/>
            <a:ext cx="933259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 Main functions of path module:</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818C2DF7-8A06-0204-ED69-6F15B35D40BC}"/>
              </a:ext>
            </a:extLst>
          </p:cNvPr>
          <p:cNvPicPr>
            <a:picLocks noChangeAspect="1"/>
          </p:cNvPicPr>
          <p:nvPr/>
        </p:nvPicPr>
        <p:blipFill>
          <a:blip r:embed="rId4"/>
          <a:stretch>
            <a:fillRect/>
          </a:stretch>
        </p:blipFill>
        <p:spPr>
          <a:xfrm>
            <a:off x="433436" y="1624652"/>
            <a:ext cx="7647933" cy="4909004"/>
          </a:xfrm>
          <a:prstGeom prst="rect">
            <a:avLst/>
          </a:prstGeom>
        </p:spPr>
      </p:pic>
      <p:sp>
        <p:nvSpPr>
          <p:cNvPr id="5" name="TextBox 4">
            <a:extLst>
              <a:ext uri="{FF2B5EF4-FFF2-40B4-BE49-F238E27FC236}">
                <a16:creationId xmlns:a16="http://schemas.microsoft.com/office/drawing/2014/main" id="{667ACE05-8A79-4E30-5FE4-F0654BFDD48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4008153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Explain the role of </a:t>
            </a:r>
            <a:r>
              <a:rPr kumimoji="0" lang="en-US" sz="2400" b="1" i="0" u="none" strike="noStrike" kern="1200" cap="none" spc="0" normalizeH="0" baseline="0" noProof="0" dirty="0">
                <a:ln>
                  <a:noFill/>
                </a:ln>
                <a:solidFill>
                  <a:srgbClr val="FFFF00"/>
                </a:solidFill>
                <a:effectLst/>
                <a:uLnTx/>
                <a:uFillTx/>
                <a:ea typeface="+mn-ea"/>
                <a:cs typeface="+mn-cs"/>
              </a:rPr>
              <a:t>OS</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module</a:t>
            </a:r>
            <a:r>
              <a:rPr kumimoji="0" lang="en-US" sz="2400" b="1" i="0" u="none" strike="noStrike" kern="1200" cap="none" spc="0" normalizeH="0" baseline="0" noProof="0" dirty="0">
                <a:ln>
                  <a:noFill/>
                </a:ln>
                <a:solidFill>
                  <a:schemeClr val="bg1"/>
                </a:solidFill>
                <a:effectLst/>
                <a:uLnTx/>
                <a:uFillTx/>
                <a:ea typeface="+mn-ea"/>
                <a:cs typeface="+mn-cs"/>
              </a:rPr>
              <a:t>? Name some </a:t>
            </a:r>
            <a:r>
              <a:rPr kumimoji="0" lang="en-US" sz="2400" b="1" i="0" u="none" strike="noStrike" kern="1200" cap="none" spc="0" normalizeH="0" baseline="0" noProof="0" dirty="0">
                <a:ln>
                  <a:noFill/>
                </a:ln>
                <a:solidFill>
                  <a:srgbClr val="FFFF00"/>
                </a:solidFill>
                <a:effectLst/>
                <a:uLnTx/>
                <a:uFillTx/>
                <a:ea typeface="+mn-ea"/>
                <a:cs typeface="+mn-cs"/>
              </a:rPr>
              <a:t>functions</a:t>
            </a:r>
            <a:r>
              <a:rPr kumimoji="0" lang="en-US" sz="2400" b="1" i="0" u="none" strike="noStrike" kern="1200" cap="none" spc="0" normalizeH="0" baseline="0" noProof="0" dirty="0">
                <a:ln>
                  <a:noFill/>
                </a:ln>
                <a:solidFill>
                  <a:schemeClr val="bg1"/>
                </a:solidFill>
                <a:effectLst/>
                <a:uLnTx/>
                <a:uFillTx/>
                <a:ea typeface="+mn-ea"/>
                <a:cs typeface="+mn-cs"/>
              </a:rPr>
              <a:t> of it?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148E7A8D-F63B-3892-F0C7-C76FDB3C51CC}"/>
              </a:ext>
            </a:extLst>
          </p:cNvPr>
          <p:cNvSpPr txBox="1"/>
          <p:nvPr/>
        </p:nvSpPr>
        <p:spPr>
          <a:xfrm>
            <a:off x="355695" y="1065332"/>
            <a:ext cx="4542876"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os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module in Node.js provides a set of methods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interacting with the operating system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Operation system can be used by developers for building cross-platform applications or performing system-related tasks in Node.js applications.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015C590-B989-ED16-8CF4-D2CEB1E2B1E8}"/>
              </a:ext>
            </a:extLst>
          </p:cNvPr>
          <p:cNvPicPr>
            <a:picLocks noChangeAspect="1"/>
          </p:cNvPicPr>
          <p:nvPr/>
        </p:nvPicPr>
        <p:blipFill rotWithShape="1">
          <a:blip r:embed="rId4"/>
          <a:srcRect r="2364" b="86056"/>
          <a:stretch/>
        </p:blipFill>
        <p:spPr>
          <a:xfrm>
            <a:off x="5772150" y="1116131"/>
            <a:ext cx="6147708" cy="575510"/>
          </a:xfrm>
          <a:prstGeom prst="rect">
            <a:avLst/>
          </a:prstGeom>
        </p:spPr>
      </p:pic>
      <p:pic>
        <p:nvPicPr>
          <p:cNvPr id="5" name="Picture 4">
            <a:extLst>
              <a:ext uri="{FF2B5EF4-FFF2-40B4-BE49-F238E27FC236}">
                <a16:creationId xmlns:a16="http://schemas.microsoft.com/office/drawing/2014/main" id="{4B7C7DCA-069A-0710-1AF0-60E848EBC670}"/>
              </a:ext>
            </a:extLst>
          </p:cNvPr>
          <p:cNvPicPr>
            <a:picLocks noChangeAspect="1"/>
          </p:cNvPicPr>
          <p:nvPr/>
        </p:nvPicPr>
        <p:blipFill rotWithShape="1">
          <a:blip r:embed="rId4"/>
          <a:srcRect t="13852" r="2364" b="60670"/>
          <a:stretch/>
        </p:blipFill>
        <p:spPr>
          <a:xfrm>
            <a:off x="5772150" y="1691641"/>
            <a:ext cx="6147708" cy="1051559"/>
          </a:xfrm>
          <a:prstGeom prst="rect">
            <a:avLst/>
          </a:prstGeom>
        </p:spPr>
      </p:pic>
      <p:pic>
        <p:nvPicPr>
          <p:cNvPr id="7" name="Picture 6">
            <a:extLst>
              <a:ext uri="{FF2B5EF4-FFF2-40B4-BE49-F238E27FC236}">
                <a16:creationId xmlns:a16="http://schemas.microsoft.com/office/drawing/2014/main" id="{8EC7D0A3-58EE-21D0-121A-C278273FF0B7}"/>
              </a:ext>
            </a:extLst>
          </p:cNvPr>
          <p:cNvPicPr>
            <a:picLocks noChangeAspect="1"/>
          </p:cNvPicPr>
          <p:nvPr/>
        </p:nvPicPr>
        <p:blipFill rotWithShape="1">
          <a:blip r:embed="rId4"/>
          <a:srcRect t="42283" r="2364" b="32239"/>
          <a:stretch/>
        </p:blipFill>
        <p:spPr>
          <a:xfrm>
            <a:off x="5772150" y="2743200"/>
            <a:ext cx="6147708" cy="1051559"/>
          </a:xfrm>
          <a:prstGeom prst="rect">
            <a:avLst/>
          </a:prstGeom>
        </p:spPr>
      </p:pic>
      <p:pic>
        <p:nvPicPr>
          <p:cNvPr id="8" name="Picture 7">
            <a:extLst>
              <a:ext uri="{FF2B5EF4-FFF2-40B4-BE49-F238E27FC236}">
                <a16:creationId xmlns:a16="http://schemas.microsoft.com/office/drawing/2014/main" id="{B0D055AE-A37B-4409-BC20-79A0CB4B3ADD}"/>
              </a:ext>
            </a:extLst>
          </p:cNvPr>
          <p:cNvPicPr>
            <a:picLocks noChangeAspect="1"/>
          </p:cNvPicPr>
          <p:nvPr/>
        </p:nvPicPr>
        <p:blipFill rotWithShape="1">
          <a:blip r:embed="rId4"/>
          <a:srcRect t="69053" r="2364" b="5469"/>
          <a:stretch/>
        </p:blipFill>
        <p:spPr>
          <a:xfrm>
            <a:off x="5772150" y="3783328"/>
            <a:ext cx="6147708" cy="1051560"/>
          </a:xfrm>
          <a:prstGeom prst="rect">
            <a:avLst/>
          </a:prstGeom>
        </p:spPr>
      </p:pic>
      <p:sp>
        <p:nvSpPr>
          <p:cNvPr id="10" name="TextBox 9">
            <a:extLst>
              <a:ext uri="{FF2B5EF4-FFF2-40B4-BE49-F238E27FC236}">
                <a16:creationId xmlns:a16="http://schemas.microsoft.com/office/drawing/2014/main" id="{9C24EC77-CB73-37DC-2354-457F1E00A0BB}"/>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791730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Explain the role of </a:t>
            </a:r>
            <a:r>
              <a:rPr kumimoji="0" lang="en-US" sz="2400" b="1" i="0" u="none" strike="noStrike" kern="1200" cap="none" spc="0" normalizeH="0" baseline="0" noProof="0" dirty="0">
                <a:ln>
                  <a:noFill/>
                </a:ln>
                <a:solidFill>
                  <a:srgbClr val="FFFF00"/>
                </a:solidFill>
                <a:effectLst/>
                <a:uLnTx/>
                <a:uFillTx/>
                <a:ea typeface="+mn-ea"/>
                <a:cs typeface="+mn-cs"/>
              </a:rPr>
              <a:t>events</a:t>
            </a:r>
            <a:r>
              <a:rPr kumimoji="0" lang="en-US" sz="2400" b="1" i="0" u="none" strike="noStrike" kern="1200" cap="none" spc="0" normalizeH="0" baseline="0" noProof="0" dirty="0">
                <a:ln>
                  <a:noFill/>
                </a:ln>
                <a:solidFill>
                  <a:schemeClr val="bg1"/>
                </a:solidFill>
                <a:effectLst/>
                <a:uLnTx/>
                <a:uFillTx/>
                <a:ea typeface="+mn-ea"/>
                <a:cs typeface="+mn-cs"/>
              </a:rPr>
              <a:t> module? How to </a:t>
            </a:r>
            <a:r>
              <a:rPr kumimoji="0" lang="en-US" sz="2400" b="1" i="0" u="none" strike="noStrike" kern="1200" cap="none" spc="0" normalizeH="0" baseline="0" noProof="0" dirty="0">
                <a:ln>
                  <a:noFill/>
                </a:ln>
                <a:solidFill>
                  <a:srgbClr val="FFFF00"/>
                </a:solidFill>
                <a:effectLst/>
                <a:uLnTx/>
                <a:uFillTx/>
                <a:ea typeface="+mn-ea"/>
                <a:cs typeface="+mn-cs"/>
              </a:rPr>
              <a:t>handle events</a:t>
            </a:r>
            <a:r>
              <a:rPr kumimoji="0" lang="en-US" sz="2400" b="1" i="0" u="none" strike="noStrike" kern="1200" cap="none" spc="0" normalizeH="0" baseline="0" noProof="0" dirty="0">
                <a:ln>
                  <a:noFill/>
                </a:ln>
                <a:solidFill>
                  <a:schemeClr val="bg1"/>
                </a:solidFill>
                <a:effectLst/>
                <a:uLnTx/>
                <a:uFillTx/>
                <a:ea typeface="+mn-ea"/>
                <a:cs typeface="+mn-cs"/>
              </a:rPr>
              <a:t> in Node?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1" name="Freeform: Shape 10">
            <a:extLst>
              <a:ext uri="{FF2B5EF4-FFF2-40B4-BE49-F238E27FC236}">
                <a16:creationId xmlns:a16="http://schemas.microsoft.com/office/drawing/2014/main" id="{93DCA32A-ECD0-877F-B955-C75ECA9AA443}"/>
              </a:ext>
            </a:extLst>
          </p:cNvPr>
          <p:cNvSpPr/>
          <p:nvPr/>
        </p:nvSpPr>
        <p:spPr>
          <a:xfrm>
            <a:off x="8430767" y="1166890"/>
            <a:ext cx="2191109" cy="959151"/>
          </a:xfrm>
          <a:custGeom>
            <a:avLst/>
            <a:gdLst>
              <a:gd name="connsiteX0" fmla="*/ 0 w 1805684"/>
              <a:gd name="connsiteY0" fmla="*/ 822976 h 959151"/>
              <a:gd name="connsiteX1" fmla="*/ 530352 w 1805684"/>
              <a:gd name="connsiteY1" fmla="*/ 16 h 959151"/>
              <a:gd name="connsiteX2" fmla="*/ 1645920 w 1805684"/>
              <a:gd name="connsiteY2" fmla="*/ 841264 h 959151"/>
              <a:gd name="connsiteX3" fmla="*/ 1773936 w 1805684"/>
              <a:gd name="connsiteY3" fmla="*/ 932704 h 959151"/>
            </a:gdLst>
            <a:ahLst/>
            <a:cxnLst>
              <a:cxn ang="0">
                <a:pos x="connsiteX0" y="connsiteY0"/>
              </a:cxn>
              <a:cxn ang="0">
                <a:pos x="connsiteX1" y="connsiteY1"/>
              </a:cxn>
              <a:cxn ang="0">
                <a:pos x="connsiteX2" y="connsiteY2"/>
              </a:cxn>
              <a:cxn ang="0">
                <a:pos x="connsiteX3" y="connsiteY3"/>
              </a:cxn>
            </a:cxnLst>
            <a:rect l="l" t="t" r="r" b="b"/>
            <a:pathLst>
              <a:path w="1805684" h="959151">
                <a:moveTo>
                  <a:pt x="0" y="822976"/>
                </a:moveTo>
                <a:cubicBezTo>
                  <a:pt x="128016" y="409972"/>
                  <a:pt x="256032" y="-3032"/>
                  <a:pt x="530352" y="16"/>
                </a:cubicBezTo>
                <a:cubicBezTo>
                  <a:pt x="804672" y="3064"/>
                  <a:pt x="1438656" y="685816"/>
                  <a:pt x="1645920" y="841264"/>
                </a:cubicBezTo>
                <a:cubicBezTo>
                  <a:pt x="1853184" y="996712"/>
                  <a:pt x="1813560" y="964708"/>
                  <a:pt x="1773936" y="932704"/>
                </a:cubicBezTo>
              </a:path>
            </a:pathLst>
          </a:custGeom>
          <a:noFill/>
          <a:ln w="15875">
            <a:solidFill>
              <a:srgbClr val="FF0000"/>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88B483C1-FADF-E2B1-B3A1-54BAFF675F83}"/>
              </a:ext>
            </a:extLst>
          </p:cNvPr>
          <p:cNvSpPr/>
          <p:nvPr/>
        </p:nvSpPr>
        <p:spPr>
          <a:xfrm>
            <a:off x="5549608" y="2081306"/>
            <a:ext cx="910868" cy="7359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084D4BDA-3B36-C4ED-773D-EAD0689900ED}"/>
              </a:ext>
            </a:extLst>
          </p:cNvPr>
          <p:cNvSpPr/>
          <p:nvPr/>
        </p:nvSpPr>
        <p:spPr>
          <a:xfrm>
            <a:off x="6195782" y="2072257"/>
            <a:ext cx="910868" cy="7359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6BF3E73-B346-6DA4-A45B-4ABB6331F1A6}"/>
              </a:ext>
            </a:extLst>
          </p:cNvPr>
          <p:cNvCxnSpPr>
            <a:cxnSpLocks/>
            <a:stCxn id="13" idx="6"/>
          </p:cNvCxnSpPr>
          <p:nvPr/>
        </p:nvCxnSpPr>
        <p:spPr>
          <a:xfrm>
            <a:off x="7106650" y="2440223"/>
            <a:ext cx="519766" cy="904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Parallelogram 14">
            <a:extLst>
              <a:ext uri="{FF2B5EF4-FFF2-40B4-BE49-F238E27FC236}">
                <a16:creationId xmlns:a16="http://schemas.microsoft.com/office/drawing/2014/main" id="{C14F7C73-FD33-33E7-D3D5-1343CDA0B059}"/>
              </a:ext>
            </a:extLst>
          </p:cNvPr>
          <p:cNvSpPr/>
          <p:nvPr/>
        </p:nvSpPr>
        <p:spPr>
          <a:xfrm>
            <a:off x="7589519" y="2008811"/>
            <a:ext cx="683069" cy="832159"/>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E2</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arallelogram 15">
            <a:extLst>
              <a:ext uri="{FF2B5EF4-FFF2-40B4-BE49-F238E27FC236}">
                <a16:creationId xmlns:a16="http://schemas.microsoft.com/office/drawing/2014/main" id="{5EE4123B-C7C8-5D44-2BD4-1E8503B197B0}"/>
              </a:ext>
            </a:extLst>
          </p:cNvPr>
          <p:cNvSpPr/>
          <p:nvPr/>
        </p:nvSpPr>
        <p:spPr>
          <a:xfrm>
            <a:off x="8169601" y="1998865"/>
            <a:ext cx="683069" cy="832159"/>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E1</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ouble Brace 16">
            <a:extLst>
              <a:ext uri="{FF2B5EF4-FFF2-40B4-BE49-F238E27FC236}">
                <a16:creationId xmlns:a16="http://schemas.microsoft.com/office/drawing/2014/main" id="{B160528F-326D-7092-3737-B7ECFFF8DB4C}"/>
              </a:ext>
            </a:extLst>
          </p:cNvPr>
          <p:cNvSpPr/>
          <p:nvPr/>
        </p:nvSpPr>
        <p:spPr>
          <a:xfrm>
            <a:off x="10621877" y="1952665"/>
            <a:ext cx="1214430" cy="125094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6195576-E448-F880-6593-AE624CF49CFC}"/>
              </a:ext>
            </a:extLst>
          </p:cNvPr>
          <p:cNvSpPr/>
          <p:nvPr/>
        </p:nvSpPr>
        <p:spPr>
          <a:xfrm flipV="1">
            <a:off x="7895492" y="2817238"/>
            <a:ext cx="2592203" cy="1129444"/>
          </a:xfrm>
          <a:custGeom>
            <a:avLst/>
            <a:gdLst>
              <a:gd name="connsiteX0" fmla="*/ 0 w 1805684"/>
              <a:gd name="connsiteY0" fmla="*/ 822976 h 959151"/>
              <a:gd name="connsiteX1" fmla="*/ 530352 w 1805684"/>
              <a:gd name="connsiteY1" fmla="*/ 16 h 959151"/>
              <a:gd name="connsiteX2" fmla="*/ 1645920 w 1805684"/>
              <a:gd name="connsiteY2" fmla="*/ 841264 h 959151"/>
              <a:gd name="connsiteX3" fmla="*/ 1773936 w 1805684"/>
              <a:gd name="connsiteY3" fmla="*/ 932704 h 959151"/>
            </a:gdLst>
            <a:ahLst/>
            <a:cxnLst>
              <a:cxn ang="0">
                <a:pos x="connsiteX0" y="connsiteY0"/>
              </a:cxn>
              <a:cxn ang="0">
                <a:pos x="connsiteX1" y="connsiteY1"/>
              </a:cxn>
              <a:cxn ang="0">
                <a:pos x="connsiteX2" y="connsiteY2"/>
              </a:cxn>
              <a:cxn ang="0">
                <a:pos x="connsiteX3" y="connsiteY3"/>
              </a:cxn>
            </a:cxnLst>
            <a:rect l="l" t="t" r="r" b="b"/>
            <a:pathLst>
              <a:path w="1805684" h="959151">
                <a:moveTo>
                  <a:pt x="0" y="822976"/>
                </a:moveTo>
                <a:cubicBezTo>
                  <a:pt x="128016" y="409972"/>
                  <a:pt x="256032" y="-3032"/>
                  <a:pt x="530352" y="16"/>
                </a:cubicBezTo>
                <a:cubicBezTo>
                  <a:pt x="804672" y="3064"/>
                  <a:pt x="1438656" y="685816"/>
                  <a:pt x="1645920" y="841264"/>
                </a:cubicBezTo>
                <a:cubicBezTo>
                  <a:pt x="1853184" y="996712"/>
                  <a:pt x="1813560" y="964708"/>
                  <a:pt x="1773936" y="932704"/>
                </a:cubicBezTo>
              </a:path>
            </a:pathLst>
          </a:custGeom>
          <a:noFill/>
          <a:ln w="15875">
            <a:solidFill>
              <a:srgbClr val="FF0000"/>
            </a:solidFill>
            <a:headEnd type="stealth"/>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BB10C2F-B113-638C-9BB7-CF68092CA5EF}"/>
              </a:ext>
            </a:extLst>
          </p:cNvPr>
          <p:cNvSpPr txBox="1"/>
          <p:nvPr/>
        </p:nvSpPr>
        <p:spPr>
          <a:xfrm>
            <a:off x="5611091" y="1583333"/>
            <a:ext cx="1698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Event Emitters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AEF4B7E-1F79-332C-09BD-9EFC2D55395C}"/>
              </a:ext>
            </a:extLst>
          </p:cNvPr>
          <p:cNvSpPr txBox="1"/>
          <p:nvPr/>
        </p:nvSpPr>
        <p:spPr>
          <a:xfrm>
            <a:off x="8927953" y="2286973"/>
            <a:ext cx="1698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Event Loop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24721D3-90B6-431F-7873-D39C678B8A0A}"/>
              </a:ext>
            </a:extLst>
          </p:cNvPr>
          <p:cNvSpPr txBox="1"/>
          <p:nvPr/>
        </p:nvSpPr>
        <p:spPr>
          <a:xfrm>
            <a:off x="10844255" y="2370742"/>
            <a:ext cx="7696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Code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51E4BED9-A10F-1D04-A55F-99C55CAA062C}"/>
              </a:ext>
            </a:extLst>
          </p:cNvPr>
          <p:cNvSpPr txBox="1"/>
          <p:nvPr/>
        </p:nvSpPr>
        <p:spPr>
          <a:xfrm>
            <a:off x="7670474" y="1583333"/>
            <a:ext cx="1698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Events Queue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8F0B484B-09B0-B3C7-56F6-D74102AECAFC}"/>
              </a:ext>
            </a:extLst>
          </p:cNvPr>
          <p:cNvSpPr txBox="1"/>
          <p:nvPr/>
        </p:nvSpPr>
        <p:spPr>
          <a:xfrm>
            <a:off x="329764" y="1156503"/>
            <a:ext cx="4798458" cy="44627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Signals that something has happened in a program.</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Emitter: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Create or emit events.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Queue: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Events emitted queued(stored) in event queue.</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Handler(Event Listener):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 that responds to specific events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Loop: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event loop picks up event from the event queue and executes them in the order they were added.</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Driven Architecture: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means operations in Node are drive or based by events.</a:t>
            </a:r>
          </a:p>
        </p:txBody>
      </p:sp>
      <p:sp>
        <p:nvSpPr>
          <p:cNvPr id="24" name="TextBox 23">
            <a:extLst>
              <a:ext uri="{FF2B5EF4-FFF2-40B4-BE49-F238E27FC236}">
                <a16:creationId xmlns:a16="http://schemas.microsoft.com/office/drawing/2014/main" id="{923CB3E5-D749-D6D8-A1ED-04F20F6DBA5E}"/>
              </a:ext>
            </a:extLst>
          </p:cNvPr>
          <p:cNvSpPr txBox="1"/>
          <p:nvPr/>
        </p:nvSpPr>
        <p:spPr>
          <a:xfrm>
            <a:off x="10472924" y="1584637"/>
            <a:ext cx="1698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Event Handler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6698839-D3E7-3104-CBE0-51AB57E1C5C2}"/>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76066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1954381"/>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Q1.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Node.js</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Q2. How Node is a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runtime environment on server side</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What is V8?</a:t>
            </a: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Q3.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Runtime environment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Framework</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Q4.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Node.js </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Express.js</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Q5. What are the differences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Client-Side(Browser) </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Server-Side(Node.js</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1. Node.js - Basics</a:t>
            </a:r>
            <a:endParaRPr lang="en-IN" b="1" dirty="0"/>
          </a:p>
        </p:txBody>
      </p:sp>
      <p:pic>
        <p:nvPicPr>
          <p:cNvPr id="1026" name="Picture 2" descr="Node">
            <a:extLst>
              <a:ext uri="{FF2B5EF4-FFF2-40B4-BE49-F238E27FC236}">
                <a16:creationId xmlns:a16="http://schemas.microsoft.com/office/drawing/2014/main" id="{AA471739-36C6-12FE-F303-AA87075404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F7DF99-6FF6-1058-E5C9-9BDB0D0E8F49}"/>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main index</a:t>
            </a:r>
            <a:endParaRPr lang="en-IN" sz="1400" dirty="0"/>
          </a:p>
        </p:txBody>
      </p:sp>
    </p:spTree>
    <p:extLst>
      <p:ext uri="{BB962C8B-B14F-4D97-AF65-F5344CB8AC3E}">
        <p14:creationId xmlns:p14="http://schemas.microsoft.com/office/powerpoint/2010/main" val="5475933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Explain the role of </a:t>
            </a:r>
            <a:r>
              <a:rPr kumimoji="0" lang="en-US" sz="2400" b="1" i="0" u="none" strike="noStrike" kern="1200" cap="none" spc="0" normalizeH="0" baseline="0" noProof="0" dirty="0">
                <a:ln>
                  <a:noFill/>
                </a:ln>
                <a:solidFill>
                  <a:srgbClr val="FFFF00"/>
                </a:solidFill>
                <a:effectLst/>
                <a:uLnTx/>
                <a:uFillTx/>
                <a:ea typeface="+mn-ea"/>
                <a:cs typeface="+mn-cs"/>
              </a:rPr>
              <a:t>events</a:t>
            </a:r>
            <a:r>
              <a:rPr kumimoji="0" lang="en-US" sz="2400" b="1" i="0" u="none" strike="noStrike" kern="1200" cap="none" spc="0" normalizeH="0" baseline="0" noProof="0" dirty="0">
                <a:ln>
                  <a:noFill/>
                </a:ln>
                <a:solidFill>
                  <a:schemeClr val="bg1"/>
                </a:solidFill>
                <a:effectLst/>
                <a:uLnTx/>
                <a:uFillTx/>
                <a:ea typeface="+mn-ea"/>
                <a:cs typeface="+mn-cs"/>
              </a:rPr>
              <a:t> module? How to </a:t>
            </a:r>
            <a:r>
              <a:rPr kumimoji="0" lang="en-US" sz="2400" b="1" i="0" u="none" strike="noStrike" kern="1200" cap="none" spc="0" normalizeH="0" baseline="0" noProof="0" dirty="0">
                <a:ln>
                  <a:noFill/>
                </a:ln>
                <a:solidFill>
                  <a:srgbClr val="FFFF00"/>
                </a:solidFill>
                <a:effectLst/>
                <a:uLnTx/>
                <a:uFillTx/>
                <a:ea typeface="+mn-ea"/>
                <a:cs typeface="+mn-cs"/>
              </a:rPr>
              <a:t>handle events</a:t>
            </a:r>
            <a:r>
              <a:rPr kumimoji="0" lang="en-US" sz="2400" b="1" i="0" u="none" strike="noStrike" kern="1200" cap="none" spc="0" normalizeH="0" baseline="0" noProof="0" dirty="0">
                <a:ln>
                  <a:noFill/>
                </a:ln>
                <a:solidFill>
                  <a:schemeClr val="bg1"/>
                </a:solidFill>
                <a:effectLst/>
                <a:uLnTx/>
                <a:uFillTx/>
                <a:ea typeface="+mn-ea"/>
                <a:cs typeface="+mn-cs"/>
              </a:rPr>
              <a:t> in Node?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TextBox 4">
            <a:extLst>
              <a:ext uri="{FF2B5EF4-FFF2-40B4-BE49-F238E27FC236}">
                <a16:creationId xmlns:a16="http://schemas.microsoft.com/office/drawing/2014/main" id="{C71D6DAF-D22C-920D-636B-8826A09CD657}"/>
              </a:ext>
            </a:extLst>
          </p:cNvPr>
          <p:cNvSpPr txBox="1"/>
          <p:nvPr/>
        </p:nvSpPr>
        <p:spPr>
          <a:xfrm>
            <a:off x="355694" y="1156503"/>
            <a:ext cx="5250449" cy="258532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events module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used to handle events.</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EventEmitter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 of events module is used to register event listeners and emit events.</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event listener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function that will be executed when a particular event occurs.</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is used to register event listeners.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0BE3052C-54D1-1F23-136C-39A4C1F8EBB0}"/>
              </a:ext>
            </a:extLst>
          </p:cNvPr>
          <p:cNvPicPr>
            <a:picLocks noChangeAspect="1"/>
          </p:cNvPicPr>
          <p:nvPr/>
        </p:nvPicPr>
        <p:blipFill rotWithShape="1">
          <a:blip r:embed="rId4"/>
          <a:srcRect b="81462"/>
          <a:stretch/>
        </p:blipFill>
        <p:spPr>
          <a:xfrm>
            <a:off x="6292711" y="1156503"/>
            <a:ext cx="5250449" cy="832159"/>
          </a:xfrm>
          <a:prstGeom prst="rect">
            <a:avLst/>
          </a:prstGeom>
        </p:spPr>
      </p:pic>
      <p:pic>
        <p:nvPicPr>
          <p:cNvPr id="4" name="Picture 3">
            <a:extLst>
              <a:ext uri="{FF2B5EF4-FFF2-40B4-BE49-F238E27FC236}">
                <a16:creationId xmlns:a16="http://schemas.microsoft.com/office/drawing/2014/main" id="{127A8685-4946-B94F-6930-3901B66F3FE5}"/>
              </a:ext>
            </a:extLst>
          </p:cNvPr>
          <p:cNvPicPr>
            <a:picLocks noChangeAspect="1"/>
          </p:cNvPicPr>
          <p:nvPr/>
        </p:nvPicPr>
        <p:blipFill rotWithShape="1">
          <a:blip r:embed="rId4"/>
          <a:srcRect t="18507" b="62955"/>
          <a:stretch/>
        </p:blipFill>
        <p:spPr>
          <a:xfrm>
            <a:off x="6292711" y="1910281"/>
            <a:ext cx="5250449" cy="832159"/>
          </a:xfrm>
          <a:prstGeom prst="rect">
            <a:avLst/>
          </a:prstGeom>
        </p:spPr>
      </p:pic>
      <p:pic>
        <p:nvPicPr>
          <p:cNvPr id="6" name="Picture 5">
            <a:extLst>
              <a:ext uri="{FF2B5EF4-FFF2-40B4-BE49-F238E27FC236}">
                <a16:creationId xmlns:a16="http://schemas.microsoft.com/office/drawing/2014/main" id="{951125E4-51E8-3650-71B8-AAA6F3B5BCCC}"/>
              </a:ext>
            </a:extLst>
          </p:cNvPr>
          <p:cNvPicPr>
            <a:picLocks noChangeAspect="1"/>
          </p:cNvPicPr>
          <p:nvPr/>
        </p:nvPicPr>
        <p:blipFill rotWithShape="1">
          <a:blip r:embed="rId4"/>
          <a:srcRect t="37013" b="33567"/>
          <a:stretch/>
        </p:blipFill>
        <p:spPr>
          <a:xfrm>
            <a:off x="6292711" y="2631210"/>
            <a:ext cx="5250449" cy="1320634"/>
          </a:xfrm>
          <a:prstGeom prst="rect">
            <a:avLst/>
          </a:prstGeom>
        </p:spPr>
      </p:pic>
      <p:pic>
        <p:nvPicPr>
          <p:cNvPr id="7" name="Picture 6">
            <a:extLst>
              <a:ext uri="{FF2B5EF4-FFF2-40B4-BE49-F238E27FC236}">
                <a16:creationId xmlns:a16="http://schemas.microsoft.com/office/drawing/2014/main" id="{055A50BE-AE80-EBFE-E38A-E631BB524C61}"/>
              </a:ext>
            </a:extLst>
          </p:cNvPr>
          <p:cNvPicPr>
            <a:picLocks noChangeAspect="1"/>
          </p:cNvPicPr>
          <p:nvPr/>
        </p:nvPicPr>
        <p:blipFill rotWithShape="1">
          <a:blip r:embed="rId4"/>
          <a:srcRect t="66402" b="12454"/>
          <a:stretch/>
        </p:blipFill>
        <p:spPr>
          <a:xfrm>
            <a:off x="6292711" y="3951844"/>
            <a:ext cx="5250449" cy="949157"/>
          </a:xfrm>
          <a:prstGeom prst="rect">
            <a:avLst/>
          </a:prstGeom>
        </p:spPr>
      </p:pic>
      <p:pic>
        <p:nvPicPr>
          <p:cNvPr id="8" name="Picture 7">
            <a:extLst>
              <a:ext uri="{FF2B5EF4-FFF2-40B4-BE49-F238E27FC236}">
                <a16:creationId xmlns:a16="http://schemas.microsoft.com/office/drawing/2014/main" id="{F6C039F9-FC35-CC2C-F429-DA14782FB550}"/>
              </a:ext>
            </a:extLst>
          </p:cNvPr>
          <p:cNvPicPr>
            <a:picLocks noChangeAspect="1"/>
          </p:cNvPicPr>
          <p:nvPr/>
        </p:nvPicPr>
        <p:blipFill rotWithShape="1">
          <a:blip r:embed="rId4"/>
          <a:srcRect t="84152" b="253"/>
          <a:stretch/>
        </p:blipFill>
        <p:spPr>
          <a:xfrm>
            <a:off x="6292711" y="4811203"/>
            <a:ext cx="5250449" cy="700089"/>
          </a:xfrm>
          <a:prstGeom prst="rect">
            <a:avLst/>
          </a:prstGeom>
        </p:spPr>
      </p:pic>
      <p:sp>
        <p:nvSpPr>
          <p:cNvPr id="11" name="TextBox 10">
            <a:extLst>
              <a:ext uri="{FF2B5EF4-FFF2-40B4-BE49-F238E27FC236}">
                <a16:creationId xmlns:a16="http://schemas.microsoft.com/office/drawing/2014/main" id="{1715F1A9-FB18-AD8A-B552-E08223A1767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70309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Event Arguments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TextBox 4">
            <a:extLst>
              <a:ext uri="{FF2B5EF4-FFF2-40B4-BE49-F238E27FC236}">
                <a16:creationId xmlns:a16="http://schemas.microsoft.com/office/drawing/2014/main" id="{C71D6DAF-D22C-920D-636B-8826A09CD657}"/>
              </a:ext>
            </a:extLst>
          </p:cNvPr>
          <p:cNvSpPr txBox="1"/>
          <p:nvPr/>
        </p:nvSpPr>
        <p:spPr>
          <a:xfrm>
            <a:off x="355694" y="1156503"/>
            <a:ext cx="793707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event arguments refer to the additional information or data that can be passed along with an emitted event.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427263F-B35C-EFB1-D15C-0C881873EDF4}"/>
              </a:ext>
            </a:extLst>
          </p:cNvPr>
          <p:cNvPicPr>
            <a:picLocks noChangeAspect="1"/>
          </p:cNvPicPr>
          <p:nvPr/>
        </p:nvPicPr>
        <p:blipFill>
          <a:blip r:embed="rId4"/>
          <a:stretch>
            <a:fillRect/>
          </a:stretch>
        </p:blipFill>
        <p:spPr>
          <a:xfrm>
            <a:off x="453666" y="2018321"/>
            <a:ext cx="7271437" cy="4280494"/>
          </a:xfrm>
          <a:prstGeom prst="rect">
            <a:avLst/>
          </a:prstGeom>
        </p:spPr>
      </p:pic>
      <p:sp>
        <p:nvSpPr>
          <p:cNvPr id="4" name="TextBox 3">
            <a:extLst>
              <a:ext uri="{FF2B5EF4-FFF2-40B4-BE49-F238E27FC236}">
                <a16:creationId xmlns:a16="http://schemas.microsoft.com/office/drawing/2014/main" id="{65E70209-DEFA-F98C-0196-1EA30094C344}"/>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770795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between a </a:t>
            </a:r>
            <a:r>
              <a:rPr kumimoji="0" lang="en-US" sz="2400" b="1" i="0" u="none" strike="noStrike" kern="1200" cap="none" spc="0" normalizeH="0" baseline="0" noProof="0" dirty="0">
                <a:ln>
                  <a:noFill/>
                </a:ln>
                <a:solidFill>
                  <a:srgbClr val="FFFF00"/>
                </a:solidFill>
                <a:effectLst/>
                <a:uLnTx/>
                <a:uFillTx/>
                <a:ea typeface="+mn-ea"/>
                <a:cs typeface="+mn-cs"/>
              </a:rPr>
              <a:t>function</a:t>
            </a:r>
            <a:r>
              <a:rPr kumimoji="0" lang="en-US" sz="2400" b="1" i="0" u="none" strike="noStrike" kern="1200" cap="none" spc="0" normalizeH="0" baseline="0" noProof="0" dirty="0">
                <a:ln>
                  <a:noFill/>
                </a:ln>
                <a:solidFill>
                  <a:schemeClr val="bg1"/>
                </a:solidFill>
                <a:effectLst/>
                <a:uLnTx/>
                <a:uFillTx/>
                <a:ea typeface="+mn-ea"/>
                <a:cs typeface="+mn-cs"/>
              </a:rPr>
              <a:t> and an </a:t>
            </a:r>
            <a:r>
              <a:rPr kumimoji="0" lang="en-US" sz="2400" b="1" i="0" u="none" strike="noStrike" kern="1200" cap="none" spc="0" normalizeH="0" baseline="0" noProof="0" dirty="0">
                <a:ln>
                  <a:noFill/>
                </a:ln>
                <a:solidFill>
                  <a:srgbClr val="FFFF00"/>
                </a:solidFill>
                <a:effectLst/>
                <a:uLnTx/>
                <a:uFillTx/>
                <a:ea typeface="+mn-ea"/>
                <a:cs typeface="+mn-cs"/>
              </a:rPr>
              <a:t>event</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TextBox 4">
            <a:extLst>
              <a:ext uri="{FF2B5EF4-FFF2-40B4-BE49-F238E27FC236}">
                <a16:creationId xmlns:a16="http://schemas.microsoft.com/office/drawing/2014/main" id="{C71D6DAF-D22C-920D-636B-8826A09CD657}"/>
              </a:ext>
            </a:extLst>
          </p:cNvPr>
          <p:cNvSpPr txBox="1"/>
          <p:nvPr/>
        </p:nvSpPr>
        <p:spPr>
          <a:xfrm>
            <a:off x="355695" y="1156503"/>
            <a:ext cx="574030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function is a reusable piece of code that performs a specific task when invoked or called.</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Events represent actions that can be observed and responded to. Events will call functions internally.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Graphic 3" descr="Artificial Intelligence with solid fill">
            <a:extLst>
              <a:ext uri="{FF2B5EF4-FFF2-40B4-BE49-F238E27FC236}">
                <a16:creationId xmlns:a16="http://schemas.microsoft.com/office/drawing/2014/main" id="{763AFAC7-7DD6-529A-D2B3-CB634E512C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0925" y="155508"/>
            <a:ext cx="559216" cy="559216"/>
          </a:xfrm>
          <a:prstGeom prst="rect">
            <a:avLst/>
          </a:prstGeom>
        </p:spPr>
      </p:pic>
      <p:pic>
        <p:nvPicPr>
          <p:cNvPr id="6" name="Picture 6">
            <a:extLst>
              <a:ext uri="{FF2B5EF4-FFF2-40B4-BE49-F238E27FC236}">
                <a16:creationId xmlns:a16="http://schemas.microsoft.com/office/drawing/2014/main" id="{73520919-40B8-9006-56E3-A880DC284F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779" y="2814426"/>
            <a:ext cx="1038050" cy="160897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2C97E95-8A40-0A5D-A9E8-900851BE446F}"/>
              </a:ext>
            </a:extLst>
          </p:cNvPr>
          <p:cNvCxnSpPr>
            <a:cxnSpLocks/>
          </p:cNvCxnSpPr>
          <p:nvPr/>
        </p:nvCxnSpPr>
        <p:spPr>
          <a:xfrm>
            <a:off x="7737585" y="3367928"/>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FA1EE4A-BC97-E58C-B14E-0B311370A43F}"/>
              </a:ext>
            </a:extLst>
          </p:cNvPr>
          <p:cNvCxnSpPr>
            <a:cxnSpLocks/>
          </p:cNvCxnSpPr>
          <p:nvPr/>
        </p:nvCxnSpPr>
        <p:spPr>
          <a:xfrm flipH="1">
            <a:off x="7699829" y="4005673"/>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A48BB6-BFF5-33D4-4ED4-E73567651BEE}"/>
              </a:ext>
            </a:extLst>
          </p:cNvPr>
          <p:cNvPicPr>
            <a:picLocks noChangeAspect="1"/>
          </p:cNvPicPr>
          <p:nvPr/>
        </p:nvPicPr>
        <p:blipFill>
          <a:blip r:embed="rId7"/>
          <a:stretch>
            <a:fillRect/>
          </a:stretch>
        </p:blipFill>
        <p:spPr>
          <a:xfrm>
            <a:off x="9323619" y="2839032"/>
            <a:ext cx="1994609" cy="1584371"/>
          </a:xfrm>
          <a:prstGeom prst="rect">
            <a:avLst/>
          </a:prstGeom>
        </p:spPr>
      </p:pic>
      <p:sp>
        <p:nvSpPr>
          <p:cNvPr id="11" name="TextBox 10">
            <a:extLst>
              <a:ext uri="{FF2B5EF4-FFF2-40B4-BE49-F238E27FC236}">
                <a16:creationId xmlns:a16="http://schemas.microsoft.com/office/drawing/2014/main" id="{7281692C-9159-DC85-BE1D-695CE98C4042}"/>
              </a:ext>
            </a:extLst>
          </p:cNvPr>
          <p:cNvSpPr txBox="1"/>
          <p:nvPr/>
        </p:nvSpPr>
        <p:spPr>
          <a:xfrm>
            <a:off x="7810383" y="3008471"/>
            <a:ext cx="17488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Request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6656B98-B532-9F77-26BF-3FFA4BA34FC1}"/>
              </a:ext>
            </a:extLst>
          </p:cNvPr>
          <p:cNvSpPr txBox="1"/>
          <p:nvPr/>
        </p:nvSpPr>
        <p:spPr>
          <a:xfrm>
            <a:off x="7760923" y="4021626"/>
            <a:ext cx="1791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Response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A563C37-7E61-5EE0-FACE-37C71DB8AB1F}"/>
              </a:ext>
            </a:extLst>
          </p:cNvPr>
          <p:cNvSpPr txBox="1"/>
          <p:nvPr/>
        </p:nvSpPr>
        <p:spPr>
          <a:xfrm>
            <a:off x="6096000" y="4496336"/>
            <a:ext cx="21696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UI Server</a:t>
            </a:r>
          </a:p>
        </p:txBody>
      </p:sp>
      <p:pic>
        <p:nvPicPr>
          <p:cNvPr id="14" name="Picture 2" descr="Your First API With Node.js and Express | by Alpesh Patel | C# Programming  | Medium">
            <a:extLst>
              <a:ext uri="{FF2B5EF4-FFF2-40B4-BE49-F238E27FC236}">
                <a16:creationId xmlns:a16="http://schemas.microsoft.com/office/drawing/2014/main" id="{C9B854AC-CE81-E864-DF7A-213C5228A7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183" r="18211" b="50399"/>
          <a:stretch/>
        </p:blipFill>
        <p:spPr bwMode="auto">
          <a:xfrm>
            <a:off x="9552441" y="4779572"/>
            <a:ext cx="1484911" cy="5104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72003C-E83E-37C2-62C8-B6EB296DA295}"/>
              </a:ext>
            </a:extLst>
          </p:cNvPr>
          <p:cNvSpPr txBox="1"/>
          <p:nvPr/>
        </p:nvSpPr>
        <p:spPr>
          <a:xfrm>
            <a:off x="9552442" y="4478248"/>
            <a:ext cx="14849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API Server</a:t>
            </a:r>
          </a:p>
        </p:txBody>
      </p:sp>
      <p:sp>
        <p:nvSpPr>
          <p:cNvPr id="16" name="Star: 7 Points 15">
            <a:extLst>
              <a:ext uri="{FF2B5EF4-FFF2-40B4-BE49-F238E27FC236}">
                <a16:creationId xmlns:a16="http://schemas.microsoft.com/office/drawing/2014/main" id="{E6E7E240-AA7B-DF46-D1BE-CB99CFBCB302}"/>
              </a:ext>
            </a:extLst>
          </p:cNvPr>
          <p:cNvSpPr/>
          <p:nvPr/>
        </p:nvSpPr>
        <p:spPr>
          <a:xfrm>
            <a:off x="9079920" y="1123857"/>
            <a:ext cx="2743200" cy="1704885"/>
          </a:xfrm>
          <a:prstGeom prst="star7">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 Received, Event Created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F33839D2-FC91-69E4-FEC0-C19FD3F17CCE}"/>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529389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role of </a:t>
            </a:r>
            <a:r>
              <a:rPr kumimoji="0" lang="en-US" sz="2400" b="1" i="0" u="none" strike="noStrike" kern="1200" cap="none" spc="0" normalizeH="0" baseline="0" noProof="0" dirty="0">
                <a:ln>
                  <a:noFill/>
                </a:ln>
                <a:solidFill>
                  <a:srgbClr val="FFFF00"/>
                </a:solidFill>
                <a:effectLst/>
                <a:uLnTx/>
                <a:uFillTx/>
                <a:ea typeface="+mn-ea"/>
                <a:cs typeface="+mn-cs"/>
              </a:rPr>
              <a:t>http</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module</a:t>
            </a:r>
            <a:r>
              <a:rPr kumimoji="0" lang="en-US" sz="2400" b="1" i="0" u="none" strike="noStrike" kern="1200" cap="none" spc="0" normalizeH="0" baseline="0" noProof="0" dirty="0">
                <a:ln>
                  <a:noFill/>
                </a:ln>
                <a:solidFill>
                  <a:schemeClr val="bg1"/>
                </a:solidFill>
                <a:effectLst/>
                <a:uLnTx/>
                <a:uFillTx/>
                <a:ea typeface="+mn-ea"/>
                <a:cs typeface="+mn-cs"/>
              </a:rPr>
              <a:t> in node?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5" name="TextBox 4">
            <a:extLst>
              <a:ext uri="{FF2B5EF4-FFF2-40B4-BE49-F238E27FC236}">
                <a16:creationId xmlns:a16="http://schemas.microsoft.com/office/drawing/2014/main" id="{C71D6DAF-D22C-920D-636B-8826A09CD657}"/>
              </a:ext>
            </a:extLst>
          </p:cNvPr>
          <p:cNvSpPr txBox="1"/>
          <p:nvPr/>
        </p:nvSpPr>
        <p:spPr>
          <a:xfrm>
            <a:off x="355695" y="1156503"/>
            <a:ext cx="574030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HTTP module can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an HTTP server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that listens to server ports and gives a response back to the client.</a:t>
            </a:r>
          </a:p>
        </p:txBody>
      </p:sp>
      <p:pic>
        <p:nvPicPr>
          <p:cNvPr id="6" name="Picture 2" descr="Computer User Images - Free Download on Freepik">
            <a:extLst>
              <a:ext uri="{FF2B5EF4-FFF2-40B4-BE49-F238E27FC236}">
                <a16:creationId xmlns:a16="http://schemas.microsoft.com/office/drawing/2014/main" id="{2165B3EA-247D-2E1C-9DF0-D4FEEC98F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94" y="2926026"/>
            <a:ext cx="1536981" cy="1544737"/>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C9F31CE-FA47-E206-A6DA-76E00FCBB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5082" y="2926026"/>
            <a:ext cx="1153390" cy="17877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718AF5-B4C2-AA3D-5316-C86EFDD494ED}"/>
              </a:ext>
            </a:extLst>
          </p:cNvPr>
          <p:cNvPicPr>
            <a:picLocks noChangeAspect="1"/>
          </p:cNvPicPr>
          <p:nvPr/>
        </p:nvPicPr>
        <p:blipFill>
          <a:blip r:embed="rId6"/>
          <a:stretch>
            <a:fillRect/>
          </a:stretch>
        </p:blipFill>
        <p:spPr>
          <a:xfrm>
            <a:off x="8811933" y="2974381"/>
            <a:ext cx="1721887" cy="1568831"/>
          </a:xfrm>
          <a:prstGeom prst="rect">
            <a:avLst/>
          </a:prstGeom>
        </p:spPr>
      </p:pic>
      <p:sp>
        <p:nvSpPr>
          <p:cNvPr id="11" name="TextBox 10">
            <a:extLst>
              <a:ext uri="{FF2B5EF4-FFF2-40B4-BE49-F238E27FC236}">
                <a16:creationId xmlns:a16="http://schemas.microsoft.com/office/drawing/2014/main" id="{A7EC58BF-6D4A-F69B-AC38-34A896B3A510}"/>
              </a:ext>
            </a:extLst>
          </p:cNvPr>
          <p:cNvSpPr txBox="1"/>
          <p:nvPr/>
        </p:nvSpPr>
        <p:spPr>
          <a:xfrm>
            <a:off x="4284324" y="2327990"/>
            <a:ext cx="216960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UI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www.ui.example.com</a:t>
            </a:r>
            <a:endPar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63B8A64B-4F51-B24F-16F2-3CEF2DE0492F}"/>
              </a:ext>
            </a:extLst>
          </p:cNvPr>
          <p:cNvCxnSpPr>
            <a:cxnSpLocks/>
          </p:cNvCxnSpPr>
          <p:nvPr/>
        </p:nvCxnSpPr>
        <p:spPr>
          <a:xfrm>
            <a:off x="1950119" y="3509143"/>
            <a:ext cx="2555937"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8D5BA63-4A89-B9F0-CE28-CE6F9CBAAB47}"/>
              </a:ext>
            </a:extLst>
          </p:cNvPr>
          <p:cNvSpPr txBox="1"/>
          <p:nvPr/>
        </p:nvSpPr>
        <p:spPr>
          <a:xfrm>
            <a:off x="2017228" y="2863267"/>
            <a:ext cx="2335539"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 Request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www.ui.example.com</a:t>
            </a:r>
            <a:endPar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31A412D9-E68A-49EA-C008-2ADE5E8C7DAA}"/>
              </a:ext>
            </a:extLst>
          </p:cNvPr>
          <p:cNvCxnSpPr>
            <a:cxnSpLocks/>
          </p:cNvCxnSpPr>
          <p:nvPr/>
        </p:nvCxnSpPr>
        <p:spPr>
          <a:xfrm>
            <a:off x="6088920" y="3479529"/>
            <a:ext cx="2723013"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FA4E93-DBC7-9427-B4DF-1FA129C1DCC1}"/>
              </a:ext>
            </a:extLst>
          </p:cNvPr>
          <p:cNvCxnSpPr>
            <a:cxnSpLocks/>
          </p:cNvCxnSpPr>
          <p:nvPr/>
        </p:nvCxnSpPr>
        <p:spPr>
          <a:xfrm flipH="1">
            <a:off x="5962796" y="4117274"/>
            <a:ext cx="2849137"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642B4E-715D-7F1C-6BAD-921E46A5B411}"/>
              </a:ext>
            </a:extLst>
          </p:cNvPr>
          <p:cNvCxnSpPr>
            <a:cxnSpLocks/>
          </p:cNvCxnSpPr>
          <p:nvPr/>
        </p:nvCxnSpPr>
        <p:spPr>
          <a:xfrm flipH="1">
            <a:off x="1863940" y="4117274"/>
            <a:ext cx="2642116"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A78B244-2E4E-30E4-AF40-C6A1C46BE96F}"/>
              </a:ext>
            </a:extLst>
          </p:cNvPr>
          <p:cNvSpPr txBox="1"/>
          <p:nvPr/>
        </p:nvSpPr>
        <p:spPr>
          <a:xfrm>
            <a:off x="2446191" y="4123352"/>
            <a:ext cx="19418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 Response</a:t>
            </a:r>
            <a:endPar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22" name="Picture 2" descr="Angular, logo Icon in Vector Logo">
            <a:extLst>
              <a:ext uri="{FF2B5EF4-FFF2-40B4-BE49-F238E27FC236}">
                <a16:creationId xmlns:a16="http://schemas.microsoft.com/office/drawing/2014/main" id="{29F545FB-B0F3-8FB7-1A81-D9252EA2B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6056" y="5056517"/>
            <a:ext cx="746100" cy="7461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3D6C2DA0-8BDD-6873-DDEE-5AD445DF13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9128" y="5056518"/>
            <a:ext cx="792965" cy="6876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Your First API With Node.js and Express | by Alpesh Patel | C# Programming  | Medium">
            <a:extLst>
              <a:ext uri="{FF2B5EF4-FFF2-40B4-BE49-F238E27FC236}">
                <a16:creationId xmlns:a16="http://schemas.microsoft.com/office/drawing/2014/main" id="{9F0538A3-D588-D543-5600-48147B91E4E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183" r="18211" b="3846"/>
          <a:stretch/>
        </p:blipFill>
        <p:spPr bwMode="auto">
          <a:xfrm>
            <a:off x="8930419" y="4813147"/>
            <a:ext cx="1484911" cy="98947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37F418E-F921-B667-2229-97DEF710D0D7}"/>
              </a:ext>
            </a:extLst>
          </p:cNvPr>
          <p:cNvSpPr txBox="1"/>
          <p:nvPr/>
        </p:nvSpPr>
        <p:spPr>
          <a:xfrm>
            <a:off x="6755776" y="4192211"/>
            <a:ext cx="150436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 Response</a:t>
            </a:r>
            <a:endPar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6B31EA34-A686-CB8C-791F-5201D388625D}"/>
              </a:ext>
            </a:extLst>
          </p:cNvPr>
          <p:cNvSpPr txBox="1"/>
          <p:nvPr/>
        </p:nvSpPr>
        <p:spPr>
          <a:xfrm>
            <a:off x="6289648" y="2857286"/>
            <a:ext cx="2335539"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 Request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www.api.example.com</a:t>
            </a:r>
            <a:endPar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7838CC0-E5F4-DDAE-1B32-BF8663D4EADD}"/>
              </a:ext>
            </a:extLst>
          </p:cNvPr>
          <p:cNvSpPr txBox="1"/>
          <p:nvPr/>
        </p:nvSpPr>
        <p:spPr>
          <a:xfrm>
            <a:off x="8348561" y="2226791"/>
            <a:ext cx="272301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API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www.api.example.com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(Hosted by http module only)</a:t>
            </a:r>
            <a:endPar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6BF026CF-21E6-1DF0-1D05-B63A7584FE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97034" y="334895"/>
            <a:ext cx="794050" cy="315912"/>
          </a:xfrm>
          <a:prstGeom prst="rect">
            <a:avLst/>
          </a:prstGeom>
        </p:spPr>
      </p:pic>
      <p:pic>
        <p:nvPicPr>
          <p:cNvPr id="12" name="Picture 6" descr="High-res browser logos - Paul Irish">
            <a:extLst>
              <a:ext uri="{FF2B5EF4-FFF2-40B4-BE49-F238E27FC236}">
                <a16:creationId xmlns:a16="http://schemas.microsoft.com/office/drawing/2014/main" id="{E07D77D9-7266-F61E-1EDC-335A1DB0F1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050" y="4346435"/>
            <a:ext cx="1702929" cy="3385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AB7C57-B9BE-7A39-9374-C1F35C4007C2}"/>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Tree>
    <p:extLst>
      <p:ext uri="{BB962C8B-B14F-4D97-AF65-F5344CB8AC3E}">
        <p14:creationId xmlns:p14="http://schemas.microsoft.com/office/powerpoint/2010/main" val="3897150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7DA9C14-4B22-65F1-3D50-45146F2CE8CE}"/>
              </a:ext>
            </a:extLst>
          </p:cNvPr>
          <p:cNvPicPr>
            <a:picLocks noChangeAspect="1"/>
          </p:cNvPicPr>
          <p:nvPr/>
        </p:nvPicPr>
        <p:blipFill rotWithShape="1">
          <a:blip r:embed="rId3"/>
          <a:srcRect t="47809" b="35898"/>
          <a:stretch/>
        </p:blipFill>
        <p:spPr>
          <a:xfrm>
            <a:off x="5290672" y="3692271"/>
            <a:ext cx="6628116" cy="832160"/>
          </a:xfrm>
          <a:prstGeom prst="rect">
            <a:avLst/>
          </a:prstGeom>
        </p:spPr>
      </p:pic>
      <p:pic>
        <p:nvPicPr>
          <p:cNvPr id="6" name="Picture 5">
            <a:extLst>
              <a:ext uri="{FF2B5EF4-FFF2-40B4-BE49-F238E27FC236}">
                <a16:creationId xmlns:a16="http://schemas.microsoft.com/office/drawing/2014/main" id="{5DCCB1E6-1D44-E5F9-DCC1-6290F6947B76}"/>
              </a:ext>
            </a:extLst>
          </p:cNvPr>
          <p:cNvPicPr>
            <a:picLocks noChangeAspect="1"/>
          </p:cNvPicPr>
          <p:nvPr/>
        </p:nvPicPr>
        <p:blipFill rotWithShape="1">
          <a:blip r:embed="rId3"/>
          <a:srcRect t="18651" b="49419"/>
          <a:stretch/>
        </p:blipFill>
        <p:spPr>
          <a:xfrm>
            <a:off x="5290672" y="2094414"/>
            <a:ext cx="6628116" cy="1630821"/>
          </a:xfrm>
          <a:prstGeom prst="rect">
            <a:avLst/>
          </a:prstGeom>
        </p:spPr>
      </p:pic>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role </a:t>
            </a:r>
            <a:r>
              <a:rPr kumimoji="0" lang="en-US" sz="2400" b="1" i="0" u="none" strike="noStrike" kern="1200" cap="none" spc="0" normalizeH="0" baseline="0" noProof="0" dirty="0" err="1">
                <a:ln>
                  <a:noFill/>
                </a:ln>
                <a:solidFill>
                  <a:srgbClr val="FFFF00"/>
                </a:solidFill>
                <a:effectLst/>
                <a:uLnTx/>
                <a:uFillTx/>
                <a:ea typeface="+mn-ea"/>
                <a:cs typeface="+mn-cs"/>
              </a:rPr>
              <a:t>createServer</a:t>
            </a:r>
            <a:r>
              <a:rPr kumimoji="0" lang="en-US" sz="2400" b="1" i="0" u="none" strike="noStrike" kern="1200" cap="none" spc="0" normalizeH="0" baseline="0" noProof="0" dirty="0">
                <a:ln>
                  <a:noFill/>
                </a:ln>
                <a:solidFill>
                  <a:srgbClr val="FFFF00"/>
                </a:solidFill>
                <a:effectLst/>
                <a:uLnTx/>
                <a:uFillTx/>
                <a:ea typeface="+mn-ea"/>
                <a:cs typeface="+mn-cs"/>
              </a:rPr>
              <a:t>()</a:t>
            </a:r>
            <a:r>
              <a:rPr kumimoji="0" lang="en-US" sz="2400" b="1" i="0" u="none" strike="noStrike" kern="1200" cap="none" spc="0" normalizeH="0" baseline="0" noProof="0" dirty="0">
                <a:ln>
                  <a:noFill/>
                </a:ln>
                <a:solidFill>
                  <a:schemeClr val="bg1"/>
                </a:solidFill>
                <a:effectLst/>
                <a:uLnTx/>
                <a:uFillTx/>
                <a:ea typeface="+mn-ea"/>
                <a:cs typeface="+mn-cs"/>
              </a:rPr>
              <a:t> method of http module?</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7" name="Picture 16">
            <a:extLst>
              <a:ext uri="{FF2B5EF4-FFF2-40B4-BE49-F238E27FC236}">
                <a16:creationId xmlns:a16="http://schemas.microsoft.com/office/drawing/2014/main" id="{F61A9173-EBBF-31E0-2AD2-BBA9D4F846BA}"/>
              </a:ext>
            </a:extLst>
          </p:cNvPr>
          <p:cNvPicPr>
            <a:picLocks noChangeAspect="1"/>
          </p:cNvPicPr>
          <p:nvPr/>
        </p:nvPicPr>
        <p:blipFill rotWithShape="1">
          <a:blip r:embed="rId3"/>
          <a:srcRect b="79278"/>
          <a:stretch/>
        </p:blipFill>
        <p:spPr>
          <a:xfrm>
            <a:off x="5290672" y="1036039"/>
            <a:ext cx="6628116" cy="1058375"/>
          </a:xfrm>
          <a:prstGeom prst="rect">
            <a:avLst/>
          </a:prstGeom>
        </p:spPr>
      </p:pic>
      <p:pic>
        <p:nvPicPr>
          <p:cNvPr id="25" name="Picture 24">
            <a:extLst>
              <a:ext uri="{FF2B5EF4-FFF2-40B4-BE49-F238E27FC236}">
                <a16:creationId xmlns:a16="http://schemas.microsoft.com/office/drawing/2014/main" id="{1A7B6FA4-0AC9-3726-5F6B-EB2303A18524}"/>
              </a:ext>
            </a:extLst>
          </p:cNvPr>
          <p:cNvPicPr>
            <a:picLocks noChangeAspect="1"/>
          </p:cNvPicPr>
          <p:nvPr/>
        </p:nvPicPr>
        <p:blipFill>
          <a:blip r:embed="rId5"/>
          <a:stretch>
            <a:fillRect/>
          </a:stretch>
        </p:blipFill>
        <p:spPr>
          <a:xfrm>
            <a:off x="1145510" y="3464719"/>
            <a:ext cx="2758679" cy="1630821"/>
          </a:xfrm>
          <a:prstGeom prst="rect">
            <a:avLst/>
          </a:prstGeom>
          <a:ln>
            <a:solidFill>
              <a:schemeClr val="bg1">
                <a:lumMod val="85000"/>
              </a:schemeClr>
            </a:solidFill>
          </a:ln>
        </p:spPr>
      </p:pic>
      <p:sp>
        <p:nvSpPr>
          <p:cNvPr id="26" name="TextBox 25">
            <a:extLst>
              <a:ext uri="{FF2B5EF4-FFF2-40B4-BE49-F238E27FC236}">
                <a16:creationId xmlns:a16="http://schemas.microsoft.com/office/drawing/2014/main" id="{AF4F128B-B5AC-C6E3-46B1-F3B42478095D}"/>
              </a:ext>
            </a:extLst>
          </p:cNvPr>
          <p:cNvSpPr txBox="1"/>
          <p:nvPr/>
        </p:nvSpPr>
        <p:spPr>
          <a:xfrm>
            <a:off x="320986" y="964599"/>
            <a:ext cx="453676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createServer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of the http module in Node.js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an HTTP server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cxnSp>
        <p:nvCxnSpPr>
          <p:cNvPr id="5" name="Straight Arrow Connector 4">
            <a:extLst>
              <a:ext uri="{FF2B5EF4-FFF2-40B4-BE49-F238E27FC236}">
                <a16:creationId xmlns:a16="http://schemas.microsoft.com/office/drawing/2014/main" id="{CAAF49E1-12C4-9ADE-E13F-00D184FCA88A}"/>
              </a:ext>
            </a:extLst>
          </p:cNvPr>
          <p:cNvCxnSpPr>
            <a:cxnSpLocks/>
          </p:cNvCxnSpPr>
          <p:nvPr/>
        </p:nvCxnSpPr>
        <p:spPr>
          <a:xfrm flipH="1">
            <a:off x="3186113" y="3333103"/>
            <a:ext cx="3771900" cy="110389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527BC5C-801D-D857-80E8-0D906BB968E2}"/>
              </a:ext>
            </a:extLst>
          </p:cNvPr>
          <p:cNvPicPr>
            <a:picLocks noChangeAspect="1"/>
          </p:cNvPicPr>
          <p:nvPr/>
        </p:nvPicPr>
        <p:blipFill rotWithShape="1">
          <a:blip r:embed="rId3"/>
          <a:srcRect t="65800" b="9002"/>
          <a:stretch/>
        </p:blipFill>
        <p:spPr>
          <a:xfrm>
            <a:off x="5290672" y="4496835"/>
            <a:ext cx="6628116" cy="1287026"/>
          </a:xfrm>
          <a:prstGeom prst="rect">
            <a:avLst/>
          </a:prstGeom>
        </p:spPr>
      </p:pic>
      <p:pic>
        <p:nvPicPr>
          <p:cNvPr id="10" name="Picture 9">
            <a:extLst>
              <a:ext uri="{FF2B5EF4-FFF2-40B4-BE49-F238E27FC236}">
                <a16:creationId xmlns:a16="http://schemas.microsoft.com/office/drawing/2014/main" id="{909666D3-5E86-B101-4A20-489EEEE36A59}"/>
              </a:ext>
            </a:extLst>
          </p:cNvPr>
          <p:cNvPicPr>
            <a:picLocks noChangeAspect="1"/>
          </p:cNvPicPr>
          <p:nvPr/>
        </p:nvPicPr>
        <p:blipFill rotWithShape="1">
          <a:blip r:embed="rId3"/>
          <a:srcRect t="88925" b="-183"/>
          <a:stretch/>
        </p:blipFill>
        <p:spPr>
          <a:xfrm>
            <a:off x="5289084" y="5750420"/>
            <a:ext cx="6628116" cy="574985"/>
          </a:xfrm>
          <a:prstGeom prst="rect">
            <a:avLst/>
          </a:prstGeom>
        </p:spPr>
      </p:pic>
      <p:cxnSp>
        <p:nvCxnSpPr>
          <p:cNvPr id="13" name="Straight Arrow Connector 12">
            <a:extLst>
              <a:ext uri="{FF2B5EF4-FFF2-40B4-BE49-F238E27FC236}">
                <a16:creationId xmlns:a16="http://schemas.microsoft.com/office/drawing/2014/main" id="{3AADCE76-8CA7-6830-1ECD-8EB6DFCB9029}"/>
              </a:ext>
            </a:extLst>
          </p:cNvPr>
          <p:cNvCxnSpPr>
            <a:cxnSpLocks/>
          </p:cNvCxnSpPr>
          <p:nvPr/>
        </p:nvCxnSpPr>
        <p:spPr>
          <a:xfrm flipH="1" flipV="1">
            <a:off x="3343275" y="3783445"/>
            <a:ext cx="3614738" cy="47313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FB31B31-D6BE-5C12-0CFA-C7A20B4DEA0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518554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D1E82-D5FB-4650-A992-726840062130}"/>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ea typeface="+mn-ea"/>
                <a:cs typeface="+mn-cs"/>
              </a:rPr>
              <a:t>Chapters</a:t>
            </a:r>
          </a:p>
        </p:txBody>
      </p:sp>
      <p:pic>
        <p:nvPicPr>
          <p:cNvPr id="10" name="Picture 2" descr="Node">
            <a:extLst>
              <a:ext uri="{FF2B5EF4-FFF2-40B4-BE49-F238E27FC236}">
                <a16:creationId xmlns:a16="http://schemas.microsoft.com/office/drawing/2014/main" id="{D70FDFC9-8C0B-F69A-8A21-EBFA92E78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06" b="26607"/>
          <a:stretch/>
        </p:blipFill>
        <p:spPr bwMode="auto">
          <a:xfrm>
            <a:off x="3708363" y="69920"/>
            <a:ext cx="1378055" cy="7524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C212F526-4EDD-BC92-838D-415145160587}"/>
              </a:ext>
            </a:extLst>
          </p:cNvPr>
          <p:cNvGraphicFramePr/>
          <p:nvPr/>
        </p:nvGraphicFramePr>
        <p:xfrm>
          <a:off x="166925" y="963562"/>
          <a:ext cx="11858150" cy="3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E3291E76-ADEA-59FE-CC31-5859F8EB769D}"/>
              </a:ext>
            </a:extLst>
          </p:cNvPr>
          <p:cNvGraphicFramePr/>
          <p:nvPr/>
        </p:nvGraphicFramePr>
        <p:xfrm>
          <a:off x="166925" y="3730794"/>
          <a:ext cx="11858150" cy="30572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descr="A red and yellow sign with a black background&#10;&#10;Description automatically generated">
            <a:extLst>
              <a:ext uri="{FF2B5EF4-FFF2-40B4-BE49-F238E27FC236}">
                <a16:creationId xmlns:a16="http://schemas.microsoft.com/office/drawing/2014/main" id="{F19A6F64-7156-BED8-4DAD-2DAC2043FEA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00399" y="3924814"/>
            <a:ext cx="796412" cy="649515"/>
          </a:xfrm>
          <a:prstGeom prst="rect">
            <a:avLst/>
          </a:prstGeom>
        </p:spPr>
      </p:pic>
    </p:spTree>
    <p:extLst>
      <p:ext uri="{BB962C8B-B14F-4D97-AF65-F5344CB8AC3E}">
        <p14:creationId xmlns:p14="http://schemas.microsoft.com/office/powerpoint/2010/main" val="2296467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1551194"/>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advantages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of using Express.js with Node.js?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How do you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install Express</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.js in a Node.js project?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create an HTTP Sever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using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How do you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create</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start</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Express.js application?</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5. Express - Basics</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7EB348-832A-80F7-066C-D61AD4C4CBD4}"/>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3216332539"/>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CBCA4-77EE-A7CC-71B3-8811B4082D7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C6EEC55-4323-DB95-D53B-E14162A9DBC5}"/>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654D29-0C76-4594-5D17-648183D546C2}"/>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advantages</a:t>
            </a:r>
            <a:r>
              <a:rPr kumimoji="0" lang="en-US" sz="2400" b="1" i="0" u="none" strike="noStrike" kern="1200" cap="none" spc="0" normalizeH="0" baseline="0" noProof="0" dirty="0">
                <a:ln>
                  <a:noFill/>
                </a:ln>
                <a:solidFill>
                  <a:schemeClr val="bg1"/>
                </a:solidFill>
                <a:effectLst/>
                <a:uLnTx/>
                <a:uFillTx/>
                <a:ea typeface="+mn-ea"/>
                <a:cs typeface="+mn-cs"/>
              </a:rPr>
              <a:t> of using Express.js with Node.js?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250BF7A-2716-2BA4-253D-E5C493A08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6" name="Diagram 5">
            <a:extLst>
              <a:ext uri="{FF2B5EF4-FFF2-40B4-BE49-F238E27FC236}">
                <a16:creationId xmlns:a16="http://schemas.microsoft.com/office/drawing/2014/main" id="{7ABD421B-2B7E-6ADE-53EC-CFC811BDA94E}"/>
              </a:ext>
            </a:extLst>
          </p:cNvPr>
          <p:cNvGraphicFramePr/>
          <p:nvPr/>
        </p:nvGraphicFramePr>
        <p:xfrm>
          <a:off x="579099" y="1455746"/>
          <a:ext cx="10292195" cy="4147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7C32FB5F-D230-4C3C-9588-A00D9F8A5A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87078" y="316286"/>
            <a:ext cx="814304" cy="323970"/>
          </a:xfrm>
          <a:prstGeom prst="rect">
            <a:avLst/>
          </a:prstGeom>
        </p:spPr>
      </p:pic>
      <p:sp>
        <p:nvSpPr>
          <p:cNvPr id="5" name="TextBox 4">
            <a:extLst>
              <a:ext uri="{FF2B5EF4-FFF2-40B4-BE49-F238E27FC236}">
                <a16:creationId xmlns:a16="http://schemas.microsoft.com/office/drawing/2014/main" id="{D0154A8D-68F9-C454-7D25-A6A8E6265E1D}"/>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501890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BDA11-9208-C75D-985E-767059C6BB5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C4CADF3-5F3A-7A5B-87CA-983B94062CCB}"/>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14400C-2D93-2318-418E-75C6177F5438}"/>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do you </a:t>
            </a:r>
            <a:r>
              <a:rPr kumimoji="0" lang="en-US" sz="2400" b="1" i="0" u="none" strike="noStrike" kern="1200" cap="none" spc="0" normalizeH="0" baseline="0" noProof="0" dirty="0">
                <a:ln>
                  <a:noFill/>
                </a:ln>
                <a:solidFill>
                  <a:srgbClr val="FFFF00"/>
                </a:solidFill>
                <a:effectLst/>
                <a:uLnTx/>
                <a:uFillTx/>
                <a:ea typeface="+mn-ea"/>
                <a:cs typeface="+mn-cs"/>
              </a:rPr>
              <a:t>install Express.js</a:t>
            </a:r>
            <a:r>
              <a:rPr kumimoji="0" lang="en-US" sz="2400" b="1" i="0" u="none" strike="noStrike" kern="1200" cap="none" spc="0" normalizeH="0" baseline="0" noProof="0" dirty="0">
                <a:ln>
                  <a:noFill/>
                </a:ln>
                <a:solidFill>
                  <a:schemeClr val="bg1"/>
                </a:solidFill>
                <a:effectLst/>
                <a:uLnTx/>
                <a:uFillTx/>
                <a:ea typeface="+mn-ea"/>
                <a:cs typeface="+mn-cs"/>
              </a:rPr>
              <a:t> in a Node.js project?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CF8C670-68C6-6F1F-429B-D867E5AC7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2068" name="TextBox 2067">
            <a:extLst>
              <a:ext uri="{FF2B5EF4-FFF2-40B4-BE49-F238E27FC236}">
                <a16:creationId xmlns:a16="http://schemas.microsoft.com/office/drawing/2014/main" id="{5A46153C-C26E-B6CF-5FF1-DE5FA153768E}"/>
              </a:ext>
            </a:extLst>
          </p:cNvPr>
          <p:cNvSpPr txBox="1"/>
          <p:nvPr/>
        </p:nvSpPr>
        <p:spPr>
          <a:xfrm>
            <a:off x="355695" y="1119423"/>
            <a:ext cx="574030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Run this command in terminal: </a:t>
            </a:r>
            <a:r>
              <a:rPr kumimoji="0" lang="en-IN" sz="1800" b="1" i="0" u="none" strike="noStrike" kern="1200" cap="none" spc="0" normalizeH="0" baseline="0" noProof="0" dirty="0" err="1">
                <a:ln>
                  <a:noFill/>
                </a:ln>
                <a:solidFill>
                  <a:prstClr val="black"/>
                </a:solidFill>
                <a:effectLst/>
                <a:uLnTx/>
                <a:uFillTx/>
                <a:latin typeface="Calibri" panose="020F0502020204030204"/>
                <a:ea typeface="+mn-ea"/>
                <a:cs typeface="+mn-cs"/>
              </a:rPr>
              <a:t>npm</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 install express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FE4AF50-13B5-7BB3-A8F5-C5D08749BA4C}"/>
              </a:ext>
            </a:extLst>
          </p:cNvPr>
          <p:cNvPicPr>
            <a:picLocks noChangeAspect="1"/>
          </p:cNvPicPr>
          <p:nvPr/>
        </p:nvPicPr>
        <p:blipFill>
          <a:blip r:embed="rId4"/>
          <a:stretch>
            <a:fillRect/>
          </a:stretch>
        </p:blipFill>
        <p:spPr>
          <a:xfrm>
            <a:off x="491062" y="1639181"/>
            <a:ext cx="4983908" cy="828071"/>
          </a:xfrm>
          <a:prstGeom prst="rect">
            <a:avLst/>
          </a:prstGeom>
        </p:spPr>
      </p:pic>
      <p:sp>
        <p:nvSpPr>
          <p:cNvPr id="4" name="TextBox 3">
            <a:extLst>
              <a:ext uri="{FF2B5EF4-FFF2-40B4-BE49-F238E27FC236}">
                <a16:creationId xmlns:a16="http://schemas.microsoft.com/office/drawing/2014/main" id="{FD8A006C-567C-2493-6911-338F178448BD}"/>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67369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71C5-343C-4AD0-2A14-42C9DBACD2A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4B98BD5-5984-282F-7E2A-7D0A2FCEE7F0}"/>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EA5498-40ED-F92F-BA36-FFFB54B28441}"/>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create an HTTP Sever</a:t>
            </a:r>
            <a:r>
              <a:rPr kumimoji="0" lang="en-US" sz="2400" b="1" i="0" u="none" strike="noStrike" kern="1200" cap="none" spc="0" normalizeH="0" baseline="0" noProof="0" dirty="0">
                <a:ln>
                  <a:noFill/>
                </a:ln>
                <a:solidFill>
                  <a:schemeClr val="bg1"/>
                </a:solidFill>
                <a:effectLst/>
                <a:uLnTx/>
                <a:uFillTx/>
                <a:ea typeface="+mn-ea"/>
                <a:cs typeface="+mn-cs"/>
              </a:rPr>
              <a:t> using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273D7DB-3EE7-F004-721F-E39AA29E0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57D9C349-8231-BACB-154B-70C540527F40}"/>
              </a:ext>
            </a:extLst>
          </p:cNvPr>
          <p:cNvPicPr>
            <a:picLocks noChangeAspect="1"/>
          </p:cNvPicPr>
          <p:nvPr/>
        </p:nvPicPr>
        <p:blipFill rotWithShape="1">
          <a:blip r:embed="rId4"/>
          <a:srcRect r="5100" b="79137"/>
          <a:stretch/>
        </p:blipFill>
        <p:spPr>
          <a:xfrm>
            <a:off x="6151195" y="1498201"/>
            <a:ext cx="5492798" cy="742079"/>
          </a:xfrm>
          <a:prstGeom prst="rect">
            <a:avLst/>
          </a:prstGeom>
        </p:spPr>
      </p:pic>
      <p:sp>
        <p:nvSpPr>
          <p:cNvPr id="8" name="TextBox 7">
            <a:extLst>
              <a:ext uri="{FF2B5EF4-FFF2-40B4-BE49-F238E27FC236}">
                <a16:creationId xmlns:a16="http://schemas.microsoft.com/office/drawing/2014/main" id="{4BEBCA29-1E08-507A-B8BE-2118FF6D4885}"/>
              </a:ext>
            </a:extLst>
          </p:cNvPr>
          <p:cNvSpPr txBox="1"/>
          <p:nvPr/>
        </p:nvSpPr>
        <p:spPr>
          <a:xfrm>
            <a:off x="5903688" y="1056073"/>
            <a:ext cx="574030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Creating an HTTP Server using Node.js http module: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51ED461-9BC7-A2DB-98BF-896904A332E7}"/>
              </a:ext>
            </a:extLst>
          </p:cNvPr>
          <p:cNvSpPr txBox="1"/>
          <p:nvPr/>
        </p:nvSpPr>
        <p:spPr>
          <a:xfrm>
            <a:off x="235988" y="1056073"/>
            <a:ext cx="574030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Creating an HTTP Server using Express.js: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5688443-4F62-B7E6-7AF1-38F7B65518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886" y="316286"/>
            <a:ext cx="814304" cy="323970"/>
          </a:xfrm>
          <a:prstGeom prst="rect">
            <a:avLst/>
          </a:prstGeom>
        </p:spPr>
      </p:pic>
      <p:pic>
        <p:nvPicPr>
          <p:cNvPr id="6" name="Picture 5">
            <a:extLst>
              <a:ext uri="{FF2B5EF4-FFF2-40B4-BE49-F238E27FC236}">
                <a16:creationId xmlns:a16="http://schemas.microsoft.com/office/drawing/2014/main" id="{2572077A-134F-C9FC-38D1-8D9F63A7BF4B}"/>
              </a:ext>
            </a:extLst>
          </p:cNvPr>
          <p:cNvPicPr>
            <a:picLocks noChangeAspect="1"/>
          </p:cNvPicPr>
          <p:nvPr/>
        </p:nvPicPr>
        <p:blipFill rotWithShape="1">
          <a:blip r:embed="rId4"/>
          <a:srcRect t="21721" r="5100" b="43574"/>
          <a:stretch/>
        </p:blipFill>
        <p:spPr>
          <a:xfrm>
            <a:off x="6151195" y="2240280"/>
            <a:ext cx="5492798" cy="1234440"/>
          </a:xfrm>
          <a:prstGeom prst="rect">
            <a:avLst/>
          </a:prstGeom>
        </p:spPr>
      </p:pic>
      <p:pic>
        <p:nvPicPr>
          <p:cNvPr id="18" name="Picture 17">
            <a:extLst>
              <a:ext uri="{FF2B5EF4-FFF2-40B4-BE49-F238E27FC236}">
                <a16:creationId xmlns:a16="http://schemas.microsoft.com/office/drawing/2014/main" id="{6F467DF4-532F-80CD-874C-A0DBC6182B2B}"/>
              </a:ext>
            </a:extLst>
          </p:cNvPr>
          <p:cNvPicPr>
            <a:picLocks noChangeAspect="1"/>
          </p:cNvPicPr>
          <p:nvPr/>
        </p:nvPicPr>
        <p:blipFill>
          <a:blip r:embed="rId6"/>
          <a:stretch>
            <a:fillRect/>
          </a:stretch>
        </p:blipFill>
        <p:spPr>
          <a:xfrm>
            <a:off x="6151195" y="3474720"/>
            <a:ext cx="5492798" cy="1352806"/>
          </a:xfrm>
          <a:prstGeom prst="rect">
            <a:avLst/>
          </a:prstGeom>
        </p:spPr>
      </p:pic>
      <p:pic>
        <p:nvPicPr>
          <p:cNvPr id="22" name="Picture 21">
            <a:extLst>
              <a:ext uri="{FF2B5EF4-FFF2-40B4-BE49-F238E27FC236}">
                <a16:creationId xmlns:a16="http://schemas.microsoft.com/office/drawing/2014/main" id="{B4A020C6-95D5-99BB-014A-7437321106DF}"/>
              </a:ext>
            </a:extLst>
          </p:cNvPr>
          <p:cNvPicPr>
            <a:picLocks noChangeAspect="1"/>
          </p:cNvPicPr>
          <p:nvPr/>
        </p:nvPicPr>
        <p:blipFill rotWithShape="1">
          <a:blip r:embed="rId7"/>
          <a:srcRect b="75498"/>
          <a:stretch/>
        </p:blipFill>
        <p:spPr>
          <a:xfrm>
            <a:off x="355694" y="1498201"/>
            <a:ext cx="5290884" cy="1016399"/>
          </a:xfrm>
          <a:prstGeom prst="rect">
            <a:avLst/>
          </a:prstGeom>
        </p:spPr>
      </p:pic>
      <p:pic>
        <p:nvPicPr>
          <p:cNvPr id="23" name="Picture 22">
            <a:extLst>
              <a:ext uri="{FF2B5EF4-FFF2-40B4-BE49-F238E27FC236}">
                <a16:creationId xmlns:a16="http://schemas.microsoft.com/office/drawing/2014/main" id="{A560D537-FAD4-C4CC-0739-5CB269CAF20B}"/>
              </a:ext>
            </a:extLst>
          </p:cNvPr>
          <p:cNvPicPr>
            <a:picLocks noChangeAspect="1"/>
          </p:cNvPicPr>
          <p:nvPr/>
        </p:nvPicPr>
        <p:blipFill rotWithShape="1">
          <a:blip r:embed="rId7"/>
          <a:srcRect t="25237" b="56027"/>
          <a:stretch/>
        </p:blipFill>
        <p:spPr>
          <a:xfrm>
            <a:off x="355694" y="2468880"/>
            <a:ext cx="5290884" cy="777240"/>
          </a:xfrm>
          <a:prstGeom prst="rect">
            <a:avLst/>
          </a:prstGeom>
        </p:spPr>
      </p:pic>
      <p:pic>
        <p:nvPicPr>
          <p:cNvPr id="24" name="Picture 23">
            <a:extLst>
              <a:ext uri="{FF2B5EF4-FFF2-40B4-BE49-F238E27FC236}">
                <a16:creationId xmlns:a16="http://schemas.microsoft.com/office/drawing/2014/main" id="{73BF693A-1DED-F95F-C52E-D3C79FB7CA22}"/>
              </a:ext>
            </a:extLst>
          </p:cNvPr>
          <p:cNvPicPr>
            <a:picLocks noChangeAspect="1"/>
          </p:cNvPicPr>
          <p:nvPr/>
        </p:nvPicPr>
        <p:blipFill rotWithShape="1">
          <a:blip r:embed="rId7"/>
          <a:srcRect t="42779" b="36302"/>
          <a:stretch/>
        </p:blipFill>
        <p:spPr>
          <a:xfrm>
            <a:off x="355694" y="3246120"/>
            <a:ext cx="5290884" cy="867808"/>
          </a:xfrm>
          <a:prstGeom prst="rect">
            <a:avLst/>
          </a:prstGeom>
        </p:spPr>
      </p:pic>
      <p:pic>
        <p:nvPicPr>
          <p:cNvPr id="25" name="Picture 24">
            <a:extLst>
              <a:ext uri="{FF2B5EF4-FFF2-40B4-BE49-F238E27FC236}">
                <a16:creationId xmlns:a16="http://schemas.microsoft.com/office/drawing/2014/main" id="{A98FA07C-9149-B389-5066-A9EBC8DB4094}"/>
              </a:ext>
            </a:extLst>
          </p:cNvPr>
          <p:cNvPicPr>
            <a:picLocks noChangeAspect="1"/>
          </p:cNvPicPr>
          <p:nvPr/>
        </p:nvPicPr>
        <p:blipFill rotWithShape="1">
          <a:blip r:embed="rId7"/>
          <a:srcRect t="62506" b="-716"/>
          <a:stretch/>
        </p:blipFill>
        <p:spPr>
          <a:xfrm>
            <a:off x="355694" y="4113928"/>
            <a:ext cx="5290884" cy="1585127"/>
          </a:xfrm>
          <a:prstGeom prst="rect">
            <a:avLst/>
          </a:prstGeom>
        </p:spPr>
      </p:pic>
      <p:sp>
        <p:nvSpPr>
          <p:cNvPr id="7" name="TextBox 6">
            <a:extLst>
              <a:ext uri="{FF2B5EF4-FFF2-40B4-BE49-F238E27FC236}">
                <a16:creationId xmlns:a16="http://schemas.microsoft.com/office/drawing/2014/main" id="{0BDBF4D5-11A4-AAAE-E5A2-D8031D5982B7}"/>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8382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6B4B9241-54C9-C523-2AF8-489146C2D5B2}"/>
              </a:ext>
            </a:extLst>
          </p:cNvPr>
          <p:cNvCxnSpPr>
            <a:cxnSpLocks/>
          </p:cNvCxnSpPr>
          <p:nvPr/>
        </p:nvCxnSpPr>
        <p:spPr>
          <a:xfrm>
            <a:off x="7192116" y="2884556"/>
            <a:ext cx="2903" cy="219036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64E63AC-A85A-C7F9-95AA-FA6D3FEE8AE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Node.js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7" name="Picture 6">
            <a:extLst>
              <a:ext uri="{FF2B5EF4-FFF2-40B4-BE49-F238E27FC236}">
                <a16:creationId xmlns:a16="http://schemas.microsoft.com/office/drawing/2014/main" id="{ACAE9AC6-997B-E64E-3581-DB417633E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439" y="291965"/>
            <a:ext cx="875436" cy="348291"/>
          </a:xfrm>
          <a:prstGeom prst="rect">
            <a:avLst/>
          </a:prstGeom>
        </p:spPr>
      </p:pic>
      <p:pic>
        <p:nvPicPr>
          <p:cNvPr id="3" name="Picture 2" descr="A person with a beard&#10;&#10;Description automatically generated">
            <a:extLst>
              <a:ext uri="{FF2B5EF4-FFF2-40B4-BE49-F238E27FC236}">
                <a16:creationId xmlns:a16="http://schemas.microsoft.com/office/drawing/2014/main" id="{CE71FE55-C873-B2A3-E9D5-262291AD3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8" name="TextBox 17">
            <a:extLst>
              <a:ext uri="{FF2B5EF4-FFF2-40B4-BE49-F238E27FC236}">
                <a16:creationId xmlns:a16="http://schemas.microsoft.com/office/drawing/2014/main" id="{FDB1B183-6515-06B5-E53E-32BF33A53FD2}"/>
              </a:ext>
            </a:extLst>
          </p:cNvPr>
          <p:cNvSpPr txBox="1"/>
          <p:nvPr/>
        </p:nvSpPr>
        <p:spPr>
          <a:xfrm>
            <a:off x="327317" y="1168805"/>
            <a:ext cx="499574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is neither a language nor a framework.</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Node.js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runtime environment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executing JavaScript code on the server side.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B4B454-23CF-DD7D-ADED-347326730913}"/>
              </a:ext>
            </a:extLst>
          </p:cNvPr>
          <p:cNvPicPr>
            <a:picLocks noChangeAspect="1"/>
          </p:cNvPicPr>
          <p:nvPr/>
        </p:nvPicPr>
        <p:blipFill>
          <a:blip r:embed="rId5"/>
          <a:stretch>
            <a:fillRect/>
          </a:stretch>
        </p:blipFill>
        <p:spPr>
          <a:xfrm>
            <a:off x="6478877" y="5116668"/>
            <a:ext cx="1200231" cy="702837"/>
          </a:xfrm>
          <a:prstGeom prst="rect">
            <a:avLst/>
          </a:prstGeom>
        </p:spPr>
      </p:pic>
      <p:pic>
        <p:nvPicPr>
          <p:cNvPr id="8" name="Picture 7">
            <a:extLst>
              <a:ext uri="{FF2B5EF4-FFF2-40B4-BE49-F238E27FC236}">
                <a16:creationId xmlns:a16="http://schemas.microsoft.com/office/drawing/2014/main" id="{D10158F1-3C54-EE39-1B12-3955B4372DB1}"/>
              </a:ext>
            </a:extLst>
          </p:cNvPr>
          <p:cNvPicPr>
            <a:picLocks noChangeAspect="1"/>
          </p:cNvPicPr>
          <p:nvPr/>
        </p:nvPicPr>
        <p:blipFill>
          <a:blip r:embed="rId6"/>
          <a:stretch>
            <a:fillRect/>
          </a:stretch>
        </p:blipFill>
        <p:spPr>
          <a:xfrm>
            <a:off x="7727196" y="5177548"/>
            <a:ext cx="1200231" cy="667797"/>
          </a:xfrm>
          <a:prstGeom prst="rect">
            <a:avLst/>
          </a:prstGeom>
        </p:spPr>
      </p:pic>
      <p:pic>
        <p:nvPicPr>
          <p:cNvPr id="10" name="Picture 2" descr="NET Framework Logo, symbol, meaning, history, PNG, brand">
            <a:extLst>
              <a:ext uri="{FF2B5EF4-FFF2-40B4-BE49-F238E27FC236}">
                <a16:creationId xmlns:a16="http://schemas.microsoft.com/office/drawing/2014/main" id="{BE33EB57-29F3-5F94-CECF-8E7C9D8490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730" r="14987"/>
          <a:stretch/>
        </p:blipFill>
        <p:spPr bwMode="auto">
          <a:xfrm>
            <a:off x="10156935" y="5166710"/>
            <a:ext cx="1052735" cy="8801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7DF24F-231B-4314-E582-BB6B67C002A4}"/>
              </a:ext>
            </a:extLst>
          </p:cNvPr>
          <p:cNvSpPr txBox="1"/>
          <p:nvPr/>
        </p:nvSpPr>
        <p:spPr>
          <a:xfrm>
            <a:off x="6474712" y="1139572"/>
            <a:ext cx="18343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Languages</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95F1DA5-DB30-AC8E-02ED-B568BBCB37C6}"/>
              </a:ext>
            </a:extLst>
          </p:cNvPr>
          <p:cNvSpPr txBox="1"/>
          <p:nvPr/>
        </p:nvSpPr>
        <p:spPr>
          <a:xfrm>
            <a:off x="6534390" y="5969477"/>
            <a:ext cx="18343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Frameworks</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8C21A72B-172A-1D3A-794F-CB883476B17D}"/>
              </a:ext>
            </a:extLst>
          </p:cNvPr>
          <p:cNvCxnSpPr>
            <a:cxnSpLocks/>
          </p:cNvCxnSpPr>
          <p:nvPr/>
        </p:nvCxnSpPr>
        <p:spPr>
          <a:xfrm>
            <a:off x="8309088" y="2884556"/>
            <a:ext cx="0" cy="219044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9DBD7C-0AD7-8819-E90A-09299B5D173E}"/>
              </a:ext>
            </a:extLst>
          </p:cNvPr>
          <p:cNvCxnSpPr>
            <a:cxnSpLocks/>
          </p:cNvCxnSpPr>
          <p:nvPr/>
        </p:nvCxnSpPr>
        <p:spPr>
          <a:xfrm>
            <a:off x="9355253" y="2928590"/>
            <a:ext cx="0" cy="214641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A81267-5DC1-A781-85B1-BF2144599BC8}"/>
              </a:ext>
            </a:extLst>
          </p:cNvPr>
          <p:cNvCxnSpPr>
            <a:cxnSpLocks/>
          </p:cNvCxnSpPr>
          <p:nvPr/>
        </p:nvCxnSpPr>
        <p:spPr>
          <a:xfrm flipH="1">
            <a:off x="10634393" y="2852107"/>
            <a:ext cx="48910" cy="222266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FE72A85-4235-FC16-7D35-163E76A539B5}"/>
              </a:ext>
            </a:extLst>
          </p:cNvPr>
          <p:cNvPicPr>
            <a:picLocks noChangeAspect="1"/>
          </p:cNvPicPr>
          <p:nvPr/>
        </p:nvPicPr>
        <p:blipFill>
          <a:blip r:embed="rId8"/>
          <a:stretch>
            <a:fillRect/>
          </a:stretch>
        </p:blipFill>
        <p:spPr>
          <a:xfrm>
            <a:off x="7788702" y="1541353"/>
            <a:ext cx="861135" cy="1310754"/>
          </a:xfrm>
          <a:prstGeom prst="rect">
            <a:avLst/>
          </a:prstGeom>
        </p:spPr>
      </p:pic>
      <p:pic>
        <p:nvPicPr>
          <p:cNvPr id="17" name="Picture 16">
            <a:extLst>
              <a:ext uri="{FF2B5EF4-FFF2-40B4-BE49-F238E27FC236}">
                <a16:creationId xmlns:a16="http://schemas.microsoft.com/office/drawing/2014/main" id="{4FD060EA-6C5E-EE24-ADE2-1FFFE909928E}"/>
              </a:ext>
            </a:extLst>
          </p:cNvPr>
          <p:cNvPicPr>
            <a:picLocks noChangeAspect="1"/>
          </p:cNvPicPr>
          <p:nvPr/>
        </p:nvPicPr>
        <p:blipFill>
          <a:blip r:embed="rId9"/>
          <a:stretch>
            <a:fillRect/>
          </a:stretch>
        </p:blipFill>
        <p:spPr>
          <a:xfrm>
            <a:off x="8881371" y="1495463"/>
            <a:ext cx="1044030" cy="1318374"/>
          </a:xfrm>
          <a:prstGeom prst="rect">
            <a:avLst/>
          </a:prstGeom>
        </p:spPr>
      </p:pic>
      <p:pic>
        <p:nvPicPr>
          <p:cNvPr id="19" name="Picture 18">
            <a:extLst>
              <a:ext uri="{FF2B5EF4-FFF2-40B4-BE49-F238E27FC236}">
                <a16:creationId xmlns:a16="http://schemas.microsoft.com/office/drawing/2014/main" id="{A4420B83-6E9A-89E4-16E8-797BBEAECD43}"/>
              </a:ext>
            </a:extLst>
          </p:cNvPr>
          <p:cNvPicPr>
            <a:picLocks noChangeAspect="1"/>
          </p:cNvPicPr>
          <p:nvPr/>
        </p:nvPicPr>
        <p:blipFill>
          <a:blip r:embed="rId10"/>
          <a:stretch>
            <a:fillRect/>
          </a:stretch>
        </p:blipFill>
        <p:spPr>
          <a:xfrm>
            <a:off x="6584932" y="1593162"/>
            <a:ext cx="1120237" cy="1173582"/>
          </a:xfrm>
          <a:prstGeom prst="rect">
            <a:avLst/>
          </a:prstGeom>
        </p:spPr>
      </p:pic>
      <p:pic>
        <p:nvPicPr>
          <p:cNvPr id="20" name="Picture 10" descr="Csharp original logo - Social media &amp; Logos Icons">
            <a:extLst>
              <a:ext uri="{FF2B5EF4-FFF2-40B4-BE49-F238E27FC236}">
                <a16:creationId xmlns:a16="http://schemas.microsoft.com/office/drawing/2014/main" id="{EDD1FB6F-11C5-66DF-C651-1034276A41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56935" y="1541353"/>
            <a:ext cx="1057423" cy="105742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AD807961-4F67-46FB-8EB3-715117EF0E43}"/>
              </a:ext>
            </a:extLst>
          </p:cNvPr>
          <p:cNvSpPr/>
          <p:nvPr/>
        </p:nvSpPr>
        <p:spPr>
          <a:xfrm>
            <a:off x="6629793" y="4325130"/>
            <a:ext cx="1051452" cy="4369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black"/>
                </a:solidFill>
                <a:effectLst/>
                <a:uLnTx/>
                <a:uFillTx/>
                <a:latin typeface="Söhne"/>
                <a:ea typeface="+mn-ea"/>
                <a:cs typeface="+mn-cs"/>
              </a:rPr>
              <a:t>CPython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C86C6571-87CA-E261-D435-D36FE55C9FB2}"/>
              </a:ext>
            </a:extLst>
          </p:cNvPr>
          <p:cNvSpPr/>
          <p:nvPr/>
        </p:nvSpPr>
        <p:spPr>
          <a:xfrm>
            <a:off x="7798103" y="4325130"/>
            <a:ext cx="1051452" cy="4369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JVM</a:t>
            </a:r>
          </a:p>
        </p:txBody>
      </p:sp>
      <p:sp>
        <p:nvSpPr>
          <p:cNvPr id="25" name="Rectangle: Rounded Corners 24">
            <a:extLst>
              <a:ext uri="{FF2B5EF4-FFF2-40B4-BE49-F238E27FC236}">
                <a16:creationId xmlns:a16="http://schemas.microsoft.com/office/drawing/2014/main" id="{43E04BC5-4AEA-CB8B-1E97-223F3F4EB62D}"/>
              </a:ext>
            </a:extLst>
          </p:cNvPr>
          <p:cNvSpPr/>
          <p:nvPr/>
        </p:nvSpPr>
        <p:spPr>
          <a:xfrm>
            <a:off x="8953385" y="4325130"/>
            <a:ext cx="1051452" cy="4369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Node.js</a:t>
            </a:r>
          </a:p>
        </p:txBody>
      </p:sp>
      <p:sp>
        <p:nvSpPr>
          <p:cNvPr id="26" name="Rectangle: Rounded Corners 25">
            <a:extLst>
              <a:ext uri="{FF2B5EF4-FFF2-40B4-BE49-F238E27FC236}">
                <a16:creationId xmlns:a16="http://schemas.microsoft.com/office/drawing/2014/main" id="{383592DC-D327-208E-02D9-5579032CE4AC}"/>
              </a:ext>
            </a:extLst>
          </p:cNvPr>
          <p:cNvSpPr/>
          <p:nvPr/>
        </p:nvSpPr>
        <p:spPr>
          <a:xfrm>
            <a:off x="10108667" y="4325130"/>
            <a:ext cx="1051452" cy="4369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CLR</a:t>
            </a:r>
          </a:p>
        </p:txBody>
      </p:sp>
      <p:pic>
        <p:nvPicPr>
          <p:cNvPr id="27" name="Picture 26">
            <a:extLst>
              <a:ext uri="{FF2B5EF4-FFF2-40B4-BE49-F238E27FC236}">
                <a16:creationId xmlns:a16="http://schemas.microsoft.com/office/drawing/2014/main" id="{BC5EABEE-1B11-BF0A-3E2A-3806FAEC1797}"/>
              </a:ext>
            </a:extLst>
          </p:cNvPr>
          <p:cNvPicPr>
            <a:picLocks noChangeAspect="1"/>
          </p:cNvPicPr>
          <p:nvPr/>
        </p:nvPicPr>
        <p:blipFill>
          <a:blip r:embed="rId12"/>
          <a:stretch>
            <a:fillRect/>
          </a:stretch>
        </p:blipFill>
        <p:spPr>
          <a:xfrm>
            <a:off x="9091642" y="5163986"/>
            <a:ext cx="833759" cy="833759"/>
          </a:xfrm>
          <a:prstGeom prst="rect">
            <a:avLst/>
          </a:prstGeom>
        </p:spPr>
      </p:pic>
      <p:sp>
        <p:nvSpPr>
          <p:cNvPr id="28" name="Rectangle: Rounded Corners 27">
            <a:extLst>
              <a:ext uri="{FF2B5EF4-FFF2-40B4-BE49-F238E27FC236}">
                <a16:creationId xmlns:a16="http://schemas.microsoft.com/office/drawing/2014/main" id="{F5FC8935-F032-9564-D909-4D75C603F96F}"/>
              </a:ext>
            </a:extLst>
          </p:cNvPr>
          <p:cNvSpPr/>
          <p:nvPr/>
        </p:nvSpPr>
        <p:spPr>
          <a:xfrm>
            <a:off x="6358104" y="3754346"/>
            <a:ext cx="2503113" cy="51355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Runtime Environment</a:t>
            </a:r>
          </a:p>
        </p:txBody>
      </p:sp>
      <p:sp>
        <p:nvSpPr>
          <p:cNvPr id="4" name="Rectangle: Rounded Corners 3">
            <a:extLst>
              <a:ext uri="{FF2B5EF4-FFF2-40B4-BE49-F238E27FC236}">
                <a16:creationId xmlns:a16="http://schemas.microsoft.com/office/drawing/2014/main" id="{F038068B-2709-5C4D-B04B-1723D680C93D}"/>
              </a:ext>
            </a:extLst>
          </p:cNvPr>
          <p:cNvSpPr/>
          <p:nvPr/>
        </p:nvSpPr>
        <p:spPr>
          <a:xfrm>
            <a:off x="6096000" y="1039660"/>
            <a:ext cx="5503101" cy="1964307"/>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CA7F3E91-B3C4-890B-0C4E-7431FF52F226}"/>
              </a:ext>
            </a:extLst>
          </p:cNvPr>
          <p:cNvSpPr/>
          <p:nvPr/>
        </p:nvSpPr>
        <p:spPr>
          <a:xfrm>
            <a:off x="6065642" y="3754346"/>
            <a:ext cx="5503101" cy="269163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2BB75C94-0865-E794-5295-6E435E401617}"/>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chapter index</a:t>
            </a:r>
            <a:endParaRPr lang="en-IN" sz="1400" dirty="0"/>
          </a:p>
        </p:txBody>
      </p:sp>
    </p:spTree>
    <p:extLst>
      <p:ext uri="{BB962C8B-B14F-4D97-AF65-F5344CB8AC3E}">
        <p14:creationId xmlns:p14="http://schemas.microsoft.com/office/powerpoint/2010/main" val="1557024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446CD-E1C5-1C33-9EBD-2AF04593F2D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AD4E506-12FF-4B4D-A6C1-64416C454A16}"/>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830D29-D79E-5155-CA08-9B6BF8BF8712}"/>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do you </a:t>
            </a:r>
            <a:r>
              <a:rPr kumimoji="0" lang="en-US" sz="2400" b="1" i="0" u="none" strike="noStrike" kern="1200" cap="none" spc="0" normalizeH="0" baseline="0" noProof="0" dirty="0">
                <a:ln>
                  <a:noFill/>
                </a:ln>
                <a:solidFill>
                  <a:srgbClr val="FFFF00"/>
                </a:solidFill>
                <a:effectLst/>
                <a:uLnTx/>
                <a:uFillTx/>
                <a:ea typeface="+mn-ea"/>
                <a:cs typeface="+mn-cs"/>
              </a:rPr>
              <a:t>create</a:t>
            </a:r>
            <a:r>
              <a:rPr kumimoji="0" lang="en-US" sz="2400" b="1" i="0" u="none" strike="noStrike" kern="1200" cap="none" spc="0" normalizeH="0" baseline="0" noProof="0" dirty="0">
                <a:ln>
                  <a:noFill/>
                </a:ln>
                <a:solidFill>
                  <a:schemeClr val="bg1"/>
                </a:solidFill>
                <a:effectLst/>
                <a:uLnTx/>
                <a:uFillTx/>
                <a:ea typeface="+mn-ea"/>
                <a:cs typeface="+mn-cs"/>
              </a:rPr>
              <a:t> and </a:t>
            </a:r>
            <a:r>
              <a:rPr kumimoji="0" lang="en-US" sz="2400" b="1" i="0" u="none" strike="noStrike" kern="1200" cap="none" spc="0" normalizeH="0" baseline="0" noProof="0" dirty="0">
                <a:ln>
                  <a:noFill/>
                </a:ln>
                <a:solidFill>
                  <a:srgbClr val="FFFF00"/>
                </a:solidFill>
                <a:effectLst/>
                <a:uLnTx/>
                <a:uFillTx/>
                <a:ea typeface="+mn-ea"/>
                <a:cs typeface="+mn-cs"/>
              </a:rPr>
              <a:t>start</a:t>
            </a:r>
            <a:r>
              <a:rPr kumimoji="0" lang="en-US" sz="2400" b="1" i="0" u="none" strike="noStrike" kern="1200" cap="none" spc="0" normalizeH="0" baseline="0" noProof="0" dirty="0">
                <a:ln>
                  <a:noFill/>
                </a:ln>
                <a:solidFill>
                  <a:schemeClr val="bg1"/>
                </a:solidFill>
                <a:effectLst/>
                <a:uLnTx/>
                <a:uFillTx/>
                <a:ea typeface="+mn-ea"/>
                <a:cs typeface="+mn-cs"/>
              </a:rPr>
              <a:t> Express.js application?</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14389DB-CF56-813F-FF67-0A3ACF67B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6" name="Picture 5">
            <a:extLst>
              <a:ext uri="{FF2B5EF4-FFF2-40B4-BE49-F238E27FC236}">
                <a16:creationId xmlns:a16="http://schemas.microsoft.com/office/drawing/2014/main" id="{E51E1644-05DA-5FAA-5EAB-D91C8F65E5A3}"/>
              </a:ext>
            </a:extLst>
          </p:cNvPr>
          <p:cNvPicPr>
            <a:picLocks noChangeAspect="1"/>
          </p:cNvPicPr>
          <p:nvPr/>
        </p:nvPicPr>
        <p:blipFill rotWithShape="1">
          <a:blip r:embed="rId4"/>
          <a:srcRect b="63498"/>
          <a:stretch/>
        </p:blipFill>
        <p:spPr>
          <a:xfrm>
            <a:off x="493897" y="1842360"/>
            <a:ext cx="5602104" cy="966558"/>
          </a:xfrm>
          <a:prstGeom prst="rect">
            <a:avLst/>
          </a:prstGeom>
        </p:spPr>
      </p:pic>
      <p:pic>
        <p:nvPicPr>
          <p:cNvPr id="7" name="Picture 6">
            <a:extLst>
              <a:ext uri="{FF2B5EF4-FFF2-40B4-BE49-F238E27FC236}">
                <a16:creationId xmlns:a16="http://schemas.microsoft.com/office/drawing/2014/main" id="{FB57FC30-EF96-EF00-ADE8-102C343B64B5}"/>
              </a:ext>
            </a:extLst>
          </p:cNvPr>
          <p:cNvPicPr>
            <a:picLocks noChangeAspect="1"/>
          </p:cNvPicPr>
          <p:nvPr/>
        </p:nvPicPr>
        <p:blipFill rotWithShape="1">
          <a:blip r:embed="rId4"/>
          <a:srcRect t="37502" b="2132"/>
          <a:stretch/>
        </p:blipFill>
        <p:spPr>
          <a:xfrm>
            <a:off x="493896" y="4070067"/>
            <a:ext cx="5602104" cy="1598487"/>
          </a:xfrm>
          <a:prstGeom prst="rect">
            <a:avLst/>
          </a:prstGeom>
        </p:spPr>
      </p:pic>
      <p:sp>
        <p:nvSpPr>
          <p:cNvPr id="10" name="TextBox 9">
            <a:extLst>
              <a:ext uri="{FF2B5EF4-FFF2-40B4-BE49-F238E27FC236}">
                <a16:creationId xmlns:a16="http://schemas.microsoft.com/office/drawing/2014/main" id="{21F409A8-3AA1-F293-53E1-A6F9F9CAFBEE}"/>
              </a:ext>
            </a:extLst>
          </p:cNvPr>
          <p:cNvSpPr txBox="1"/>
          <p:nvPr/>
        </p:nvSpPr>
        <p:spPr>
          <a:xfrm>
            <a:off x="355694" y="1196028"/>
            <a:ext cx="574030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an Express.js application by requiring the express module and calling the express() function.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EA5B897-7310-D15D-449B-3DEAFD1E9C0D}"/>
              </a:ext>
            </a:extLst>
          </p:cNvPr>
          <p:cNvSpPr txBox="1"/>
          <p:nvPr/>
        </p:nvSpPr>
        <p:spPr>
          <a:xfrm>
            <a:off x="355693" y="3423736"/>
            <a:ext cx="615940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 an Express.js server by calling the listen() method on the application object (app) and specifying the port number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5EA6AA1-869C-493C-6DC8-650DA90CA85B}"/>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571416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357568"/>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Middleware</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in Express.js and when to use them?</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How do you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implement middleware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the purpose of the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app.use</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function 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is the purpose of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next parameter </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How to use middleware globally for a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specific route</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Request Pipeline </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in Express?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6. Express - Middleware</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8061FC-667C-2780-0D19-CCCAF6B993B9}"/>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1971145816"/>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Middleware</a:t>
            </a:r>
            <a:r>
              <a:rPr kumimoji="0" lang="en-US" sz="2400" b="1" i="0" u="none" strike="noStrike" kern="1200" cap="none" spc="0" normalizeH="0" baseline="0" noProof="0" dirty="0">
                <a:ln>
                  <a:noFill/>
                </a:ln>
                <a:solidFill>
                  <a:schemeClr val="bg1"/>
                </a:solidFill>
                <a:effectLst/>
                <a:uLnTx/>
                <a:uFillTx/>
                <a:ea typeface="+mn-ea"/>
                <a:cs typeface="+mn-cs"/>
              </a:rPr>
              <a:t> in Express.js and when </a:t>
            </a:r>
            <a:r>
              <a:rPr lang="en-US" sz="2400" b="1" dirty="0">
                <a:solidFill>
                  <a:schemeClr val="bg1"/>
                </a:solidFill>
                <a:ea typeface="+mn-ea"/>
                <a:cs typeface="+mn-cs"/>
              </a:rPr>
              <a:t>to use them</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8" name="TextBox 47">
            <a:extLst>
              <a:ext uri="{FF2B5EF4-FFF2-40B4-BE49-F238E27FC236}">
                <a16:creationId xmlns:a16="http://schemas.microsoft.com/office/drawing/2014/main" id="{6D8B3050-6C8E-35D8-40E5-10F76366D312}"/>
              </a:ext>
            </a:extLst>
          </p:cNvPr>
          <p:cNvSpPr txBox="1"/>
          <p:nvPr/>
        </p:nvSpPr>
        <p:spPr>
          <a:xfrm>
            <a:off x="355693" y="1099791"/>
            <a:ext cx="496611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middleware in Express.js is a function that handles HTTP requests, performs operations, and passes control to the next middleware.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2" descr="Angular, logo Icon in Vector Logo">
            <a:extLst>
              <a:ext uri="{FF2B5EF4-FFF2-40B4-BE49-F238E27FC236}">
                <a16:creationId xmlns:a16="http://schemas.microsoft.com/office/drawing/2014/main" id="{D9D5FA33-3DBD-2912-8F9B-53034E3A6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00" y="2861130"/>
            <a:ext cx="481928" cy="4819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EA4403D5-AE9F-0298-9618-5D12CFC59E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261" y="2879999"/>
            <a:ext cx="512199" cy="4441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E7D3FC32-DF1D-B8FF-5632-CCA4F06DD2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071" y="3493918"/>
            <a:ext cx="1153390" cy="17877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E29B976-E950-9ACA-98F7-BF520D1CDAB7}"/>
              </a:ext>
            </a:extLst>
          </p:cNvPr>
          <p:cNvSpPr txBox="1"/>
          <p:nvPr/>
        </p:nvSpPr>
        <p:spPr>
          <a:xfrm>
            <a:off x="541891" y="2474230"/>
            <a:ext cx="134874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Frontend</a:t>
            </a:r>
          </a:p>
        </p:txBody>
      </p:sp>
      <p:sp>
        <p:nvSpPr>
          <p:cNvPr id="12" name="Rectangle 11">
            <a:extLst>
              <a:ext uri="{FF2B5EF4-FFF2-40B4-BE49-F238E27FC236}">
                <a16:creationId xmlns:a16="http://schemas.microsoft.com/office/drawing/2014/main" id="{749ECCE3-413E-FF40-BD51-369AC6BBEC62}"/>
              </a:ext>
            </a:extLst>
          </p:cNvPr>
          <p:cNvSpPr/>
          <p:nvPr/>
        </p:nvSpPr>
        <p:spPr>
          <a:xfrm>
            <a:off x="2748781" y="2745830"/>
            <a:ext cx="9051925" cy="2969170"/>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620B8259-C8F3-5BF7-309B-B297A27D4BC7}"/>
              </a:ext>
            </a:extLst>
          </p:cNvPr>
          <p:cNvSpPr/>
          <p:nvPr/>
        </p:nvSpPr>
        <p:spPr>
          <a:xfrm>
            <a:off x="2966484" y="3781237"/>
            <a:ext cx="1857624" cy="101432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Middleware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(Request Logging)</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6FB449BD-00D2-AAB9-3261-A65D81566B76}"/>
              </a:ext>
            </a:extLst>
          </p:cNvPr>
          <p:cNvSpPr/>
          <p:nvPr/>
        </p:nvSpPr>
        <p:spPr>
          <a:xfrm>
            <a:off x="5488095" y="3793974"/>
            <a:ext cx="1808268" cy="101432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Middleware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(Authentication)</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Hexagon 16">
            <a:extLst>
              <a:ext uri="{FF2B5EF4-FFF2-40B4-BE49-F238E27FC236}">
                <a16:creationId xmlns:a16="http://schemas.microsoft.com/office/drawing/2014/main" id="{81B34371-2FB1-D254-B702-37BD2EC1E6C2}"/>
              </a:ext>
            </a:extLst>
          </p:cNvPr>
          <p:cNvSpPr/>
          <p:nvPr/>
        </p:nvSpPr>
        <p:spPr>
          <a:xfrm>
            <a:off x="9941168" y="3504469"/>
            <a:ext cx="1821164" cy="1524222"/>
          </a:xfrm>
          <a:prstGeom prst="hexag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Endpoints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Post/ Put/Delete..)</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ECEB547C-1C0F-1CB5-7294-3445EFF034B2}"/>
              </a:ext>
            </a:extLst>
          </p:cNvPr>
          <p:cNvCxnSpPr>
            <a:cxnSpLocks/>
          </p:cNvCxnSpPr>
          <p:nvPr/>
        </p:nvCxnSpPr>
        <p:spPr>
          <a:xfrm>
            <a:off x="1728461" y="4043591"/>
            <a:ext cx="1238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C79BD2-4B8C-955B-3986-8DA3FA99A512}"/>
              </a:ext>
            </a:extLst>
          </p:cNvPr>
          <p:cNvCxnSpPr>
            <a:cxnSpLocks/>
          </p:cNvCxnSpPr>
          <p:nvPr/>
        </p:nvCxnSpPr>
        <p:spPr>
          <a:xfrm>
            <a:off x="4816167" y="4043591"/>
            <a:ext cx="65269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7E5D313-4C0F-BE94-9470-FF147D275987}"/>
              </a:ext>
            </a:extLst>
          </p:cNvPr>
          <p:cNvSpPr txBox="1"/>
          <p:nvPr/>
        </p:nvSpPr>
        <p:spPr>
          <a:xfrm>
            <a:off x="1890729" y="3458816"/>
            <a:ext cx="913485"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HTTP Request</a:t>
            </a:r>
          </a:p>
        </p:txBody>
      </p:sp>
      <p:cxnSp>
        <p:nvCxnSpPr>
          <p:cNvPr id="24" name="Straight Arrow Connector 23">
            <a:extLst>
              <a:ext uri="{FF2B5EF4-FFF2-40B4-BE49-F238E27FC236}">
                <a16:creationId xmlns:a16="http://schemas.microsoft.com/office/drawing/2014/main" id="{C89B62F8-2991-072A-CCA7-165DCFE8BDE2}"/>
              </a:ext>
            </a:extLst>
          </p:cNvPr>
          <p:cNvCxnSpPr>
            <a:cxnSpLocks/>
          </p:cNvCxnSpPr>
          <p:nvPr/>
        </p:nvCxnSpPr>
        <p:spPr>
          <a:xfrm flipH="1">
            <a:off x="1728460" y="4998032"/>
            <a:ext cx="855810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E36479F9-8C1E-2C9A-1075-327609454037}"/>
              </a:ext>
            </a:extLst>
          </p:cNvPr>
          <p:cNvSpPr/>
          <p:nvPr/>
        </p:nvSpPr>
        <p:spPr>
          <a:xfrm>
            <a:off x="7899991" y="3793973"/>
            <a:ext cx="1581602" cy="101432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Middleware 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(CORS)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B6F8A027-DC29-DD26-9564-DFA0A3E5FD53}"/>
              </a:ext>
            </a:extLst>
          </p:cNvPr>
          <p:cNvCxnSpPr>
            <a:cxnSpLocks/>
          </p:cNvCxnSpPr>
          <p:nvPr/>
        </p:nvCxnSpPr>
        <p:spPr>
          <a:xfrm>
            <a:off x="7296363" y="4043591"/>
            <a:ext cx="60362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C9A1DE6-FD8D-0AB1-B428-348D2807CE69}"/>
              </a:ext>
            </a:extLst>
          </p:cNvPr>
          <p:cNvSpPr txBox="1"/>
          <p:nvPr/>
        </p:nvSpPr>
        <p:spPr>
          <a:xfrm>
            <a:off x="7141434" y="3665838"/>
            <a:ext cx="91348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ext</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36" name="Straight Arrow Connector 35">
            <a:extLst>
              <a:ext uri="{FF2B5EF4-FFF2-40B4-BE49-F238E27FC236}">
                <a16:creationId xmlns:a16="http://schemas.microsoft.com/office/drawing/2014/main" id="{537A4507-CF51-4C2B-0993-4F894E6A5A7E}"/>
              </a:ext>
            </a:extLst>
          </p:cNvPr>
          <p:cNvCxnSpPr>
            <a:cxnSpLocks/>
          </p:cNvCxnSpPr>
          <p:nvPr/>
        </p:nvCxnSpPr>
        <p:spPr>
          <a:xfrm flipV="1">
            <a:off x="9481593" y="4004392"/>
            <a:ext cx="592458" cy="10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BB8A265-3226-2703-3F9A-A294C390B7DC}"/>
              </a:ext>
            </a:extLst>
          </p:cNvPr>
          <p:cNvSpPr txBox="1"/>
          <p:nvPr/>
        </p:nvSpPr>
        <p:spPr>
          <a:xfrm>
            <a:off x="4704490" y="3705037"/>
            <a:ext cx="91348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ext</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3" name="TextBox 42">
            <a:extLst>
              <a:ext uri="{FF2B5EF4-FFF2-40B4-BE49-F238E27FC236}">
                <a16:creationId xmlns:a16="http://schemas.microsoft.com/office/drawing/2014/main" id="{1C92C66D-6642-2EDD-AFD7-432A69F0A477}"/>
              </a:ext>
            </a:extLst>
          </p:cNvPr>
          <p:cNvSpPr txBox="1"/>
          <p:nvPr/>
        </p:nvSpPr>
        <p:spPr>
          <a:xfrm>
            <a:off x="5012118" y="5028691"/>
            <a:ext cx="259016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HTTP Response</a:t>
            </a:r>
          </a:p>
        </p:txBody>
      </p:sp>
      <p:pic>
        <p:nvPicPr>
          <p:cNvPr id="4" name="Picture 3">
            <a:extLst>
              <a:ext uri="{FF2B5EF4-FFF2-40B4-BE49-F238E27FC236}">
                <a16:creationId xmlns:a16="http://schemas.microsoft.com/office/drawing/2014/main" id="{261A50C3-D17E-2ACF-3211-DFBB6F5DA12F}"/>
              </a:ext>
            </a:extLst>
          </p:cNvPr>
          <p:cNvPicPr>
            <a:picLocks noChangeAspect="1"/>
          </p:cNvPicPr>
          <p:nvPr/>
        </p:nvPicPr>
        <p:blipFill>
          <a:blip r:embed="rId7"/>
          <a:stretch>
            <a:fillRect/>
          </a:stretch>
        </p:blipFill>
        <p:spPr>
          <a:xfrm>
            <a:off x="6600931" y="2182295"/>
            <a:ext cx="1162406" cy="923330"/>
          </a:xfrm>
          <a:prstGeom prst="rect">
            <a:avLst/>
          </a:prstGeom>
        </p:spPr>
      </p:pic>
      <p:sp>
        <p:nvSpPr>
          <p:cNvPr id="14" name="Cylinder 13">
            <a:extLst>
              <a:ext uri="{FF2B5EF4-FFF2-40B4-BE49-F238E27FC236}">
                <a16:creationId xmlns:a16="http://schemas.microsoft.com/office/drawing/2014/main" id="{6AE25C75-2A08-EFD9-56ED-18F113111D3E}"/>
              </a:ext>
            </a:extLst>
          </p:cNvPr>
          <p:cNvSpPr/>
          <p:nvPr/>
        </p:nvSpPr>
        <p:spPr>
          <a:xfrm rot="16200000">
            <a:off x="6143197" y="188856"/>
            <a:ext cx="328003" cy="6391552"/>
          </a:xfrm>
          <a:prstGeom prst="ca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BE2A4D2B-A765-30C8-D1F8-071475FCE5F6}"/>
              </a:ext>
            </a:extLst>
          </p:cNvPr>
          <p:cNvSpPr txBox="1"/>
          <p:nvPr/>
        </p:nvSpPr>
        <p:spPr>
          <a:xfrm>
            <a:off x="5021120" y="3225409"/>
            <a:ext cx="274221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Request Pipeline</a:t>
            </a:r>
          </a:p>
        </p:txBody>
      </p:sp>
      <p:pic>
        <p:nvPicPr>
          <p:cNvPr id="5" name="Picture 4">
            <a:extLst>
              <a:ext uri="{FF2B5EF4-FFF2-40B4-BE49-F238E27FC236}">
                <a16:creationId xmlns:a16="http://schemas.microsoft.com/office/drawing/2014/main" id="{291DBA66-2825-3767-2815-8B4E47BD0E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4304" y="320564"/>
            <a:ext cx="794050" cy="315912"/>
          </a:xfrm>
          <a:prstGeom prst="rect">
            <a:avLst/>
          </a:prstGeom>
        </p:spPr>
      </p:pic>
      <p:sp>
        <p:nvSpPr>
          <p:cNvPr id="6" name="TextBox 5">
            <a:extLst>
              <a:ext uri="{FF2B5EF4-FFF2-40B4-BE49-F238E27FC236}">
                <a16:creationId xmlns:a16="http://schemas.microsoft.com/office/drawing/2014/main" id="{9C3297A0-7AE3-D3D2-0579-080F56FAF169}"/>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810717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7A31FAF-6BE5-61F8-8D93-8B577EDB850B}"/>
              </a:ext>
            </a:extLst>
          </p:cNvPr>
          <p:cNvPicPr>
            <a:picLocks noChangeAspect="1"/>
          </p:cNvPicPr>
          <p:nvPr/>
        </p:nvPicPr>
        <p:blipFill rotWithShape="1">
          <a:blip r:embed="rId3"/>
          <a:srcRect t="13434" b="47708"/>
          <a:stretch/>
        </p:blipFill>
        <p:spPr>
          <a:xfrm>
            <a:off x="6149428" y="2062097"/>
            <a:ext cx="5686879" cy="2025164"/>
          </a:xfrm>
          <a:prstGeom prst="rect">
            <a:avLst/>
          </a:prstGeom>
        </p:spPr>
      </p:pic>
      <p:pic>
        <p:nvPicPr>
          <p:cNvPr id="20" name="Picture 19">
            <a:extLst>
              <a:ext uri="{FF2B5EF4-FFF2-40B4-BE49-F238E27FC236}">
                <a16:creationId xmlns:a16="http://schemas.microsoft.com/office/drawing/2014/main" id="{880AE7F5-596B-39A5-01B0-B49D1FD3BED2}"/>
              </a:ext>
            </a:extLst>
          </p:cNvPr>
          <p:cNvPicPr>
            <a:picLocks noChangeAspect="1"/>
          </p:cNvPicPr>
          <p:nvPr/>
        </p:nvPicPr>
        <p:blipFill rotWithShape="1">
          <a:blip r:embed="rId3"/>
          <a:srcRect b="86631"/>
          <a:stretch/>
        </p:blipFill>
        <p:spPr>
          <a:xfrm>
            <a:off x="6149428" y="1404102"/>
            <a:ext cx="5686879" cy="696751"/>
          </a:xfrm>
          <a:prstGeom prst="rect">
            <a:avLst/>
          </a:prstGeom>
        </p:spPr>
      </p:pic>
      <p:pic>
        <p:nvPicPr>
          <p:cNvPr id="22" name="Picture 21">
            <a:extLst>
              <a:ext uri="{FF2B5EF4-FFF2-40B4-BE49-F238E27FC236}">
                <a16:creationId xmlns:a16="http://schemas.microsoft.com/office/drawing/2014/main" id="{1381F56D-53B4-46AD-A08A-73B951C08815}"/>
              </a:ext>
            </a:extLst>
          </p:cNvPr>
          <p:cNvPicPr>
            <a:picLocks noChangeAspect="1"/>
          </p:cNvPicPr>
          <p:nvPr/>
        </p:nvPicPr>
        <p:blipFill>
          <a:blip r:embed="rId4"/>
          <a:stretch>
            <a:fillRect/>
          </a:stretch>
        </p:blipFill>
        <p:spPr>
          <a:xfrm>
            <a:off x="1073731" y="4932586"/>
            <a:ext cx="3057952" cy="1571844"/>
          </a:xfrm>
          <a:prstGeom prst="rect">
            <a:avLst/>
          </a:prstGeom>
          <a:ln>
            <a:solidFill>
              <a:schemeClr val="bg1">
                <a:lumMod val="65000"/>
              </a:schemeClr>
            </a:solidFill>
          </a:ln>
        </p:spPr>
      </p:pic>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do you </a:t>
            </a:r>
            <a:r>
              <a:rPr lang="en-US" sz="2400" b="1" noProof="0" dirty="0">
                <a:solidFill>
                  <a:srgbClr val="FFFF00"/>
                </a:solidFill>
                <a:ea typeface="+mn-ea"/>
                <a:cs typeface="+mn-cs"/>
              </a:rPr>
              <a:t>implement</a:t>
            </a:r>
            <a:r>
              <a:rPr kumimoji="0" lang="en-US" sz="2400" b="1" i="0" u="none" strike="noStrike" kern="1200" cap="none" spc="0" normalizeH="0" baseline="0" noProof="0" dirty="0">
                <a:ln>
                  <a:noFill/>
                </a:ln>
                <a:solidFill>
                  <a:srgbClr val="FFFF00"/>
                </a:solidFill>
                <a:effectLst/>
                <a:uLnTx/>
                <a:uFillTx/>
                <a:ea typeface="+mn-ea"/>
                <a:cs typeface="+mn-cs"/>
              </a:rPr>
              <a:t> middleware</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0" name="TextBox 9">
            <a:extLst>
              <a:ext uri="{FF2B5EF4-FFF2-40B4-BE49-F238E27FC236}">
                <a16:creationId xmlns:a16="http://schemas.microsoft.com/office/drawing/2014/main" id="{25DAD359-4353-3287-9067-CC37AB378AF2}"/>
              </a:ext>
            </a:extLst>
          </p:cNvPr>
          <p:cNvSpPr txBox="1"/>
          <p:nvPr/>
        </p:nvSpPr>
        <p:spPr>
          <a:xfrm>
            <a:off x="355693" y="1026639"/>
            <a:ext cx="4799237" cy="320087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 steps to use middleware: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Initialize an Express application.</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a middleware function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myMiddleware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app.use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mount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myMiddleware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globally, meaning it will be executed for every incoming request to the application.</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Finally, we start the server by listening on a specified port (defaulting to port 3000) using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app.listen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8F9F4004-C21A-6FF5-99A0-313A22055372}"/>
              </a:ext>
            </a:extLst>
          </p:cNvPr>
          <p:cNvCxnSpPr>
            <a:cxnSpLocks/>
          </p:cNvCxnSpPr>
          <p:nvPr/>
        </p:nvCxnSpPr>
        <p:spPr>
          <a:xfrm flipH="1">
            <a:off x="3726180" y="3178709"/>
            <a:ext cx="2788920" cy="262819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0B24E-0C7F-2627-3278-1D4B3134B2FD}"/>
              </a:ext>
            </a:extLst>
          </p:cNvPr>
          <p:cNvPicPr>
            <a:picLocks noChangeAspect="1"/>
          </p:cNvPicPr>
          <p:nvPr/>
        </p:nvPicPr>
        <p:blipFill rotWithShape="1">
          <a:blip r:embed="rId3"/>
          <a:srcRect t="49368" b="32278"/>
          <a:stretch/>
        </p:blipFill>
        <p:spPr>
          <a:xfrm>
            <a:off x="6149428" y="3946783"/>
            <a:ext cx="5686879" cy="956578"/>
          </a:xfrm>
          <a:prstGeom prst="rect">
            <a:avLst/>
          </a:prstGeom>
        </p:spPr>
      </p:pic>
      <p:pic>
        <p:nvPicPr>
          <p:cNvPr id="6" name="Picture 5">
            <a:extLst>
              <a:ext uri="{FF2B5EF4-FFF2-40B4-BE49-F238E27FC236}">
                <a16:creationId xmlns:a16="http://schemas.microsoft.com/office/drawing/2014/main" id="{2B9CAEA2-19D8-3FAE-4A86-D2C8C2F213B4}"/>
              </a:ext>
            </a:extLst>
          </p:cNvPr>
          <p:cNvPicPr>
            <a:picLocks noChangeAspect="1"/>
          </p:cNvPicPr>
          <p:nvPr/>
        </p:nvPicPr>
        <p:blipFill rotWithShape="1">
          <a:blip r:embed="rId3"/>
          <a:srcRect t="67493" b="1226"/>
          <a:stretch/>
        </p:blipFill>
        <p:spPr>
          <a:xfrm>
            <a:off x="6149428" y="4903361"/>
            <a:ext cx="5686879" cy="1630295"/>
          </a:xfrm>
          <a:prstGeom prst="rect">
            <a:avLst/>
          </a:prstGeom>
        </p:spPr>
      </p:pic>
      <p:pic>
        <p:nvPicPr>
          <p:cNvPr id="12" name="Picture 11">
            <a:extLst>
              <a:ext uri="{FF2B5EF4-FFF2-40B4-BE49-F238E27FC236}">
                <a16:creationId xmlns:a16="http://schemas.microsoft.com/office/drawing/2014/main" id="{C4B599FC-D410-5C21-977F-AEF2F71799F0}"/>
              </a:ext>
            </a:extLst>
          </p:cNvPr>
          <p:cNvPicPr>
            <a:picLocks noChangeAspect="1"/>
          </p:cNvPicPr>
          <p:nvPr/>
        </p:nvPicPr>
        <p:blipFill>
          <a:blip r:embed="rId6"/>
          <a:stretch>
            <a:fillRect/>
          </a:stretch>
        </p:blipFill>
        <p:spPr>
          <a:xfrm>
            <a:off x="6149428" y="1051096"/>
            <a:ext cx="5686879" cy="443134"/>
          </a:xfrm>
          <a:prstGeom prst="rect">
            <a:avLst/>
          </a:prstGeom>
        </p:spPr>
      </p:pic>
      <p:pic>
        <p:nvPicPr>
          <p:cNvPr id="7" name="Picture 6">
            <a:extLst>
              <a:ext uri="{FF2B5EF4-FFF2-40B4-BE49-F238E27FC236}">
                <a16:creationId xmlns:a16="http://schemas.microsoft.com/office/drawing/2014/main" id="{A5C1FDD6-B111-2186-2B92-63D02265C8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8732" y="323181"/>
            <a:ext cx="794050" cy="315912"/>
          </a:xfrm>
          <a:prstGeom prst="rect">
            <a:avLst/>
          </a:prstGeom>
        </p:spPr>
      </p:pic>
      <p:sp>
        <p:nvSpPr>
          <p:cNvPr id="8" name="TextBox 7">
            <a:extLst>
              <a:ext uri="{FF2B5EF4-FFF2-40B4-BE49-F238E27FC236}">
                <a16:creationId xmlns:a16="http://schemas.microsoft.com/office/drawing/2014/main" id="{A0415F82-DB80-5F34-C8DA-B553C04AE81B}"/>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15214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47FC927-429C-5424-02AD-39053288E3CE}"/>
              </a:ext>
            </a:extLst>
          </p:cNvPr>
          <p:cNvPicPr>
            <a:picLocks noChangeAspect="1"/>
          </p:cNvPicPr>
          <p:nvPr/>
        </p:nvPicPr>
        <p:blipFill>
          <a:blip r:embed="rId3"/>
          <a:stretch>
            <a:fillRect/>
          </a:stretch>
        </p:blipFill>
        <p:spPr>
          <a:xfrm>
            <a:off x="6167309" y="1121297"/>
            <a:ext cx="5054506" cy="5371256"/>
          </a:xfrm>
          <a:prstGeom prst="rect">
            <a:avLst/>
          </a:prstGeom>
        </p:spPr>
      </p:pic>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purpose of the </a:t>
            </a:r>
            <a:r>
              <a:rPr kumimoji="0" lang="en-US" sz="2400" b="1" i="0" u="none" strike="noStrike" kern="1200" cap="none" spc="0" normalizeH="0" baseline="0" noProof="0" dirty="0" err="1">
                <a:ln>
                  <a:noFill/>
                </a:ln>
                <a:solidFill>
                  <a:srgbClr val="FFFF00"/>
                </a:solidFill>
                <a:effectLst/>
                <a:uLnTx/>
                <a:uFillTx/>
                <a:ea typeface="+mn-ea"/>
                <a:cs typeface="+mn-cs"/>
              </a:rPr>
              <a:t>app.use</a:t>
            </a:r>
            <a:r>
              <a:rPr kumimoji="0" lang="en-US" sz="2400" b="1" i="0" u="none" strike="noStrike" kern="1200" cap="none" spc="0" normalizeH="0" baseline="0" noProof="0" dirty="0">
                <a:ln>
                  <a:noFill/>
                </a:ln>
                <a:solidFill>
                  <a:srgbClr val="FFFF00"/>
                </a:solidFill>
                <a:effectLst/>
                <a:uLnTx/>
                <a:uFillTx/>
                <a:ea typeface="+mn-ea"/>
                <a:cs typeface="+mn-cs"/>
              </a:rPr>
              <a:t>()</a:t>
            </a:r>
            <a:r>
              <a:rPr kumimoji="0" lang="en-US" sz="2400" b="1" i="0" u="none" strike="noStrike" kern="1200" cap="none" spc="0" normalizeH="0" baseline="0" noProof="0" dirty="0">
                <a:ln>
                  <a:noFill/>
                </a:ln>
                <a:solidFill>
                  <a:schemeClr val="bg1"/>
                </a:solidFill>
                <a:effectLst/>
                <a:uLnTx/>
                <a:uFillTx/>
                <a:ea typeface="+mn-ea"/>
                <a:cs typeface="+mn-cs"/>
              </a:rPr>
              <a:t> function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CA3966FE-3D29-59CD-539A-FA319772ECD6}"/>
              </a:ext>
            </a:extLst>
          </p:cNvPr>
          <p:cNvSpPr txBox="1"/>
          <p:nvPr/>
        </p:nvSpPr>
        <p:spPr>
          <a:xfrm>
            <a:off x="355694" y="1124619"/>
            <a:ext cx="402712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app.use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execute(mount) middleware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functions globally.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BBDEDB9-4C85-0AC2-6953-366EE710324C}"/>
              </a:ext>
            </a:extLst>
          </p:cNvPr>
          <p:cNvSpPr/>
          <p:nvPr/>
        </p:nvSpPr>
        <p:spPr>
          <a:xfrm>
            <a:off x="6296708" y="4560570"/>
            <a:ext cx="25908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ABB47E9-77E5-55A2-8667-81CE9525E77B}"/>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839735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3998E-A5B6-EDAB-31AD-83777031C48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60D8D93-3D63-E186-7A3A-239B2A3C497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BF72A6-7D40-A2F8-09F5-9FAEC12C53E8}"/>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purpose of the </a:t>
            </a:r>
            <a:r>
              <a:rPr kumimoji="0" lang="en-US" sz="2400" b="1" i="0" u="none" strike="noStrike" kern="1200" cap="none" spc="0" normalizeH="0" baseline="0" noProof="0" dirty="0">
                <a:ln>
                  <a:noFill/>
                </a:ln>
                <a:solidFill>
                  <a:srgbClr val="FFFF00"/>
                </a:solidFill>
                <a:effectLst/>
                <a:uLnTx/>
                <a:uFillTx/>
                <a:ea typeface="+mn-ea"/>
                <a:cs typeface="+mn-cs"/>
              </a:rPr>
              <a:t>next parameter</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C88C1A0-E57D-94D0-2060-F1ED3160C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C5AEF773-7F9C-5C31-8779-0DA44B46B633}"/>
              </a:ext>
            </a:extLst>
          </p:cNvPr>
          <p:cNvSpPr txBox="1"/>
          <p:nvPr/>
        </p:nvSpPr>
        <p:spPr>
          <a:xfrm>
            <a:off x="355694" y="1006438"/>
            <a:ext cx="391586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next parameter is a callback function which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pass control to the next middleware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 in the stack.</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9120D9AE-E30E-84E0-8132-3430CF991198}"/>
              </a:ext>
            </a:extLst>
          </p:cNvPr>
          <p:cNvPicPr>
            <a:picLocks noChangeAspect="1"/>
          </p:cNvPicPr>
          <p:nvPr/>
        </p:nvPicPr>
        <p:blipFill rotWithShape="1">
          <a:blip r:embed="rId4"/>
          <a:srcRect b="67027"/>
          <a:stretch/>
        </p:blipFill>
        <p:spPr>
          <a:xfrm>
            <a:off x="4624253" y="1084815"/>
            <a:ext cx="7488859" cy="2028223"/>
          </a:xfrm>
          <a:prstGeom prst="rect">
            <a:avLst/>
          </a:prstGeom>
        </p:spPr>
      </p:pic>
      <p:sp>
        <p:nvSpPr>
          <p:cNvPr id="16" name="Rectangle 15">
            <a:extLst>
              <a:ext uri="{FF2B5EF4-FFF2-40B4-BE49-F238E27FC236}">
                <a16:creationId xmlns:a16="http://schemas.microsoft.com/office/drawing/2014/main" id="{47B22323-AE5B-9DD1-1C69-C673AE9DA929}"/>
              </a:ext>
            </a:extLst>
          </p:cNvPr>
          <p:cNvSpPr/>
          <p:nvPr/>
        </p:nvSpPr>
        <p:spPr>
          <a:xfrm>
            <a:off x="5018675" y="2534353"/>
            <a:ext cx="876300" cy="279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A328A65-3A62-2804-7BBE-A4E53FD87EA5}"/>
              </a:ext>
            </a:extLst>
          </p:cNvPr>
          <p:cNvPicPr>
            <a:picLocks noChangeAspect="1"/>
          </p:cNvPicPr>
          <p:nvPr/>
        </p:nvPicPr>
        <p:blipFill rotWithShape="1">
          <a:blip r:embed="rId4"/>
          <a:srcRect t="32483" b="50349"/>
          <a:stretch/>
        </p:blipFill>
        <p:spPr>
          <a:xfrm>
            <a:off x="4624253" y="3113039"/>
            <a:ext cx="7488859" cy="1056043"/>
          </a:xfrm>
          <a:prstGeom prst="rect">
            <a:avLst/>
          </a:prstGeom>
        </p:spPr>
      </p:pic>
      <p:pic>
        <p:nvPicPr>
          <p:cNvPr id="6" name="Picture 5">
            <a:extLst>
              <a:ext uri="{FF2B5EF4-FFF2-40B4-BE49-F238E27FC236}">
                <a16:creationId xmlns:a16="http://schemas.microsoft.com/office/drawing/2014/main" id="{A4467254-4160-B159-6E11-E209F7A416E6}"/>
              </a:ext>
            </a:extLst>
          </p:cNvPr>
          <p:cNvPicPr>
            <a:picLocks noChangeAspect="1"/>
          </p:cNvPicPr>
          <p:nvPr/>
        </p:nvPicPr>
        <p:blipFill rotWithShape="1">
          <a:blip r:embed="rId4"/>
          <a:srcRect t="60839" b="30430"/>
          <a:stretch/>
        </p:blipFill>
        <p:spPr>
          <a:xfrm>
            <a:off x="4624251" y="4542073"/>
            <a:ext cx="7488859" cy="537094"/>
          </a:xfrm>
          <a:prstGeom prst="rect">
            <a:avLst/>
          </a:prstGeom>
        </p:spPr>
      </p:pic>
      <p:pic>
        <p:nvPicPr>
          <p:cNvPr id="7" name="Picture 6">
            <a:extLst>
              <a:ext uri="{FF2B5EF4-FFF2-40B4-BE49-F238E27FC236}">
                <a16:creationId xmlns:a16="http://schemas.microsoft.com/office/drawing/2014/main" id="{93411143-E5FC-0D45-F30E-62803A68E42B}"/>
              </a:ext>
            </a:extLst>
          </p:cNvPr>
          <p:cNvPicPr>
            <a:picLocks noChangeAspect="1"/>
          </p:cNvPicPr>
          <p:nvPr/>
        </p:nvPicPr>
        <p:blipFill rotWithShape="1">
          <a:blip r:embed="rId4"/>
          <a:srcRect t="70097" b="5666"/>
          <a:stretch/>
        </p:blipFill>
        <p:spPr>
          <a:xfrm>
            <a:off x="4624251" y="5031005"/>
            <a:ext cx="7488859" cy="1490835"/>
          </a:xfrm>
          <a:prstGeom prst="rect">
            <a:avLst/>
          </a:prstGeom>
        </p:spPr>
      </p:pic>
      <p:pic>
        <p:nvPicPr>
          <p:cNvPr id="8" name="Picture 7">
            <a:extLst>
              <a:ext uri="{FF2B5EF4-FFF2-40B4-BE49-F238E27FC236}">
                <a16:creationId xmlns:a16="http://schemas.microsoft.com/office/drawing/2014/main" id="{A3A492F2-4561-6984-61BB-3CE197F5032A}"/>
              </a:ext>
            </a:extLst>
          </p:cNvPr>
          <p:cNvPicPr>
            <a:picLocks noChangeAspect="1"/>
          </p:cNvPicPr>
          <p:nvPr/>
        </p:nvPicPr>
        <p:blipFill rotWithShape="1">
          <a:blip r:embed="rId4"/>
          <a:srcRect t="52587" b="39401"/>
          <a:stretch/>
        </p:blipFill>
        <p:spPr>
          <a:xfrm>
            <a:off x="4624252" y="4156296"/>
            <a:ext cx="7488859" cy="492822"/>
          </a:xfrm>
          <a:prstGeom prst="rect">
            <a:avLst/>
          </a:prstGeom>
        </p:spPr>
      </p:pic>
      <p:pic>
        <p:nvPicPr>
          <p:cNvPr id="10" name="Picture 9">
            <a:extLst>
              <a:ext uri="{FF2B5EF4-FFF2-40B4-BE49-F238E27FC236}">
                <a16:creationId xmlns:a16="http://schemas.microsoft.com/office/drawing/2014/main" id="{97DF53A7-34FC-B195-49D7-F84F285D17EB}"/>
              </a:ext>
            </a:extLst>
          </p:cNvPr>
          <p:cNvPicPr>
            <a:picLocks noChangeAspect="1"/>
          </p:cNvPicPr>
          <p:nvPr/>
        </p:nvPicPr>
        <p:blipFill rotWithShape="1">
          <a:blip r:embed="rId4"/>
          <a:srcRect t="92035" r="55375" b="-48"/>
          <a:stretch/>
        </p:blipFill>
        <p:spPr>
          <a:xfrm>
            <a:off x="540295" y="4145616"/>
            <a:ext cx="3234863" cy="477037"/>
          </a:xfrm>
          <a:prstGeom prst="rect">
            <a:avLst/>
          </a:prstGeom>
        </p:spPr>
      </p:pic>
      <p:cxnSp>
        <p:nvCxnSpPr>
          <p:cNvPr id="11" name="Straight Arrow Connector 10">
            <a:extLst>
              <a:ext uri="{FF2B5EF4-FFF2-40B4-BE49-F238E27FC236}">
                <a16:creationId xmlns:a16="http://schemas.microsoft.com/office/drawing/2014/main" id="{03EDE560-232D-4E6D-66F4-23A01E73AF71}"/>
              </a:ext>
            </a:extLst>
          </p:cNvPr>
          <p:cNvCxnSpPr>
            <a:cxnSpLocks/>
          </p:cNvCxnSpPr>
          <p:nvPr/>
        </p:nvCxnSpPr>
        <p:spPr>
          <a:xfrm flipH="1">
            <a:off x="2560320" y="2410775"/>
            <a:ext cx="2458355" cy="175830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3883688-4349-E672-3A08-EC6B04365733}"/>
              </a:ext>
            </a:extLst>
          </p:cNvPr>
          <p:cNvCxnSpPr>
            <a:cxnSpLocks/>
          </p:cNvCxnSpPr>
          <p:nvPr/>
        </p:nvCxnSpPr>
        <p:spPr>
          <a:xfrm flipH="1">
            <a:off x="3317966" y="3480872"/>
            <a:ext cx="1700708" cy="78241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A2CFFD-5CA3-39E1-CF67-5EA9614D9E38}"/>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044949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8AE5C-FEF7-38AE-844D-4F3EEC7F22E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58CD0CA-807D-7472-C943-CDB359223131}"/>
              </a:ext>
            </a:extLst>
          </p:cNvPr>
          <p:cNvPicPr>
            <a:picLocks noChangeAspect="1"/>
          </p:cNvPicPr>
          <p:nvPr/>
        </p:nvPicPr>
        <p:blipFill rotWithShape="1">
          <a:blip r:embed="rId3"/>
          <a:srcRect t="48286" b="33452"/>
          <a:stretch/>
        </p:blipFill>
        <p:spPr>
          <a:xfrm>
            <a:off x="5992321" y="3189158"/>
            <a:ext cx="5690465" cy="801799"/>
          </a:xfrm>
          <a:prstGeom prst="rect">
            <a:avLst/>
          </a:prstGeom>
        </p:spPr>
      </p:pic>
      <p:sp>
        <p:nvSpPr>
          <p:cNvPr id="9" name="Rectangle 8">
            <a:extLst>
              <a:ext uri="{FF2B5EF4-FFF2-40B4-BE49-F238E27FC236}">
                <a16:creationId xmlns:a16="http://schemas.microsoft.com/office/drawing/2014/main" id="{7177C3BD-E1CD-E880-D770-07E002510F26}"/>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607DAB-614B-0BAE-C182-FCA12E00E527}"/>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use middleware globally for a </a:t>
            </a:r>
            <a:r>
              <a:rPr kumimoji="0" lang="en-US" sz="2400" b="1" i="0" u="none" strike="noStrike" kern="1200" cap="none" spc="0" normalizeH="0" baseline="0" noProof="0" dirty="0">
                <a:ln>
                  <a:noFill/>
                </a:ln>
                <a:solidFill>
                  <a:srgbClr val="FFFF00"/>
                </a:solidFill>
                <a:effectLst/>
                <a:uLnTx/>
                <a:uFillTx/>
                <a:ea typeface="+mn-ea"/>
                <a:cs typeface="+mn-cs"/>
              </a:rPr>
              <a:t>specific route</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3FAD109-3DC5-551A-9D57-8F95FDCEB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A8BC5B44-91C8-F2B2-89CC-4F741F6C2113}"/>
              </a:ext>
            </a:extLst>
          </p:cNvPr>
          <p:cNvSpPr txBox="1"/>
          <p:nvPr/>
        </p:nvSpPr>
        <p:spPr>
          <a:xfrm>
            <a:off x="355694" y="1156503"/>
            <a:ext cx="476494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app.use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specificRoute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myMiddleware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use middleware globally for a specific route in Express.js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6F4070D-C2FB-DF50-229A-40861993D0EF}"/>
              </a:ext>
            </a:extLst>
          </p:cNvPr>
          <p:cNvPicPr>
            <a:picLocks noChangeAspect="1"/>
          </p:cNvPicPr>
          <p:nvPr/>
        </p:nvPicPr>
        <p:blipFill rotWithShape="1">
          <a:blip r:embed="rId3"/>
          <a:srcRect b="53152"/>
          <a:stretch/>
        </p:blipFill>
        <p:spPr>
          <a:xfrm>
            <a:off x="5998290" y="1156503"/>
            <a:ext cx="5690465" cy="2056960"/>
          </a:xfrm>
          <a:prstGeom prst="rect">
            <a:avLst/>
          </a:prstGeom>
        </p:spPr>
      </p:pic>
      <p:pic>
        <p:nvPicPr>
          <p:cNvPr id="11" name="Picture 10">
            <a:extLst>
              <a:ext uri="{FF2B5EF4-FFF2-40B4-BE49-F238E27FC236}">
                <a16:creationId xmlns:a16="http://schemas.microsoft.com/office/drawing/2014/main" id="{0DE5BD4D-5B35-B85E-7F88-7847982BD667}"/>
              </a:ext>
            </a:extLst>
          </p:cNvPr>
          <p:cNvPicPr>
            <a:picLocks noChangeAspect="1"/>
          </p:cNvPicPr>
          <p:nvPr/>
        </p:nvPicPr>
        <p:blipFill>
          <a:blip r:embed="rId5"/>
          <a:stretch>
            <a:fillRect/>
          </a:stretch>
        </p:blipFill>
        <p:spPr>
          <a:xfrm>
            <a:off x="771337" y="3990956"/>
            <a:ext cx="3933659" cy="1316443"/>
          </a:xfrm>
          <a:prstGeom prst="rect">
            <a:avLst/>
          </a:prstGeom>
          <a:ln>
            <a:solidFill>
              <a:schemeClr val="bg1">
                <a:lumMod val="65000"/>
              </a:schemeClr>
            </a:solidFill>
          </a:ln>
        </p:spPr>
      </p:pic>
      <p:pic>
        <p:nvPicPr>
          <p:cNvPr id="8" name="Picture 7">
            <a:extLst>
              <a:ext uri="{FF2B5EF4-FFF2-40B4-BE49-F238E27FC236}">
                <a16:creationId xmlns:a16="http://schemas.microsoft.com/office/drawing/2014/main" id="{35E81712-2184-1695-0398-B53C3DB5D03C}"/>
              </a:ext>
            </a:extLst>
          </p:cNvPr>
          <p:cNvPicPr>
            <a:picLocks noChangeAspect="1"/>
          </p:cNvPicPr>
          <p:nvPr/>
        </p:nvPicPr>
        <p:blipFill rotWithShape="1">
          <a:blip r:embed="rId3"/>
          <a:srcRect t="69068" b="949"/>
          <a:stretch/>
        </p:blipFill>
        <p:spPr>
          <a:xfrm>
            <a:off x="5998290" y="3990957"/>
            <a:ext cx="5690465" cy="1316443"/>
          </a:xfrm>
          <a:prstGeom prst="rect">
            <a:avLst/>
          </a:prstGeom>
        </p:spPr>
      </p:pic>
      <p:cxnSp>
        <p:nvCxnSpPr>
          <p:cNvPr id="14" name="Straight Arrow Connector 13">
            <a:extLst>
              <a:ext uri="{FF2B5EF4-FFF2-40B4-BE49-F238E27FC236}">
                <a16:creationId xmlns:a16="http://schemas.microsoft.com/office/drawing/2014/main" id="{8E9574B1-5CDF-197B-BC75-7A3A1BD2DE61}"/>
              </a:ext>
            </a:extLst>
          </p:cNvPr>
          <p:cNvCxnSpPr>
            <a:cxnSpLocks/>
          </p:cNvCxnSpPr>
          <p:nvPr/>
        </p:nvCxnSpPr>
        <p:spPr>
          <a:xfrm flipH="1">
            <a:off x="3184634" y="3836545"/>
            <a:ext cx="4039126" cy="27594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3F31B38-2167-15AE-A350-1DC1A313E07D}"/>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095881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27A4F-412E-A86B-650A-F136F46EAA4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BCC24CA-A643-294D-D269-A4250493FBA6}"/>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33E3AF-C2F4-E3C1-68CB-A7BF32A1A3F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Request Pipeline</a:t>
            </a:r>
            <a:r>
              <a:rPr kumimoji="0" lang="en-US" sz="2400" b="1" i="0" u="none" strike="noStrike" kern="1200" cap="none" spc="0" normalizeH="0" baseline="0" noProof="0" dirty="0">
                <a:ln>
                  <a:noFill/>
                </a:ln>
                <a:solidFill>
                  <a:schemeClr val="bg1"/>
                </a:solidFill>
                <a:effectLst/>
                <a:uLnTx/>
                <a:uFillTx/>
                <a:ea typeface="+mn-ea"/>
                <a:cs typeface="+mn-cs"/>
              </a:rPr>
              <a:t> in Express?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23F5F3EA-1F7C-6D8F-6931-E6FB14FA5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393E65F0-FAF8-2D1C-C278-BEEA7C3DE57C}"/>
              </a:ext>
            </a:extLst>
          </p:cNvPr>
          <p:cNvSpPr txBox="1"/>
          <p:nvPr/>
        </p:nvSpPr>
        <p:spPr>
          <a:xfrm>
            <a:off x="355694" y="1010754"/>
            <a:ext cx="540502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request pipeline in Express.js is a series of middleware functions that handle incoming HTTP requests and pass control to the next function.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2" descr="Angular, logo Icon in Vector Logo">
            <a:extLst>
              <a:ext uri="{FF2B5EF4-FFF2-40B4-BE49-F238E27FC236}">
                <a16:creationId xmlns:a16="http://schemas.microsoft.com/office/drawing/2014/main" id="{B88594ED-4368-E1E1-8D1B-F2AB5EA68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00" y="2861130"/>
            <a:ext cx="481928" cy="4819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86C4E66-1FC9-2045-BB17-791ED12C9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261" y="2879999"/>
            <a:ext cx="512199" cy="4441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37E80047-5D09-6CBB-ECBC-EAF55734B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071" y="3493918"/>
            <a:ext cx="1153390" cy="17877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D152AC-A481-F60E-4F93-F31CE7560309}"/>
              </a:ext>
            </a:extLst>
          </p:cNvPr>
          <p:cNvSpPr txBox="1"/>
          <p:nvPr/>
        </p:nvSpPr>
        <p:spPr>
          <a:xfrm>
            <a:off x="541891" y="2474230"/>
            <a:ext cx="134874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Frontend</a:t>
            </a:r>
          </a:p>
        </p:txBody>
      </p:sp>
      <p:sp>
        <p:nvSpPr>
          <p:cNvPr id="11" name="Rectangle 10">
            <a:extLst>
              <a:ext uri="{FF2B5EF4-FFF2-40B4-BE49-F238E27FC236}">
                <a16:creationId xmlns:a16="http://schemas.microsoft.com/office/drawing/2014/main" id="{A72D6F8B-7C08-BC56-0200-4209EF8B3D91}"/>
              </a:ext>
            </a:extLst>
          </p:cNvPr>
          <p:cNvSpPr/>
          <p:nvPr/>
        </p:nvSpPr>
        <p:spPr>
          <a:xfrm>
            <a:off x="2748781" y="2745830"/>
            <a:ext cx="9051925" cy="2969170"/>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BEE5FADD-9B40-2C39-1812-71F1023AF292}"/>
              </a:ext>
            </a:extLst>
          </p:cNvPr>
          <p:cNvSpPr/>
          <p:nvPr/>
        </p:nvSpPr>
        <p:spPr>
          <a:xfrm>
            <a:off x="2966484" y="3781237"/>
            <a:ext cx="1857624" cy="101432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Middleware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(Request Logging)</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3FC74248-02A0-387D-2476-9BB22F08D9CB}"/>
              </a:ext>
            </a:extLst>
          </p:cNvPr>
          <p:cNvSpPr/>
          <p:nvPr/>
        </p:nvSpPr>
        <p:spPr>
          <a:xfrm>
            <a:off x="5488095" y="3793974"/>
            <a:ext cx="1808268" cy="101432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Middleware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(Authentication)</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Hexagon 13">
            <a:extLst>
              <a:ext uri="{FF2B5EF4-FFF2-40B4-BE49-F238E27FC236}">
                <a16:creationId xmlns:a16="http://schemas.microsoft.com/office/drawing/2014/main" id="{8D6DD034-A605-E6BE-B276-7478EC6757A4}"/>
              </a:ext>
            </a:extLst>
          </p:cNvPr>
          <p:cNvSpPr/>
          <p:nvPr/>
        </p:nvSpPr>
        <p:spPr>
          <a:xfrm>
            <a:off x="9941168" y="3504469"/>
            <a:ext cx="1821164" cy="1524222"/>
          </a:xfrm>
          <a:prstGeom prst="hexag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Endpoints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Post/ Put/Delete..)</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1EF662C4-4B48-EA26-7248-9653C093AD6E}"/>
              </a:ext>
            </a:extLst>
          </p:cNvPr>
          <p:cNvCxnSpPr>
            <a:cxnSpLocks/>
          </p:cNvCxnSpPr>
          <p:nvPr/>
        </p:nvCxnSpPr>
        <p:spPr>
          <a:xfrm>
            <a:off x="1728461" y="4043591"/>
            <a:ext cx="1238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D51E7A-7210-2ACD-4163-D51E836AF340}"/>
              </a:ext>
            </a:extLst>
          </p:cNvPr>
          <p:cNvCxnSpPr>
            <a:cxnSpLocks/>
          </p:cNvCxnSpPr>
          <p:nvPr/>
        </p:nvCxnSpPr>
        <p:spPr>
          <a:xfrm>
            <a:off x="4816167" y="4043591"/>
            <a:ext cx="65269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781DAAD-806F-26BE-A53F-CF2BD11B23A9}"/>
              </a:ext>
            </a:extLst>
          </p:cNvPr>
          <p:cNvSpPr txBox="1"/>
          <p:nvPr/>
        </p:nvSpPr>
        <p:spPr>
          <a:xfrm>
            <a:off x="1890729" y="3458816"/>
            <a:ext cx="913485"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HTTP Request</a:t>
            </a:r>
          </a:p>
        </p:txBody>
      </p:sp>
      <p:cxnSp>
        <p:nvCxnSpPr>
          <p:cNvPr id="18" name="Straight Arrow Connector 17">
            <a:extLst>
              <a:ext uri="{FF2B5EF4-FFF2-40B4-BE49-F238E27FC236}">
                <a16:creationId xmlns:a16="http://schemas.microsoft.com/office/drawing/2014/main" id="{5C24AB2E-7F8B-9746-1D33-570D5CD986F0}"/>
              </a:ext>
            </a:extLst>
          </p:cNvPr>
          <p:cNvCxnSpPr>
            <a:cxnSpLocks/>
          </p:cNvCxnSpPr>
          <p:nvPr/>
        </p:nvCxnSpPr>
        <p:spPr>
          <a:xfrm flipH="1">
            <a:off x="1728460" y="4998032"/>
            <a:ext cx="855810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502E697-CA42-9500-A2FD-0B244DBD58AB}"/>
              </a:ext>
            </a:extLst>
          </p:cNvPr>
          <p:cNvSpPr/>
          <p:nvPr/>
        </p:nvSpPr>
        <p:spPr>
          <a:xfrm>
            <a:off x="7899991" y="3793973"/>
            <a:ext cx="1581602" cy="101432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Middleware 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(CORS)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8A99FB64-C2E4-4B7E-3F03-C298A9C85C16}"/>
              </a:ext>
            </a:extLst>
          </p:cNvPr>
          <p:cNvCxnSpPr>
            <a:cxnSpLocks/>
          </p:cNvCxnSpPr>
          <p:nvPr/>
        </p:nvCxnSpPr>
        <p:spPr>
          <a:xfrm>
            <a:off x="7296363" y="4043591"/>
            <a:ext cx="60362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92B7F4F-8005-5001-7463-7899D3455763}"/>
              </a:ext>
            </a:extLst>
          </p:cNvPr>
          <p:cNvSpPr txBox="1"/>
          <p:nvPr/>
        </p:nvSpPr>
        <p:spPr>
          <a:xfrm>
            <a:off x="7141434" y="3665838"/>
            <a:ext cx="91348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ext</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2" name="Straight Arrow Connector 21">
            <a:extLst>
              <a:ext uri="{FF2B5EF4-FFF2-40B4-BE49-F238E27FC236}">
                <a16:creationId xmlns:a16="http://schemas.microsoft.com/office/drawing/2014/main" id="{EC19AD45-1396-D056-EC4A-E7720ECE18BC}"/>
              </a:ext>
            </a:extLst>
          </p:cNvPr>
          <p:cNvCxnSpPr>
            <a:cxnSpLocks/>
          </p:cNvCxnSpPr>
          <p:nvPr/>
        </p:nvCxnSpPr>
        <p:spPr>
          <a:xfrm flipV="1">
            <a:off x="9481593" y="4004392"/>
            <a:ext cx="592458" cy="10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C800920-4B1F-372D-2E0D-D7C5F655C078}"/>
              </a:ext>
            </a:extLst>
          </p:cNvPr>
          <p:cNvSpPr txBox="1"/>
          <p:nvPr/>
        </p:nvSpPr>
        <p:spPr>
          <a:xfrm>
            <a:off x="4704490" y="3705037"/>
            <a:ext cx="91348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ext</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4" name="TextBox 23">
            <a:extLst>
              <a:ext uri="{FF2B5EF4-FFF2-40B4-BE49-F238E27FC236}">
                <a16:creationId xmlns:a16="http://schemas.microsoft.com/office/drawing/2014/main" id="{3760AE9F-943A-A93F-3CBE-424819C088D5}"/>
              </a:ext>
            </a:extLst>
          </p:cNvPr>
          <p:cNvSpPr txBox="1"/>
          <p:nvPr/>
        </p:nvSpPr>
        <p:spPr>
          <a:xfrm>
            <a:off x="5012118" y="5028691"/>
            <a:ext cx="259016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HTTP Response</a:t>
            </a:r>
          </a:p>
        </p:txBody>
      </p:sp>
      <p:pic>
        <p:nvPicPr>
          <p:cNvPr id="25" name="Picture 24">
            <a:extLst>
              <a:ext uri="{FF2B5EF4-FFF2-40B4-BE49-F238E27FC236}">
                <a16:creationId xmlns:a16="http://schemas.microsoft.com/office/drawing/2014/main" id="{09B14540-0254-5036-7F47-58A3C5F0AFC7}"/>
              </a:ext>
            </a:extLst>
          </p:cNvPr>
          <p:cNvPicPr>
            <a:picLocks noChangeAspect="1"/>
          </p:cNvPicPr>
          <p:nvPr/>
        </p:nvPicPr>
        <p:blipFill>
          <a:blip r:embed="rId7"/>
          <a:stretch>
            <a:fillRect/>
          </a:stretch>
        </p:blipFill>
        <p:spPr>
          <a:xfrm>
            <a:off x="6600931" y="2182295"/>
            <a:ext cx="1162406" cy="923330"/>
          </a:xfrm>
          <a:prstGeom prst="rect">
            <a:avLst/>
          </a:prstGeom>
        </p:spPr>
      </p:pic>
      <p:sp>
        <p:nvSpPr>
          <p:cNvPr id="26" name="Cylinder 25">
            <a:extLst>
              <a:ext uri="{FF2B5EF4-FFF2-40B4-BE49-F238E27FC236}">
                <a16:creationId xmlns:a16="http://schemas.microsoft.com/office/drawing/2014/main" id="{DC9440F8-5138-F774-F5C8-704F8A4F4459}"/>
              </a:ext>
            </a:extLst>
          </p:cNvPr>
          <p:cNvSpPr/>
          <p:nvPr/>
        </p:nvSpPr>
        <p:spPr>
          <a:xfrm rot="16200000">
            <a:off x="6143197" y="188856"/>
            <a:ext cx="328003" cy="6391552"/>
          </a:xfrm>
          <a:prstGeom prst="ca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C5DC94F-AAC7-7558-A960-8B64A9E10CFE}"/>
              </a:ext>
            </a:extLst>
          </p:cNvPr>
          <p:cNvSpPr txBox="1"/>
          <p:nvPr/>
        </p:nvSpPr>
        <p:spPr>
          <a:xfrm>
            <a:off x="5021120" y="3225409"/>
            <a:ext cx="274221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Request Pipeline</a:t>
            </a:r>
          </a:p>
        </p:txBody>
      </p:sp>
      <p:sp>
        <p:nvSpPr>
          <p:cNvPr id="6" name="TextBox 5">
            <a:extLst>
              <a:ext uri="{FF2B5EF4-FFF2-40B4-BE49-F238E27FC236}">
                <a16:creationId xmlns:a16="http://schemas.microsoft.com/office/drawing/2014/main" id="{BAFFF275-5ADB-427B-17F8-4BF57C611A61}"/>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09468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163943"/>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type of middleware's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is the difference btw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application-level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route-level middleware</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error handling middleware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and how to implement it?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If you have 5 </a:t>
            </a:r>
            <a:r>
              <a:rPr kumimoji="0" lang="en-US" sz="1800" b="0" i="0" u="none" strike="noStrike" kern="1200" cap="none" spc="0" normalizeH="0" baseline="0" noProof="0" dirty="0" err="1">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middlewares</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then in which middleware you will do the error handling?</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built</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in middleware? How to serve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static files </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from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third-party middleware's</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Give some examples?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Can you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summarize</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all the type of middleware's?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advantages</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of using middleware in Express.js?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7. Express - Types of Middleware's</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EF0F73-0543-D390-1E67-03FFCB9D1E10}"/>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3837900369"/>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FE3D4-4FAF-48D5-D5AC-F177923BC2F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900C62F-7C62-056A-844C-C8BA12B04F93}"/>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5B94BE-5982-CD6C-D675-2D418835943D}"/>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lang="en-US" sz="2400" b="1" dirty="0">
                <a:solidFill>
                  <a:srgbClr val="FFFF00"/>
                </a:solidFill>
                <a:ea typeface="+mn-ea"/>
                <a:cs typeface="+mn-cs"/>
              </a:rPr>
              <a:t>T</a:t>
            </a:r>
            <a:r>
              <a:rPr kumimoji="0" lang="en-US" sz="2400" b="1" i="0" u="none" strike="noStrike" kern="1200" cap="none" spc="0" normalizeH="0" baseline="0" noProof="0" dirty="0" err="1">
                <a:ln>
                  <a:noFill/>
                </a:ln>
                <a:solidFill>
                  <a:srgbClr val="FFFF00"/>
                </a:solidFill>
                <a:effectLst/>
                <a:uLnTx/>
                <a:uFillTx/>
                <a:ea typeface="+mn-ea"/>
                <a:cs typeface="+mn-cs"/>
              </a:rPr>
              <a:t>ypes</a:t>
            </a:r>
            <a:r>
              <a:rPr kumimoji="0" lang="en-US" sz="2400" b="1" i="0" u="none" strike="noStrike" kern="1200" cap="none" spc="0" normalizeH="0" baseline="0" noProof="0" dirty="0">
                <a:ln>
                  <a:noFill/>
                </a:ln>
                <a:solidFill>
                  <a:srgbClr val="FFFF00"/>
                </a:solidFill>
                <a:effectLst/>
                <a:uLnTx/>
                <a:uFillTx/>
                <a:ea typeface="+mn-ea"/>
                <a:cs typeface="+mn-cs"/>
              </a:rPr>
              <a:t> of middleware's</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011FD75-7EFF-5AEE-98F4-5F185D443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7" name="Diagram 6">
            <a:extLst>
              <a:ext uri="{FF2B5EF4-FFF2-40B4-BE49-F238E27FC236}">
                <a16:creationId xmlns:a16="http://schemas.microsoft.com/office/drawing/2014/main" id="{BAFA495E-261D-B803-D5EA-4B36C8BF7F9D}"/>
              </a:ext>
            </a:extLst>
          </p:cNvPr>
          <p:cNvGraphicFramePr/>
          <p:nvPr/>
        </p:nvGraphicFramePr>
        <p:xfrm>
          <a:off x="568960" y="1156503"/>
          <a:ext cx="7072811" cy="4955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83C883F7-C958-F364-0349-8278EBD4C6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6522" y="307415"/>
            <a:ext cx="794050" cy="315912"/>
          </a:xfrm>
          <a:prstGeom prst="rect">
            <a:avLst/>
          </a:prstGeom>
        </p:spPr>
      </p:pic>
      <p:sp>
        <p:nvSpPr>
          <p:cNvPr id="5" name="TextBox 4">
            <a:extLst>
              <a:ext uri="{FF2B5EF4-FFF2-40B4-BE49-F238E27FC236}">
                <a16:creationId xmlns:a16="http://schemas.microsoft.com/office/drawing/2014/main" id="{428B23E8-30F8-B468-9A59-8C9B6E6F533E}"/>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01138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FD706-0DE4-8504-91EE-37775D8B822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B30E3E1-EA83-3B29-F85F-74EFFAA83988}"/>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DF49B9-EBDA-F824-6385-9E0F90EECC34}"/>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Node is a </a:t>
            </a:r>
            <a:r>
              <a:rPr lang="en-US" sz="2400" b="1" dirty="0">
                <a:solidFill>
                  <a:srgbClr val="FFFF00"/>
                </a:solidFill>
                <a:ea typeface="+mn-ea"/>
                <a:cs typeface="+mn-cs"/>
              </a:rPr>
              <a:t>r</a:t>
            </a:r>
            <a:r>
              <a:rPr kumimoji="0" lang="en-US" sz="2400" b="1" i="0" u="none" strike="noStrike" kern="1200" cap="none" spc="0" normalizeH="0" baseline="0" noProof="0" dirty="0" err="1">
                <a:ln>
                  <a:noFill/>
                </a:ln>
                <a:solidFill>
                  <a:srgbClr val="FFFF00"/>
                </a:solidFill>
                <a:effectLst/>
                <a:uLnTx/>
                <a:uFillTx/>
                <a:ea typeface="+mn-ea"/>
                <a:cs typeface="+mn-cs"/>
              </a:rPr>
              <a:t>untime</a:t>
            </a:r>
            <a:r>
              <a:rPr kumimoji="0" lang="en-US" sz="2400" b="1" i="0" u="none" strike="noStrike" kern="1200" cap="none" spc="0" normalizeH="0" baseline="0" noProof="0" dirty="0">
                <a:ln>
                  <a:noFill/>
                </a:ln>
                <a:solidFill>
                  <a:srgbClr val="FFFF00"/>
                </a:solidFill>
                <a:effectLst/>
                <a:uLnTx/>
                <a:uFillTx/>
                <a:ea typeface="+mn-ea"/>
                <a:cs typeface="+mn-cs"/>
              </a:rPr>
              <a:t> environment on server side</a:t>
            </a:r>
            <a:r>
              <a:rPr kumimoji="0" lang="en-US" sz="2400" b="1" i="0" u="none" strike="noStrike" kern="1200" cap="none" spc="0" normalizeH="0" baseline="0" noProof="0" dirty="0">
                <a:ln>
                  <a:noFill/>
                </a:ln>
                <a:solidFill>
                  <a:schemeClr val="bg1"/>
                </a:solidFill>
                <a:effectLst/>
                <a:uLnTx/>
                <a:uFillTx/>
                <a:ea typeface="+mn-ea"/>
                <a:cs typeface="+mn-cs"/>
              </a:rPr>
              <a:t>? What is </a:t>
            </a:r>
            <a:r>
              <a:rPr kumimoji="0" lang="en-US" sz="2400" b="1" i="0" u="none" strike="noStrike" kern="1200" cap="none" spc="0" normalizeH="0" baseline="0" noProof="0" dirty="0">
                <a:ln>
                  <a:noFill/>
                </a:ln>
                <a:solidFill>
                  <a:srgbClr val="FFFF00"/>
                </a:solidFill>
                <a:effectLst/>
                <a:uLnTx/>
                <a:uFillTx/>
                <a:ea typeface="+mn-ea"/>
                <a:cs typeface="+mn-cs"/>
              </a:rPr>
              <a:t>V8</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E1FF3FB2-377F-3658-A442-5E515ADF2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10822303-EF65-D669-EA01-8B99E37B677E}"/>
              </a:ext>
            </a:extLst>
          </p:cNvPr>
          <p:cNvPicPr>
            <a:picLocks noChangeAspect="1"/>
          </p:cNvPicPr>
          <p:nvPr/>
        </p:nvPicPr>
        <p:blipFill rotWithShape="1">
          <a:blip r:embed="rId4"/>
          <a:srcRect r="76587"/>
          <a:stretch/>
        </p:blipFill>
        <p:spPr>
          <a:xfrm>
            <a:off x="1447593" y="3270512"/>
            <a:ext cx="1099959" cy="1250548"/>
          </a:xfrm>
          <a:prstGeom prst="rect">
            <a:avLst/>
          </a:prstGeom>
        </p:spPr>
      </p:pic>
      <p:sp>
        <p:nvSpPr>
          <p:cNvPr id="14" name="Rectangle: Rounded Corners 13">
            <a:extLst>
              <a:ext uri="{FF2B5EF4-FFF2-40B4-BE49-F238E27FC236}">
                <a16:creationId xmlns:a16="http://schemas.microsoft.com/office/drawing/2014/main" id="{E9CDA149-A710-AFFF-523D-5994C195946F}"/>
              </a:ext>
            </a:extLst>
          </p:cNvPr>
          <p:cNvSpPr/>
          <p:nvPr/>
        </p:nvSpPr>
        <p:spPr>
          <a:xfrm>
            <a:off x="580963" y="2736850"/>
            <a:ext cx="2860721" cy="3656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Browser(client side)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2">
            <a:extLst>
              <a:ext uri="{FF2B5EF4-FFF2-40B4-BE49-F238E27FC236}">
                <a16:creationId xmlns:a16="http://schemas.microsoft.com/office/drawing/2014/main" id="{ACAD9EDF-FF4E-E98C-8C46-D7C7A6604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099" y="5201733"/>
            <a:ext cx="880947" cy="88094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2C65D0B-C8FD-7D95-D3F0-94666CE16DED}"/>
              </a:ext>
            </a:extLst>
          </p:cNvPr>
          <p:cNvSpPr/>
          <p:nvPr/>
        </p:nvSpPr>
        <p:spPr>
          <a:xfrm>
            <a:off x="954934" y="4667886"/>
            <a:ext cx="2085278" cy="16155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JavaScript Engine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4909658C-802B-080F-BA3B-FBE5D6E0776C}"/>
              </a:ext>
            </a:extLst>
          </p:cNvPr>
          <p:cNvSpPr/>
          <p:nvPr/>
        </p:nvSpPr>
        <p:spPr>
          <a:xfrm>
            <a:off x="7853722" y="2736850"/>
            <a:ext cx="2860721" cy="3656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Node(server side)</a:t>
            </a:r>
          </a:p>
        </p:txBody>
      </p:sp>
      <p:pic>
        <p:nvPicPr>
          <p:cNvPr id="20" name="Picture 2">
            <a:extLst>
              <a:ext uri="{FF2B5EF4-FFF2-40B4-BE49-F238E27FC236}">
                <a16:creationId xmlns:a16="http://schemas.microsoft.com/office/drawing/2014/main" id="{3DED0941-44D1-1CE3-BBCE-F64AE430E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58" y="5201733"/>
            <a:ext cx="880947" cy="88094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D5B5AF66-BF99-F750-7F3B-621AC0A76A3D}"/>
              </a:ext>
            </a:extLst>
          </p:cNvPr>
          <p:cNvSpPr/>
          <p:nvPr/>
        </p:nvSpPr>
        <p:spPr>
          <a:xfrm>
            <a:off x="8227693" y="4667886"/>
            <a:ext cx="2085278" cy="16155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JavaScript Engine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4" name="Picture 6" descr="nodejs-logo - VISTARAN TECH">
            <a:extLst>
              <a:ext uri="{FF2B5EF4-FFF2-40B4-BE49-F238E27FC236}">
                <a16:creationId xmlns:a16="http://schemas.microsoft.com/office/drawing/2014/main" id="{F7703AAF-E882-C5B1-171B-C96ACDC81E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5797" y="3190871"/>
            <a:ext cx="1276569" cy="127656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B0133334-07B2-AB7E-D06C-60E230818B89}"/>
              </a:ext>
            </a:extLst>
          </p:cNvPr>
          <p:cNvCxnSpPr>
            <a:cxnSpLocks/>
            <a:endCxn id="16" idx="3"/>
          </p:cNvCxnSpPr>
          <p:nvPr/>
        </p:nvCxnSpPr>
        <p:spPr>
          <a:xfrm flipH="1">
            <a:off x="3040212" y="4135927"/>
            <a:ext cx="1905366" cy="133971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1BDD296-E34B-0D96-5910-BCD9A1C960AC}"/>
              </a:ext>
            </a:extLst>
          </p:cNvPr>
          <p:cNvCxnSpPr>
            <a:cxnSpLocks/>
            <a:endCxn id="21" idx="1"/>
          </p:cNvCxnSpPr>
          <p:nvPr/>
        </p:nvCxnSpPr>
        <p:spPr>
          <a:xfrm>
            <a:off x="6349827" y="4135927"/>
            <a:ext cx="1877866" cy="133971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A188B07-F3E7-7325-4B09-969D97DBB527}"/>
              </a:ext>
            </a:extLst>
          </p:cNvPr>
          <p:cNvSpPr txBox="1"/>
          <p:nvPr/>
        </p:nvSpPr>
        <p:spPr>
          <a:xfrm>
            <a:off x="355694" y="1119423"/>
            <a:ext cx="574030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Browsers execute JavaScript on the client side, and similarly, Node.js executes JavaScript on the server side.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V8 is a JavaScript engine for the JavaScript language.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9B63B952-58E2-EB75-1E21-4DEB55B9C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9264" y="3425976"/>
            <a:ext cx="1419902" cy="14199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CA1054-0BA5-848F-26E0-A452B1692E53}"/>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0178226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16E30-A71B-772F-8D98-B3BF23BCCC4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BF979C8-B624-51E4-00F4-1A47B906B31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B36188-6979-EA31-E8D6-819A987FA982}"/>
              </a:ext>
            </a:extLst>
          </p:cNvPr>
          <p:cNvSpPr>
            <a:spLocks noGrp="1"/>
          </p:cNvSpPr>
          <p:nvPr>
            <p:ph type="title"/>
          </p:nvPr>
        </p:nvSpPr>
        <p:spPr>
          <a:xfrm>
            <a:off x="355694" y="324344"/>
            <a:ext cx="10540906"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btw </a:t>
            </a:r>
            <a:r>
              <a:rPr kumimoji="0" lang="en-US" sz="2400" b="1" i="0" u="none" strike="noStrike" kern="1200" cap="none" spc="0" normalizeH="0" baseline="0" noProof="0" dirty="0">
                <a:ln>
                  <a:noFill/>
                </a:ln>
                <a:solidFill>
                  <a:srgbClr val="FFFF00"/>
                </a:solidFill>
                <a:effectLst/>
                <a:uLnTx/>
                <a:uFillTx/>
                <a:ea typeface="+mn-ea"/>
                <a:cs typeface="+mn-cs"/>
              </a:rPr>
              <a:t>application-level </a:t>
            </a:r>
            <a:r>
              <a:rPr kumimoji="0" lang="en-US" sz="2400" b="1" i="0" u="none" strike="noStrike" kern="1200" cap="none" spc="0" normalizeH="0" baseline="0" noProof="0" dirty="0">
                <a:ln>
                  <a:noFill/>
                </a:ln>
                <a:solidFill>
                  <a:schemeClr val="bg1"/>
                </a:solidFill>
                <a:effectLst/>
                <a:uLnTx/>
                <a:uFillTx/>
                <a:ea typeface="+mn-ea"/>
                <a:cs typeface="+mn-cs"/>
              </a:rPr>
              <a:t>&amp; </a:t>
            </a:r>
            <a:r>
              <a:rPr kumimoji="0" lang="en-US" sz="2400" b="1" i="0" u="none" strike="noStrike" kern="1200" cap="none" spc="0" normalizeH="0" baseline="0" noProof="0" dirty="0">
                <a:ln>
                  <a:noFill/>
                </a:ln>
                <a:solidFill>
                  <a:srgbClr val="FFFF00"/>
                </a:solidFill>
                <a:effectLst/>
                <a:uLnTx/>
                <a:uFillTx/>
                <a:ea typeface="+mn-ea"/>
                <a:cs typeface="+mn-cs"/>
              </a:rPr>
              <a:t>route-level middleware</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3D561491-3B8F-D957-E853-9AE8BC5E7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35A7DF1D-3B1B-97FD-C3CC-9928AC3D46B2}"/>
              </a:ext>
            </a:extLst>
          </p:cNvPr>
          <p:cNvSpPr txBox="1"/>
          <p:nvPr/>
        </p:nvSpPr>
        <p:spPr>
          <a:xfrm>
            <a:off x="355694" y="1010765"/>
            <a:ext cx="592949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Application-level middleware applies globally to all incoming requests in the entire Express.js application.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31E3B68-E411-6E18-F983-1473215ACA21}"/>
              </a:ext>
            </a:extLst>
          </p:cNvPr>
          <p:cNvPicPr>
            <a:picLocks noChangeAspect="1"/>
          </p:cNvPicPr>
          <p:nvPr/>
        </p:nvPicPr>
        <p:blipFill>
          <a:blip r:embed="rId4"/>
          <a:stretch>
            <a:fillRect/>
          </a:stretch>
        </p:blipFill>
        <p:spPr>
          <a:xfrm>
            <a:off x="497647" y="1783449"/>
            <a:ext cx="5265941" cy="4901435"/>
          </a:xfrm>
          <a:prstGeom prst="rect">
            <a:avLst/>
          </a:prstGeom>
        </p:spPr>
      </p:pic>
      <p:sp>
        <p:nvSpPr>
          <p:cNvPr id="6" name="TextBox 5">
            <a:extLst>
              <a:ext uri="{FF2B5EF4-FFF2-40B4-BE49-F238E27FC236}">
                <a16:creationId xmlns:a16="http://schemas.microsoft.com/office/drawing/2014/main" id="{2CCAD96D-496D-AF5C-91F0-F41120B51EC6}"/>
              </a:ext>
            </a:extLst>
          </p:cNvPr>
          <p:cNvSpPr txBox="1"/>
          <p:nvPr/>
        </p:nvSpPr>
        <p:spPr>
          <a:xfrm>
            <a:off x="6296892" y="1010765"/>
            <a:ext cx="537038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Route-level middleware applies only to specific routes, not for all incoming requests.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2DAE46E-8AC2-3C69-7FB9-BA1334B2F46C}"/>
              </a:ext>
            </a:extLst>
          </p:cNvPr>
          <p:cNvPicPr>
            <a:picLocks noChangeAspect="1"/>
          </p:cNvPicPr>
          <p:nvPr/>
        </p:nvPicPr>
        <p:blipFill rotWithShape="1">
          <a:blip r:embed="rId5"/>
          <a:srcRect r="4555"/>
          <a:stretch/>
        </p:blipFill>
        <p:spPr>
          <a:xfrm>
            <a:off x="6490630" y="1783448"/>
            <a:ext cx="5265941" cy="4257069"/>
          </a:xfrm>
          <a:prstGeom prst="rect">
            <a:avLst/>
          </a:prstGeom>
        </p:spPr>
      </p:pic>
      <p:pic>
        <p:nvPicPr>
          <p:cNvPr id="7" name="Graphic 6" descr="Artificial Intelligence with solid fill">
            <a:extLst>
              <a:ext uri="{FF2B5EF4-FFF2-40B4-BE49-F238E27FC236}">
                <a16:creationId xmlns:a16="http://schemas.microsoft.com/office/drawing/2014/main" id="{F841581A-FF2C-ADED-C389-FB889B815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21019" y="136472"/>
            <a:ext cx="559216" cy="559216"/>
          </a:xfrm>
          <a:prstGeom prst="rect">
            <a:avLst/>
          </a:prstGeom>
        </p:spPr>
      </p:pic>
      <p:cxnSp>
        <p:nvCxnSpPr>
          <p:cNvPr id="11" name="Straight Connector 10">
            <a:extLst>
              <a:ext uri="{FF2B5EF4-FFF2-40B4-BE49-F238E27FC236}">
                <a16:creationId xmlns:a16="http://schemas.microsoft.com/office/drawing/2014/main" id="{226EA995-5DE3-026A-358D-A2301D4BF912}"/>
              </a:ext>
            </a:extLst>
          </p:cNvPr>
          <p:cNvCxnSpPr>
            <a:cxnSpLocks/>
          </p:cNvCxnSpPr>
          <p:nvPr/>
        </p:nvCxnSpPr>
        <p:spPr>
          <a:xfrm>
            <a:off x="6096000" y="1010765"/>
            <a:ext cx="0" cy="567411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B73757-D036-BF7E-F8EA-BADE1D2B9ED5}"/>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317431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7ED32-AC27-F936-1D9B-6AF476F73AC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7E525A1-584E-A620-FE40-0EF9951168A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7F2103-9DF1-85FA-749A-91C588A2F09B}"/>
              </a:ext>
            </a:extLst>
          </p:cNvPr>
          <p:cNvSpPr>
            <a:spLocks noGrp="1"/>
          </p:cNvSpPr>
          <p:nvPr>
            <p:ph type="title"/>
          </p:nvPr>
        </p:nvSpPr>
        <p:spPr>
          <a:xfrm>
            <a:off x="355694" y="324344"/>
            <a:ext cx="10540906"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a:t>
            </a:r>
            <a:r>
              <a:rPr kumimoji="0" lang="en-US" sz="2400" b="1" i="0" u="none" strike="noStrike" kern="1200" cap="none" spc="0" normalizeH="0" noProof="0" dirty="0">
                <a:ln>
                  <a:noFill/>
                </a:ln>
                <a:solidFill>
                  <a:schemeClr val="bg1"/>
                </a:solidFill>
                <a:effectLst/>
                <a:uLnTx/>
                <a:uFillTx/>
                <a:ea typeface="+mn-ea"/>
                <a:cs typeface="+mn-cs"/>
              </a:rPr>
              <a:t> is </a:t>
            </a:r>
            <a:r>
              <a:rPr kumimoji="0" lang="en-US" sz="2400" b="1" i="0" u="none" strike="noStrike" kern="1200" cap="none" spc="0" normalizeH="0" noProof="0" dirty="0">
                <a:ln>
                  <a:noFill/>
                </a:ln>
                <a:solidFill>
                  <a:srgbClr val="FFFF00"/>
                </a:solidFill>
                <a:effectLst/>
                <a:uLnTx/>
                <a:uFillTx/>
                <a:ea typeface="+mn-ea"/>
                <a:cs typeface="+mn-cs"/>
              </a:rPr>
              <a:t>error handling middleware</a:t>
            </a:r>
            <a:r>
              <a:rPr kumimoji="0" lang="en-US" sz="2400" b="1" i="0" u="none" strike="noStrike" kern="1200" cap="none" spc="0" normalizeH="0" noProof="0" dirty="0">
                <a:ln>
                  <a:noFill/>
                </a:ln>
                <a:solidFill>
                  <a:schemeClr val="bg1"/>
                </a:solidFill>
                <a:effectLst/>
                <a:uLnTx/>
                <a:uFillTx/>
                <a:ea typeface="+mn-ea"/>
                <a:cs typeface="+mn-cs"/>
              </a:rPr>
              <a:t> and h</a:t>
            </a:r>
            <a:r>
              <a:rPr kumimoji="0" lang="en-US" sz="2400" b="1" i="0" u="none" strike="noStrike" kern="1200" cap="none" spc="0" normalizeH="0" baseline="0" noProof="0" dirty="0">
                <a:ln>
                  <a:noFill/>
                </a:ln>
                <a:solidFill>
                  <a:schemeClr val="bg1"/>
                </a:solidFill>
                <a:effectLst/>
                <a:uLnTx/>
                <a:uFillTx/>
                <a:ea typeface="+mn-ea"/>
                <a:cs typeface="+mn-cs"/>
              </a:rPr>
              <a:t>ow to implement it?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0C5EC09-D4C3-BD57-E7EB-D2352E254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4EC0F443-1466-EC5B-9FE5-80DA46C96DBC}"/>
              </a:ext>
            </a:extLst>
          </p:cNvPr>
          <p:cNvSpPr txBox="1"/>
          <p:nvPr/>
        </p:nvSpPr>
        <p:spPr>
          <a:xfrm>
            <a:off x="355693" y="1096335"/>
            <a:ext cx="5318207" cy="218521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 handling middleware in Express is a special kind of middleware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manage errors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happening while handling incoming requests.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implement error handling in Express, define middleware with four parameters (err, req, res, next). Here the additional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error object parameter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will be used for error handling.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856965-AA39-3C5B-A73B-C9AFE30A651A}"/>
              </a:ext>
            </a:extLst>
          </p:cNvPr>
          <p:cNvPicPr>
            <a:picLocks noChangeAspect="1"/>
          </p:cNvPicPr>
          <p:nvPr/>
        </p:nvPicPr>
        <p:blipFill rotWithShape="1">
          <a:blip r:embed="rId4"/>
          <a:srcRect b="87270"/>
          <a:stretch/>
        </p:blipFill>
        <p:spPr>
          <a:xfrm>
            <a:off x="6518102" y="964599"/>
            <a:ext cx="5423789" cy="707447"/>
          </a:xfrm>
          <a:prstGeom prst="rect">
            <a:avLst/>
          </a:prstGeom>
        </p:spPr>
      </p:pic>
      <p:pic>
        <p:nvPicPr>
          <p:cNvPr id="11" name="Picture 10">
            <a:extLst>
              <a:ext uri="{FF2B5EF4-FFF2-40B4-BE49-F238E27FC236}">
                <a16:creationId xmlns:a16="http://schemas.microsoft.com/office/drawing/2014/main" id="{5DAFE1CC-FCAF-0912-1B0F-5E0EE4AAF873}"/>
              </a:ext>
            </a:extLst>
          </p:cNvPr>
          <p:cNvPicPr>
            <a:picLocks noChangeAspect="1"/>
          </p:cNvPicPr>
          <p:nvPr/>
        </p:nvPicPr>
        <p:blipFill rotWithShape="1">
          <a:blip r:embed="rId4"/>
          <a:srcRect t="42223" b="29223"/>
          <a:stretch/>
        </p:blipFill>
        <p:spPr>
          <a:xfrm>
            <a:off x="6518101" y="3008643"/>
            <a:ext cx="5423789" cy="1586887"/>
          </a:xfrm>
          <a:prstGeom prst="rect">
            <a:avLst/>
          </a:prstGeom>
        </p:spPr>
      </p:pic>
      <p:pic>
        <p:nvPicPr>
          <p:cNvPr id="12" name="Picture 11">
            <a:extLst>
              <a:ext uri="{FF2B5EF4-FFF2-40B4-BE49-F238E27FC236}">
                <a16:creationId xmlns:a16="http://schemas.microsoft.com/office/drawing/2014/main" id="{3B1DDD0A-1B47-8664-977E-8B08E0D4E3F4}"/>
              </a:ext>
            </a:extLst>
          </p:cNvPr>
          <p:cNvPicPr>
            <a:picLocks noChangeAspect="1"/>
          </p:cNvPicPr>
          <p:nvPr/>
        </p:nvPicPr>
        <p:blipFill rotWithShape="1">
          <a:blip r:embed="rId4"/>
          <a:srcRect t="73215" b="703"/>
          <a:stretch/>
        </p:blipFill>
        <p:spPr>
          <a:xfrm>
            <a:off x="6518101" y="4533606"/>
            <a:ext cx="5423789" cy="1449478"/>
          </a:xfrm>
          <a:prstGeom prst="rect">
            <a:avLst/>
          </a:prstGeom>
        </p:spPr>
      </p:pic>
      <p:pic>
        <p:nvPicPr>
          <p:cNvPr id="14" name="Picture 13">
            <a:extLst>
              <a:ext uri="{FF2B5EF4-FFF2-40B4-BE49-F238E27FC236}">
                <a16:creationId xmlns:a16="http://schemas.microsoft.com/office/drawing/2014/main" id="{A1A3847A-311F-BA0D-B1A6-399A9FB86D60}"/>
              </a:ext>
            </a:extLst>
          </p:cNvPr>
          <p:cNvPicPr>
            <a:picLocks noChangeAspect="1"/>
          </p:cNvPicPr>
          <p:nvPr/>
        </p:nvPicPr>
        <p:blipFill>
          <a:blip r:embed="rId5"/>
          <a:stretch>
            <a:fillRect/>
          </a:stretch>
        </p:blipFill>
        <p:spPr>
          <a:xfrm>
            <a:off x="6518101" y="5983084"/>
            <a:ext cx="5423789" cy="607244"/>
          </a:xfrm>
          <a:prstGeom prst="rect">
            <a:avLst/>
          </a:prstGeom>
        </p:spPr>
      </p:pic>
      <p:pic>
        <p:nvPicPr>
          <p:cNvPr id="15" name="Picture 14">
            <a:extLst>
              <a:ext uri="{FF2B5EF4-FFF2-40B4-BE49-F238E27FC236}">
                <a16:creationId xmlns:a16="http://schemas.microsoft.com/office/drawing/2014/main" id="{B5AD6EC5-7824-B0FD-AEDC-C420A39385CF}"/>
              </a:ext>
            </a:extLst>
          </p:cNvPr>
          <p:cNvPicPr>
            <a:picLocks noChangeAspect="1"/>
          </p:cNvPicPr>
          <p:nvPr/>
        </p:nvPicPr>
        <p:blipFill rotWithShape="1">
          <a:blip r:embed="rId4"/>
          <a:srcRect t="13756" b="58803"/>
          <a:stretch/>
        </p:blipFill>
        <p:spPr>
          <a:xfrm>
            <a:off x="6518101" y="1580929"/>
            <a:ext cx="5423789" cy="1524963"/>
          </a:xfrm>
          <a:prstGeom prst="rect">
            <a:avLst/>
          </a:prstGeom>
        </p:spPr>
      </p:pic>
      <p:pic>
        <p:nvPicPr>
          <p:cNvPr id="17" name="Picture 16">
            <a:extLst>
              <a:ext uri="{FF2B5EF4-FFF2-40B4-BE49-F238E27FC236}">
                <a16:creationId xmlns:a16="http://schemas.microsoft.com/office/drawing/2014/main" id="{E6662A00-03C3-7A88-40FC-4CF8B359EAB8}"/>
              </a:ext>
            </a:extLst>
          </p:cNvPr>
          <p:cNvPicPr>
            <a:picLocks noChangeAspect="1"/>
          </p:cNvPicPr>
          <p:nvPr/>
        </p:nvPicPr>
        <p:blipFill>
          <a:blip r:embed="rId6"/>
          <a:stretch>
            <a:fillRect/>
          </a:stretch>
        </p:blipFill>
        <p:spPr>
          <a:xfrm>
            <a:off x="1081871" y="4666541"/>
            <a:ext cx="3633822" cy="1923787"/>
          </a:xfrm>
          <a:prstGeom prst="rect">
            <a:avLst/>
          </a:prstGeom>
          <a:ln>
            <a:solidFill>
              <a:schemeClr val="bg1">
                <a:lumMod val="65000"/>
              </a:schemeClr>
            </a:solidFill>
          </a:ln>
        </p:spPr>
      </p:pic>
      <p:cxnSp>
        <p:nvCxnSpPr>
          <p:cNvPr id="18" name="Straight Arrow Connector 17">
            <a:extLst>
              <a:ext uri="{FF2B5EF4-FFF2-40B4-BE49-F238E27FC236}">
                <a16:creationId xmlns:a16="http://schemas.microsoft.com/office/drawing/2014/main" id="{EC0B58AF-C267-7427-4F8B-11A75D4945FC}"/>
              </a:ext>
            </a:extLst>
          </p:cNvPr>
          <p:cNvCxnSpPr>
            <a:cxnSpLocks/>
          </p:cNvCxnSpPr>
          <p:nvPr/>
        </p:nvCxnSpPr>
        <p:spPr>
          <a:xfrm flipH="1">
            <a:off x="3331029" y="4232366"/>
            <a:ext cx="5747657" cy="166103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7ED7290E-B733-B503-09A9-BA09780118BD}"/>
              </a:ext>
            </a:extLst>
          </p:cNvPr>
          <p:cNvSpPr/>
          <p:nvPr/>
        </p:nvSpPr>
        <p:spPr>
          <a:xfrm>
            <a:off x="5686963" y="3866606"/>
            <a:ext cx="1249414" cy="2495005"/>
          </a:xfrm>
          <a:custGeom>
            <a:avLst/>
            <a:gdLst>
              <a:gd name="connsiteX0" fmla="*/ 1489538 w 1685481"/>
              <a:gd name="connsiteY0" fmla="*/ 0 h 2495005"/>
              <a:gd name="connsiteX1" fmla="*/ 373 w 1685481"/>
              <a:gd name="connsiteY1" fmla="*/ 1123405 h 2495005"/>
              <a:gd name="connsiteX2" fmla="*/ 1607104 w 1685481"/>
              <a:gd name="connsiteY2" fmla="*/ 2442754 h 2495005"/>
              <a:gd name="connsiteX3" fmla="*/ 1607104 w 1685481"/>
              <a:gd name="connsiteY3" fmla="*/ 2442754 h 2495005"/>
              <a:gd name="connsiteX4" fmla="*/ 1685481 w 1685481"/>
              <a:gd name="connsiteY4" fmla="*/ 2495005 h 249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481" h="2495005">
                <a:moveTo>
                  <a:pt x="1489538" y="0"/>
                </a:moveTo>
                <a:cubicBezTo>
                  <a:pt x="735158" y="358139"/>
                  <a:pt x="-19221" y="716279"/>
                  <a:pt x="373" y="1123405"/>
                </a:cubicBezTo>
                <a:cubicBezTo>
                  <a:pt x="19967" y="1530531"/>
                  <a:pt x="1607104" y="2442754"/>
                  <a:pt x="1607104" y="2442754"/>
                </a:cubicBezTo>
                <a:lnTo>
                  <a:pt x="1607104" y="2442754"/>
                </a:lnTo>
                <a:lnTo>
                  <a:pt x="1685481" y="2495005"/>
                </a:ln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31200E0-A1C9-2345-2889-83994A939372}"/>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096496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4771B-AF21-A82A-2911-9F7B6259C89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69C84F4-BD8D-357B-49B9-143A5444E2E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AF8755-8ADC-36F0-68CC-A89F17A60A39}"/>
              </a:ext>
            </a:extLst>
          </p:cNvPr>
          <p:cNvSpPr>
            <a:spLocks noGrp="1"/>
          </p:cNvSpPr>
          <p:nvPr>
            <p:ph type="title"/>
          </p:nvPr>
        </p:nvSpPr>
        <p:spPr>
          <a:xfrm>
            <a:off x="355693" y="324344"/>
            <a:ext cx="10839175" cy="315912"/>
          </a:xfrm>
        </p:spPr>
        <p:txBody>
          <a:bodyPr>
            <a:noAutofit/>
          </a:bodyPr>
          <a:lstStyle/>
          <a:p>
            <a:r>
              <a:rPr lang="en-US" sz="2400" b="1" dirty="0">
                <a:solidFill>
                  <a:schemeClr val="bg1"/>
                </a:solidFill>
              </a:rPr>
              <a:t>Q. If you have 5 </a:t>
            </a:r>
            <a:r>
              <a:rPr lang="en-US" sz="2400" b="1" dirty="0" err="1">
                <a:solidFill>
                  <a:schemeClr val="bg1"/>
                </a:solidFill>
              </a:rPr>
              <a:t>middlewares</a:t>
            </a:r>
            <a:r>
              <a:rPr lang="en-US" sz="2400" b="1" dirty="0">
                <a:solidFill>
                  <a:schemeClr val="bg1"/>
                </a:solidFill>
              </a:rPr>
              <a:t> then in which middleware you will do the error handling?</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6538228E-AE39-3FD8-B226-C2437F5E0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92587316-DAC0-420C-B0D5-349E50705A29}"/>
              </a:ext>
            </a:extLst>
          </p:cNvPr>
          <p:cNvSpPr txBox="1"/>
          <p:nvPr/>
        </p:nvSpPr>
        <p:spPr>
          <a:xfrm>
            <a:off x="355693" y="1096335"/>
            <a:ext cx="4150993"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case of multiple middleware, error-handling middleware should be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defined at last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all other middleware’s) because when an error occurs, Express.js will search for the next error-handling middleware skipping any regular middleware or route handlers.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Graphic 4" descr="Artificial Intelligence with solid fill">
            <a:extLst>
              <a:ext uri="{FF2B5EF4-FFF2-40B4-BE49-F238E27FC236}">
                <a16:creationId xmlns:a16="http://schemas.microsoft.com/office/drawing/2014/main" id="{32F722DE-2A5F-FD83-DC77-1BE83B19EB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1872" y="165022"/>
            <a:ext cx="559216" cy="559216"/>
          </a:xfrm>
          <a:prstGeom prst="rect">
            <a:avLst/>
          </a:prstGeom>
        </p:spPr>
      </p:pic>
      <p:pic>
        <p:nvPicPr>
          <p:cNvPr id="13" name="Picture 12">
            <a:extLst>
              <a:ext uri="{FF2B5EF4-FFF2-40B4-BE49-F238E27FC236}">
                <a16:creationId xmlns:a16="http://schemas.microsoft.com/office/drawing/2014/main" id="{A1A592C8-C488-563D-4949-722121AB7EF1}"/>
              </a:ext>
            </a:extLst>
          </p:cNvPr>
          <p:cNvPicPr>
            <a:picLocks noChangeAspect="1"/>
          </p:cNvPicPr>
          <p:nvPr/>
        </p:nvPicPr>
        <p:blipFill>
          <a:blip r:embed="rId6"/>
          <a:stretch>
            <a:fillRect/>
          </a:stretch>
        </p:blipFill>
        <p:spPr>
          <a:xfrm>
            <a:off x="5889037" y="1149148"/>
            <a:ext cx="5912507" cy="3618795"/>
          </a:xfrm>
          <a:prstGeom prst="rect">
            <a:avLst/>
          </a:prstGeom>
        </p:spPr>
      </p:pic>
      <p:sp>
        <p:nvSpPr>
          <p:cNvPr id="23" name="Freeform: Shape 22">
            <a:extLst>
              <a:ext uri="{FF2B5EF4-FFF2-40B4-BE49-F238E27FC236}">
                <a16:creationId xmlns:a16="http://schemas.microsoft.com/office/drawing/2014/main" id="{404A8452-5CB5-D2AD-9991-7DACB124EAFA}"/>
              </a:ext>
            </a:extLst>
          </p:cNvPr>
          <p:cNvSpPr/>
          <p:nvPr/>
        </p:nvSpPr>
        <p:spPr>
          <a:xfrm>
            <a:off x="5173720" y="2116183"/>
            <a:ext cx="911262" cy="1441905"/>
          </a:xfrm>
          <a:custGeom>
            <a:avLst/>
            <a:gdLst>
              <a:gd name="connsiteX0" fmla="*/ 783851 w 911262"/>
              <a:gd name="connsiteY0" fmla="*/ 0 h 1533345"/>
              <a:gd name="connsiteX1" fmla="*/ 79 w 911262"/>
              <a:gd name="connsiteY1" fmla="*/ 927462 h 1533345"/>
              <a:gd name="connsiteX2" fmla="*/ 823039 w 911262"/>
              <a:gd name="connsiteY2" fmla="*/ 1476102 h 1533345"/>
              <a:gd name="connsiteX3" fmla="*/ 849165 w 911262"/>
              <a:gd name="connsiteY3" fmla="*/ 1489165 h 1533345"/>
            </a:gdLst>
            <a:ahLst/>
            <a:cxnLst>
              <a:cxn ang="0">
                <a:pos x="connsiteX0" y="connsiteY0"/>
              </a:cxn>
              <a:cxn ang="0">
                <a:pos x="connsiteX1" y="connsiteY1"/>
              </a:cxn>
              <a:cxn ang="0">
                <a:pos x="connsiteX2" y="connsiteY2"/>
              </a:cxn>
              <a:cxn ang="0">
                <a:pos x="connsiteX3" y="connsiteY3"/>
              </a:cxn>
            </a:cxnLst>
            <a:rect l="l" t="t" r="r" b="b"/>
            <a:pathLst>
              <a:path w="911262" h="1533345">
                <a:moveTo>
                  <a:pt x="783851" y="0"/>
                </a:moveTo>
                <a:cubicBezTo>
                  <a:pt x="388699" y="340722"/>
                  <a:pt x="-6452" y="681445"/>
                  <a:pt x="79" y="927462"/>
                </a:cubicBezTo>
                <a:cubicBezTo>
                  <a:pt x="6610" y="1173479"/>
                  <a:pt x="681525" y="1382485"/>
                  <a:pt x="823039" y="1476102"/>
                </a:cubicBezTo>
                <a:cubicBezTo>
                  <a:pt x="964553" y="1569719"/>
                  <a:pt x="906859" y="1529442"/>
                  <a:pt x="849165" y="1489165"/>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8B8DAF8-9F7D-E343-1D8C-2E22BF52DBF4}"/>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060928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D7481-8C29-CEAE-D712-12D5C146424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FA5E5B7-9434-4D01-51A0-70B7404FC4BA}"/>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A58878-FDD0-9160-D893-62EBC5396921}"/>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built in</a:t>
            </a:r>
            <a:r>
              <a:rPr kumimoji="0" lang="en-US" sz="2400" b="1" i="0" u="none" strike="noStrike" kern="1200" cap="none" spc="0" normalizeH="0" baseline="0" noProof="0" dirty="0">
                <a:ln>
                  <a:noFill/>
                </a:ln>
                <a:solidFill>
                  <a:schemeClr val="bg1"/>
                </a:solidFill>
                <a:effectLst/>
                <a:uLnTx/>
                <a:uFillTx/>
                <a:ea typeface="+mn-ea"/>
                <a:cs typeface="+mn-cs"/>
              </a:rPr>
              <a:t> middleware? How to serve </a:t>
            </a:r>
            <a:r>
              <a:rPr kumimoji="0" lang="en-US" sz="2400" b="1" i="0" u="none" strike="noStrike" kern="1200" cap="none" spc="0" normalizeH="0" baseline="0" noProof="0" dirty="0">
                <a:ln>
                  <a:noFill/>
                </a:ln>
                <a:solidFill>
                  <a:srgbClr val="FFFF00"/>
                </a:solidFill>
                <a:effectLst/>
                <a:uLnTx/>
                <a:uFillTx/>
                <a:ea typeface="+mn-ea"/>
                <a:cs typeface="+mn-cs"/>
              </a:rPr>
              <a:t>static files</a:t>
            </a:r>
            <a:r>
              <a:rPr kumimoji="0" lang="en-US" sz="2400" b="1" i="0" u="none" strike="noStrike" kern="1200" cap="none" spc="0" normalizeH="0" baseline="0" noProof="0" dirty="0">
                <a:ln>
                  <a:noFill/>
                </a:ln>
                <a:solidFill>
                  <a:schemeClr val="bg1"/>
                </a:solidFill>
                <a:effectLst/>
                <a:uLnTx/>
                <a:uFillTx/>
                <a:ea typeface="+mn-ea"/>
                <a:cs typeface="+mn-cs"/>
              </a:rPr>
              <a:t> </a:t>
            </a:r>
            <a:r>
              <a:rPr lang="en-US" sz="2400" b="1" dirty="0">
                <a:solidFill>
                  <a:schemeClr val="bg1"/>
                </a:solidFill>
                <a:ea typeface="+mn-ea"/>
                <a:cs typeface="+mn-cs"/>
              </a:rPr>
              <a:t>from</a:t>
            </a:r>
            <a:r>
              <a:rPr kumimoji="0" lang="en-US" sz="2400" b="1" i="0" u="none" strike="noStrike" kern="1200" cap="none" spc="0" normalizeH="0" baseline="0" noProof="0" dirty="0">
                <a:ln>
                  <a:noFill/>
                </a:ln>
                <a:solidFill>
                  <a:schemeClr val="bg1"/>
                </a:solidFill>
                <a:effectLst/>
                <a:uLnTx/>
                <a:uFillTx/>
                <a:ea typeface="+mn-ea"/>
                <a:cs typeface="+mn-cs"/>
              </a:rPr>
              <a:t> Express.js</a:t>
            </a:r>
            <a:r>
              <a:rPr lang="en-US" sz="2400" b="1" dirty="0">
                <a:solidFill>
                  <a:schemeClr val="bg1"/>
                </a:solidFill>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2B45E73-46BD-414B-4421-C4B5E55DD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7" name="TextBox 16">
            <a:extLst>
              <a:ext uri="{FF2B5EF4-FFF2-40B4-BE49-F238E27FC236}">
                <a16:creationId xmlns:a16="http://schemas.microsoft.com/office/drawing/2014/main" id="{255F86A1-C1A2-0222-B4C7-7A8C66A9CC99}"/>
              </a:ext>
            </a:extLst>
          </p:cNvPr>
          <p:cNvSpPr txBox="1"/>
          <p:nvPr/>
        </p:nvSpPr>
        <p:spPr>
          <a:xfrm>
            <a:off x="355694" y="1156503"/>
            <a:ext cx="4752334"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Built in middleware’s are built in functions inside Express framework which provides common functionalities.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express.static</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middleware is used for serving static files.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1B616D0-9F33-C0D5-0E3B-AD399DE1B60C}"/>
              </a:ext>
            </a:extLst>
          </p:cNvPr>
          <p:cNvPicPr>
            <a:picLocks noChangeAspect="1"/>
          </p:cNvPicPr>
          <p:nvPr/>
        </p:nvPicPr>
        <p:blipFill rotWithShape="1">
          <a:blip r:embed="rId4"/>
          <a:srcRect b="55784"/>
          <a:stretch/>
        </p:blipFill>
        <p:spPr>
          <a:xfrm>
            <a:off x="5831289" y="1149148"/>
            <a:ext cx="5970255" cy="1646303"/>
          </a:xfrm>
          <a:prstGeom prst="rect">
            <a:avLst/>
          </a:prstGeom>
        </p:spPr>
      </p:pic>
      <p:pic>
        <p:nvPicPr>
          <p:cNvPr id="8" name="Picture 7">
            <a:extLst>
              <a:ext uri="{FF2B5EF4-FFF2-40B4-BE49-F238E27FC236}">
                <a16:creationId xmlns:a16="http://schemas.microsoft.com/office/drawing/2014/main" id="{EE0659F7-E41F-29C7-EBE1-316236A6BFF9}"/>
              </a:ext>
            </a:extLst>
          </p:cNvPr>
          <p:cNvPicPr>
            <a:picLocks noChangeAspect="1"/>
          </p:cNvPicPr>
          <p:nvPr/>
        </p:nvPicPr>
        <p:blipFill>
          <a:blip r:embed="rId5"/>
          <a:stretch>
            <a:fillRect/>
          </a:stretch>
        </p:blipFill>
        <p:spPr>
          <a:xfrm>
            <a:off x="690902" y="3615950"/>
            <a:ext cx="4194607" cy="2375852"/>
          </a:xfrm>
          <a:prstGeom prst="rect">
            <a:avLst/>
          </a:prstGeom>
          <a:ln>
            <a:solidFill>
              <a:schemeClr val="bg1">
                <a:lumMod val="65000"/>
              </a:schemeClr>
            </a:solidFill>
          </a:ln>
        </p:spPr>
      </p:pic>
      <p:sp>
        <p:nvSpPr>
          <p:cNvPr id="10" name="Rectangle 9">
            <a:extLst>
              <a:ext uri="{FF2B5EF4-FFF2-40B4-BE49-F238E27FC236}">
                <a16:creationId xmlns:a16="http://schemas.microsoft.com/office/drawing/2014/main" id="{7F85B769-1F62-6503-DACF-1BF7FC9C63AB}"/>
              </a:ext>
            </a:extLst>
          </p:cNvPr>
          <p:cNvSpPr/>
          <p:nvPr/>
        </p:nvSpPr>
        <p:spPr>
          <a:xfrm>
            <a:off x="1881051" y="3653708"/>
            <a:ext cx="1319349" cy="2610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9899DC0F-08F4-D973-8845-A56CAEF136F7}"/>
              </a:ext>
            </a:extLst>
          </p:cNvPr>
          <p:cNvPicPr>
            <a:picLocks noChangeAspect="1"/>
          </p:cNvPicPr>
          <p:nvPr/>
        </p:nvPicPr>
        <p:blipFill rotWithShape="1">
          <a:blip r:embed="rId4"/>
          <a:srcRect t="42930" b="585"/>
          <a:stretch/>
        </p:blipFill>
        <p:spPr>
          <a:xfrm>
            <a:off x="5831288" y="2786252"/>
            <a:ext cx="5970255" cy="2103120"/>
          </a:xfrm>
          <a:prstGeom prst="rect">
            <a:avLst/>
          </a:prstGeom>
        </p:spPr>
      </p:pic>
      <p:sp>
        <p:nvSpPr>
          <p:cNvPr id="4" name="TextBox 3">
            <a:extLst>
              <a:ext uri="{FF2B5EF4-FFF2-40B4-BE49-F238E27FC236}">
                <a16:creationId xmlns:a16="http://schemas.microsoft.com/office/drawing/2014/main" id="{3FF25F18-918E-3412-A64A-50A03FEAF842}"/>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928488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A6026-37A6-478E-EEB1-10C993701F7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D82AEEA-9B9D-E936-8510-9CBFEEE63EDF}"/>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338A0-932B-70DF-9C1C-27E564A69C74}"/>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third-party middleware's</a:t>
            </a:r>
            <a:r>
              <a:rPr kumimoji="0" lang="en-US" sz="2400" b="1" i="0" u="none" strike="noStrike" kern="1200" cap="none" spc="0" normalizeH="0" baseline="0" noProof="0" dirty="0">
                <a:ln>
                  <a:noFill/>
                </a:ln>
                <a:solidFill>
                  <a:schemeClr val="bg1"/>
                </a:solidFill>
                <a:effectLst/>
                <a:uLnTx/>
                <a:uFillTx/>
                <a:ea typeface="+mn-ea"/>
                <a:cs typeface="+mn-cs"/>
              </a:rPr>
              <a:t>? Give some examples?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43DEFE38-2457-C50C-2C9A-392B6400C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7" name="TextBox 16">
            <a:extLst>
              <a:ext uri="{FF2B5EF4-FFF2-40B4-BE49-F238E27FC236}">
                <a16:creationId xmlns:a16="http://schemas.microsoft.com/office/drawing/2014/main" id="{AB19EC27-AFEF-A81B-968E-7A90ADF72EF7}"/>
              </a:ext>
            </a:extLst>
          </p:cNvPr>
          <p:cNvSpPr txBox="1"/>
          <p:nvPr/>
        </p:nvSpPr>
        <p:spPr>
          <a:xfrm>
            <a:off x="355694" y="1104251"/>
            <a:ext cx="3632981"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Third-party middleware in Express.js are modules developed by third-party developers(not part of the core Express.js).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Third-party middleware’s provide functionalities like logging, security, body parsing, and compression.</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of third-party middleware’s: morgan, helmet, body-parser, compression etc.</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BC600321-3A84-546F-3918-C88FE61835DA}"/>
              </a:ext>
            </a:extLst>
          </p:cNvPr>
          <p:cNvPicPr>
            <a:picLocks noChangeAspect="1"/>
          </p:cNvPicPr>
          <p:nvPr/>
        </p:nvPicPr>
        <p:blipFill rotWithShape="1">
          <a:blip r:embed="rId4"/>
          <a:srcRect b="85148"/>
          <a:stretch/>
        </p:blipFill>
        <p:spPr>
          <a:xfrm>
            <a:off x="4824247" y="1095563"/>
            <a:ext cx="7212045" cy="805447"/>
          </a:xfrm>
          <a:prstGeom prst="rect">
            <a:avLst/>
          </a:prstGeom>
        </p:spPr>
      </p:pic>
      <p:pic>
        <p:nvPicPr>
          <p:cNvPr id="13" name="Picture 12">
            <a:extLst>
              <a:ext uri="{FF2B5EF4-FFF2-40B4-BE49-F238E27FC236}">
                <a16:creationId xmlns:a16="http://schemas.microsoft.com/office/drawing/2014/main" id="{79314BCD-269D-AE6D-51BA-D0D637DC5F58}"/>
              </a:ext>
            </a:extLst>
          </p:cNvPr>
          <p:cNvPicPr>
            <a:picLocks noChangeAspect="1"/>
          </p:cNvPicPr>
          <p:nvPr/>
        </p:nvPicPr>
        <p:blipFill rotWithShape="1">
          <a:blip r:embed="rId4"/>
          <a:srcRect t="14772" b="61098"/>
          <a:stretch/>
        </p:blipFill>
        <p:spPr>
          <a:xfrm>
            <a:off x="4824247" y="1890850"/>
            <a:ext cx="7212045" cy="1308607"/>
          </a:xfrm>
          <a:prstGeom prst="rect">
            <a:avLst/>
          </a:prstGeom>
        </p:spPr>
      </p:pic>
      <p:pic>
        <p:nvPicPr>
          <p:cNvPr id="14" name="Picture 13">
            <a:extLst>
              <a:ext uri="{FF2B5EF4-FFF2-40B4-BE49-F238E27FC236}">
                <a16:creationId xmlns:a16="http://schemas.microsoft.com/office/drawing/2014/main" id="{81B95536-E174-97C4-DFE4-7E8D83F1686E}"/>
              </a:ext>
            </a:extLst>
          </p:cNvPr>
          <p:cNvPicPr>
            <a:picLocks noChangeAspect="1"/>
          </p:cNvPicPr>
          <p:nvPr/>
        </p:nvPicPr>
        <p:blipFill rotWithShape="1">
          <a:blip r:embed="rId4"/>
          <a:srcRect t="40372" b="36051"/>
          <a:stretch/>
        </p:blipFill>
        <p:spPr>
          <a:xfrm>
            <a:off x="4824247" y="3126190"/>
            <a:ext cx="7212045" cy="1278662"/>
          </a:xfrm>
          <a:prstGeom prst="rect">
            <a:avLst/>
          </a:prstGeom>
        </p:spPr>
      </p:pic>
      <p:pic>
        <p:nvPicPr>
          <p:cNvPr id="4" name="Picture 3">
            <a:extLst>
              <a:ext uri="{FF2B5EF4-FFF2-40B4-BE49-F238E27FC236}">
                <a16:creationId xmlns:a16="http://schemas.microsoft.com/office/drawing/2014/main" id="{2E68BAEB-61FA-C91A-E303-9304A09C0C5D}"/>
              </a:ext>
            </a:extLst>
          </p:cNvPr>
          <p:cNvPicPr>
            <a:picLocks noChangeAspect="1"/>
          </p:cNvPicPr>
          <p:nvPr/>
        </p:nvPicPr>
        <p:blipFill rotWithShape="1">
          <a:blip r:embed="rId4"/>
          <a:srcRect t="63314" b="16271"/>
          <a:stretch/>
        </p:blipFill>
        <p:spPr>
          <a:xfrm>
            <a:off x="4824247" y="4375356"/>
            <a:ext cx="7212045" cy="1107193"/>
          </a:xfrm>
          <a:prstGeom prst="rect">
            <a:avLst/>
          </a:prstGeom>
        </p:spPr>
      </p:pic>
      <p:pic>
        <p:nvPicPr>
          <p:cNvPr id="5" name="Picture 4">
            <a:extLst>
              <a:ext uri="{FF2B5EF4-FFF2-40B4-BE49-F238E27FC236}">
                <a16:creationId xmlns:a16="http://schemas.microsoft.com/office/drawing/2014/main" id="{1C030725-73BE-DA00-5D0F-5718F172E172}"/>
              </a:ext>
            </a:extLst>
          </p:cNvPr>
          <p:cNvPicPr>
            <a:picLocks noChangeAspect="1"/>
          </p:cNvPicPr>
          <p:nvPr/>
        </p:nvPicPr>
        <p:blipFill rotWithShape="1">
          <a:blip r:embed="rId4"/>
          <a:srcRect t="84413" b="243"/>
          <a:stretch/>
        </p:blipFill>
        <p:spPr>
          <a:xfrm>
            <a:off x="4824247" y="5482549"/>
            <a:ext cx="7212045" cy="832159"/>
          </a:xfrm>
          <a:prstGeom prst="rect">
            <a:avLst/>
          </a:prstGeom>
        </p:spPr>
      </p:pic>
      <p:sp>
        <p:nvSpPr>
          <p:cNvPr id="6" name="TextBox 5">
            <a:extLst>
              <a:ext uri="{FF2B5EF4-FFF2-40B4-BE49-F238E27FC236}">
                <a16:creationId xmlns:a16="http://schemas.microsoft.com/office/drawing/2014/main" id="{2B4C70B6-C2A4-F03C-6C5B-CB721A91C0A7}"/>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99795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28F36-FC84-CB27-C572-0217FE4322E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B23CBC2-29B8-E92F-37EA-B4EF61390CD1}"/>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4319F8-BB5D-BA80-56A9-FD0C72F2826D}"/>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Can you </a:t>
            </a:r>
            <a:r>
              <a:rPr lang="en-US" sz="2400" b="1" dirty="0">
                <a:solidFill>
                  <a:srgbClr val="FFFF00"/>
                </a:solidFill>
                <a:ea typeface="+mn-ea"/>
                <a:cs typeface="+mn-cs"/>
              </a:rPr>
              <a:t>s</a:t>
            </a:r>
            <a:r>
              <a:rPr kumimoji="0" lang="en-US" sz="2400" b="1" i="0" u="none" strike="noStrike" kern="1200" cap="none" spc="0" normalizeH="0" baseline="0" noProof="0" dirty="0" err="1">
                <a:ln>
                  <a:noFill/>
                </a:ln>
                <a:solidFill>
                  <a:srgbClr val="FFFF00"/>
                </a:solidFill>
                <a:effectLst/>
                <a:uLnTx/>
                <a:uFillTx/>
                <a:ea typeface="+mn-ea"/>
                <a:cs typeface="+mn-cs"/>
              </a:rPr>
              <a:t>ummarize</a:t>
            </a:r>
            <a:r>
              <a:rPr kumimoji="0" lang="en-US" sz="2400" b="1" i="0" u="none" strike="noStrike" kern="1200" cap="none" spc="0" normalizeH="0" baseline="0" noProof="0" dirty="0">
                <a:ln>
                  <a:noFill/>
                </a:ln>
                <a:solidFill>
                  <a:schemeClr val="bg1"/>
                </a:solidFill>
                <a:effectLst/>
                <a:uLnTx/>
                <a:uFillTx/>
                <a:ea typeface="+mn-ea"/>
                <a:cs typeface="+mn-cs"/>
              </a:rPr>
              <a:t> all the type of middleware's?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D4C681B6-BABF-1E11-9A92-0A1E016E8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7" name="Diagram 6">
            <a:extLst>
              <a:ext uri="{FF2B5EF4-FFF2-40B4-BE49-F238E27FC236}">
                <a16:creationId xmlns:a16="http://schemas.microsoft.com/office/drawing/2014/main" id="{DDE145D2-2198-9DB4-2209-AB43C6C19D86}"/>
              </a:ext>
            </a:extLst>
          </p:cNvPr>
          <p:cNvGraphicFramePr/>
          <p:nvPr/>
        </p:nvGraphicFramePr>
        <p:xfrm>
          <a:off x="568960" y="1502229"/>
          <a:ext cx="10011954" cy="46100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2EA60413-6933-0AB2-F6E6-2518C13D81CC}"/>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303152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6FC3B-5316-30D4-9AAE-FB91568A305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16FD5E1-A977-BABD-2AAF-86079085C9E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CD38BC-B475-D023-7F12-7193E750138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a:t>
            </a:r>
            <a:r>
              <a:rPr kumimoji="0" lang="en-US" sz="2400" b="1" i="0" u="none" strike="noStrike" kern="1200" cap="none" spc="0" normalizeH="0" baseline="0" noProof="0" dirty="0">
                <a:ln>
                  <a:noFill/>
                </a:ln>
                <a:solidFill>
                  <a:srgbClr val="FFFF00"/>
                </a:solidFill>
                <a:effectLst/>
                <a:uLnTx/>
                <a:uFillTx/>
                <a:ea typeface="+mn-ea"/>
                <a:cs typeface="+mn-cs"/>
              </a:rPr>
              <a:t>advantages</a:t>
            </a:r>
            <a:r>
              <a:rPr kumimoji="0" lang="en-US" sz="2400" b="1" i="0" u="none" strike="noStrike" kern="1200" cap="none" spc="0" normalizeH="0" baseline="0" noProof="0" dirty="0">
                <a:ln>
                  <a:noFill/>
                </a:ln>
                <a:solidFill>
                  <a:schemeClr val="bg1"/>
                </a:solidFill>
                <a:effectLst/>
                <a:uLnTx/>
                <a:uFillTx/>
                <a:ea typeface="+mn-ea"/>
                <a:cs typeface="+mn-cs"/>
              </a:rPr>
              <a:t> of using middleware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9A0553EF-96EC-7200-68CC-1458D4778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6" name="Diagram 5">
            <a:extLst>
              <a:ext uri="{FF2B5EF4-FFF2-40B4-BE49-F238E27FC236}">
                <a16:creationId xmlns:a16="http://schemas.microsoft.com/office/drawing/2014/main" id="{541A715F-C3D2-7BE5-8504-13EE4DF374BF}"/>
              </a:ext>
            </a:extLst>
          </p:cNvPr>
          <p:cNvGraphicFramePr/>
          <p:nvPr/>
        </p:nvGraphicFramePr>
        <p:xfrm>
          <a:off x="579099" y="1386772"/>
          <a:ext cx="10910878" cy="48090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F2E3D389-18F0-52B1-AF1E-879E882D32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21940" y="293384"/>
            <a:ext cx="794050" cy="315912"/>
          </a:xfrm>
          <a:prstGeom prst="rect">
            <a:avLst/>
          </a:prstGeom>
        </p:spPr>
      </p:pic>
      <p:sp>
        <p:nvSpPr>
          <p:cNvPr id="5" name="TextBox 4">
            <a:extLst>
              <a:ext uri="{FF2B5EF4-FFF2-40B4-BE49-F238E27FC236}">
                <a16:creationId xmlns:a16="http://schemas.microsoft.com/office/drawing/2014/main" id="{83B9F9C2-99C1-F472-C492-4423FBB42798}"/>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392720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357568"/>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Routing</a:t>
            </a:r>
            <a:r>
              <a:rPr kumimoji="0" lang="en-US" sz="1800" b="1"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middleware</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routing</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in Express?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implement</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routing? How do you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define routes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How to handle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Routing</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in Express.js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real applications</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Route Handlers</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Route Parameters </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in Express.js?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8. Express - Routing - I</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CA48D9E-1C82-3253-96F1-10FE46A4C5C9}"/>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4148480470"/>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Routing</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 name="TextBox 3">
            <a:extLst>
              <a:ext uri="{FF2B5EF4-FFF2-40B4-BE49-F238E27FC236}">
                <a16:creationId xmlns:a16="http://schemas.microsoft.com/office/drawing/2014/main" id="{C83D8057-DD7A-0602-E02A-665BE3C3A65B}"/>
              </a:ext>
            </a:extLst>
          </p:cNvPr>
          <p:cNvSpPr txBox="1"/>
          <p:nvPr/>
        </p:nvSpPr>
        <p:spPr>
          <a:xfrm>
            <a:off x="355694" y="1056331"/>
            <a:ext cx="626582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Routing is the process of directing incoming HTTP requests to the appropriate handler functions based on the request's method (e.g., GET, POST) and the URL path.</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6">
            <a:extLst>
              <a:ext uri="{FF2B5EF4-FFF2-40B4-BE49-F238E27FC236}">
                <a16:creationId xmlns:a16="http://schemas.microsoft.com/office/drawing/2014/main" id="{3BEC92E4-3F6F-AAB5-11EB-E7CAA0D5A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071" y="3658258"/>
            <a:ext cx="1153390" cy="17877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3E53501-B891-6CED-984B-03721A95216B}"/>
              </a:ext>
            </a:extLst>
          </p:cNvPr>
          <p:cNvSpPr/>
          <p:nvPr/>
        </p:nvSpPr>
        <p:spPr>
          <a:xfrm>
            <a:off x="2804214" y="2207622"/>
            <a:ext cx="8866036" cy="4283375"/>
          </a:xfrm>
          <a:prstGeom prst="rect">
            <a:avLst/>
          </a:prstGeom>
          <a:no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D16F49A4-0E02-F2AD-B37C-2AD5A4AA2DD8}"/>
              </a:ext>
            </a:extLst>
          </p:cNvPr>
          <p:cNvSpPr/>
          <p:nvPr/>
        </p:nvSpPr>
        <p:spPr>
          <a:xfrm>
            <a:off x="2966484" y="3945577"/>
            <a:ext cx="1857624" cy="82357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Middlewares</a:t>
            </a:r>
          </a:p>
        </p:txBody>
      </p:sp>
      <p:cxnSp>
        <p:nvCxnSpPr>
          <p:cNvPr id="16" name="Straight Arrow Connector 15">
            <a:extLst>
              <a:ext uri="{FF2B5EF4-FFF2-40B4-BE49-F238E27FC236}">
                <a16:creationId xmlns:a16="http://schemas.microsoft.com/office/drawing/2014/main" id="{EB40DD73-3C56-4681-F239-883DF362BFBC}"/>
              </a:ext>
            </a:extLst>
          </p:cNvPr>
          <p:cNvCxnSpPr>
            <a:cxnSpLocks/>
          </p:cNvCxnSpPr>
          <p:nvPr/>
        </p:nvCxnSpPr>
        <p:spPr>
          <a:xfrm>
            <a:off x="1728461" y="4207931"/>
            <a:ext cx="123802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C9A581-50C6-3797-DD79-8DE719418555}"/>
              </a:ext>
            </a:extLst>
          </p:cNvPr>
          <p:cNvCxnSpPr>
            <a:cxnSpLocks/>
          </p:cNvCxnSpPr>
          <p:nvPr/>
        </p:nvCxnSpPr>
        <p:spPr>
          <a:xfrm>
            <a:off x="4816167" y="4207931"/>
            <a:ext cx="652695"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9F7ADCA-2819-0CBC-760B-617A96BEE154}"/>
              </a:ext>
            </a:extLst>
          </p:cNvPr>
          <p:cNvSpPr txBox="1"/>
          <p:nvPr/>
        </p:nvSpPr>
        <p:spPr>
          <a:xfrm>
            <a:off x="1890729" y="3623156"/>
            <a:ext cx="913485"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 Request</a:t>
            </a:r>
          </a:p>
        </p:txBody>
      </p:sp>
      <p:cxnSp>
        <p:nvCxnSpPr>
          <p:cNvPr id="20" name="Straight Arrow Connector 19">
            <a:extLst>
              <a:ext uri="{FF2B5EF4-FFF2-40B4-BE49-F238E27FC236}">
                <a16:creationId xmlns:a16="http://schemas.microsoft.com/office/drawing/2014/main" id="{A54D6B71-8A76-65D3-4945-FFC17441F9C5}"/>
              </a:ext>
            </a:extLst>
          </p:cNvPr>
          <p:cNvCxnSpPr>
            <a:cxnSpLocks/>
          </p:cNvCxnSpPr>
          <p:nvPr/>
        </p:nvCxnSpPr>
        <p:spPr>
          <a:xfrm flipH="1">
            <a:off x="1257696" y="5396322"/>
            <a:ext cx="7560465"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27E50D7-C124-2746-36F5-298F2BC1D204}"/>
              </a:ext>
            </a:extLst>
          </p:cNvPr>
          <p:cNvCxnSpPr>
            <a:cxnSpLocks/>
            <a:endCxn id="28" idx="1"/>
          </p:cNvCxnSpPr>
          <p:nvPr/>
        </p:nvCxnSpPr>
        <p:spPr>
          <a:xfrm flipV="1">
            <a:off x="7296363" y="3429953"/>
            <a:ext cx="1727864" cy="77797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6839E31-2A08-2413-7838-58FEB2F89F6F}"/>
              </a:ext>
            </a:extLst>
          </p:cNvPr>
          <p:cNvSpPr txBox="1"/>
          <p:nvPr/>
        </p:nvSpPr>
        <p:spPr>
          <a:xfrm>
            <a:off x="4679836" y="5480467"/>
            <a:ext cx="259016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 Response</a:t>
            </a:r>
          </a:p>
        </p:txBody>
      </p:sp>
      <p:pic>
        <p:nvPicPr>
          <p:cNvPr id="27" name="Picture 26">
            <a:extLst>
              <a:ext uri="{FF2B5EF4-FFF2-40B4-BE49-F238E27FC236}">
                <a16:creationId xmlns:a16="http://schemas.microsoft.com/office/drawing/2014/main" id="{CC141D1B-A9F4-41CD-5323-206CBCF81538}"/>
              </a:ext>
            </a:extLst>
          </p:cNvPr>
          <p:cNvPicPr>
            <a:picLocks noChangeAspect="1"/>
          </p:cNvPicPr>
          <p:nvPr/>
        </p:nvPicPr>
        <p:blipFill>
          <a:blip r:embed="rId5"/>
          <a:stretch>
            <a:fillRect/>
          </a:stretch>
        </p:blipFill>
        <p:spPr>
          <a:xfrm>
            <a:off x="6609764" y="1751469"/>
            <a:ext cx="1367614" cy="1086332"/>
          </a:xfrm>
          <a:prstGeom prst="rect">
            <a:avLst/>
          </a:prstGeom>
        </p:spPr>
      </p:pic>
      <p:sp>
        <p:nvSpPr>
          <p:cNvPr id="28" name="Rectangle: Rounded Corners 27">
            <a:extLst>
              <a:ext uri="{FF2B5EF4-FFF2-40B4-BE49-F238E27FC236}">
                <a16:creationId xmlns:a16="http://schemas.microsoft.com/office/drawing/2014/main" id="{ABC4C796-5656-A442-9182-9560A3636C03}"/>
              </a:ext>
            </a:extLst>
          </p:cNvPr>
          <p:cNvSpPr/>
          <p:nvPr/>
        </p:nvSpPr>
        <p:spPr>
          <a:xfrm>
            <a:off x="9024227" y="3137566"/>
            <a:ext cx="1754263" cy="58477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Orders: Get()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4199F34D-49A9-F185-4775-ABE3158F6A4F}"/>
              </a:ext>
            </a:extLst>
          </p:cNvPr>
          <p:cNvSpPr/>
          <p:nvPr/>
        </p:nvSpPr>
        <p:spPr>
          <a:xfrm>
            <a:off x="5435947" y="4004190"/>
            <a:ext cx="1857624" cy="823577"/>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Routing</a:t>
            </a:r>
          </a:p>
        </p:txBody>
      </p:sp>
      <p:sp>
        <p:nvSpPr>
          <p:cNvPr id="32" name="Rectangle: Rounded Corners 31">
            <a:extLst>
              <a:ext uri="{FF2B5EF4-FFF2-40B4-BE49-F238E27FC236}">
                <a16:creationId xmlns:a16="http://schemas.microsoft.com/office/drawing/2014/main" id="{B1B69CEB-084E-6C3B-CB2D-815285C9A8A3}"/>
              </a:ext>
            </a:extLst>
          </p:cNvPr>
          <p:cNvSpPr/>
          <p:nvPr/>
        </p:nvSpPr>
        <p:spPr>
          <a:xfrm>
            <a:off x="9024226" y="4039928"/>
            <a:ext cx="1754263" cy="58477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Products: Get()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831E5EE3-70F0-0A68-4846-30C76FE243AF}"/>
              </a:ext>
            </a:extLst>
          </p:cNvPr>
          <p:cNvSpPr/>
          <p:nvPr/>
        </p:nvSpPr>
        <p:spPr>
          <a:xfrm>
            <a:off x="9024226" y="4895693"/>
            <a:ext cx="1754263" cy="58477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Payments: Get()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B07D5A64-E4C2-525C-FB1A-8958A93EED43}"/>
              </a:ext>
            </a:extLst>
          </p:cNvPr>
          <p:cNvSpPr/>
          <p:nvPr/>
        </p:nvSpPr>
        <p:spPr>
          <a:xfrm>
            <a:off x="8786648" y="2497067"/>
            <a:ext cx="2288898" cy="3457904"/>
          </a:xfrm>
          <a:prstGeom prst="roundRect">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Controllers</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38" name="Straight Arrow Connector 37">
            <a:extLst>
              <a:ext uri="{FF2B5EF4-FFF2-40B4-BE49-F238E27FC236}">
                <a16:creationId xmlns:a16="http://schemas.microsoft.com/office/drawing/2014/main" id="{A5F2FEFE-9711-D4B8-282A-C5C48B4253C7}"/>
              </a:ext>
            </a:extLst>
          </p:cNvPr>
          <p:cNvCxnSpPr>
            <a:cxnSpLocks/>
            <a:stCxn id="29" idx="3"/>
            <a:endCxn id="32" idx="1"/>
          </p:cNvCxnSpPr>
          <p:nvPr/>
        </p:nvCxnSpPr>
        <p:spPr>
          <a:xfrm flipV="1">
            <a:off x="7293571" y="4332315"/>
            <a:ext cx="1730655" cy="8366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1E48022-D6D2-5C94-2D08-54221FF4B301}"/>
              </a:ext>
            </a:extLst>
          </p:cNvPr>
          <p:cNvCxnSpPr>
            <a:cxnSpLocks/>
            <a:endCxn id="33" idx="1"/>
          </p:cNvCxnSpPr>
          <p:nvPr/>
        </p:nvCxnSpPr>
        <p:spPr>
          <a:xfrm>
            <a:off x="7293571" y="4652043"/>
            <a:ext cx="1730655" cy="53603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1654BF3-BA59-8B05-2867-92B9A8355AE8}"/>
              </a:ext>
            </a:extLst>
          </p:cNvPr>
          <p:cNvSpPr txBox="1"/>
          <p:nvPr/>
        </p:nvSpPr>
        <p:spPr>
          <a:xfrm rot="20112670">
            <a:off x="7260347" y="3446565"/>
            <a:ext cx="16510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lumMod val="50000"/>
                  </a:prstClr>
                </a:solidFill>
                <a:effectLst/>
                <a:uLnTx/>
                <a:uFillTx/>
                <a:latin typeface="Söhne Mono"/>
                <a:ea typeface="+mn-ea"/>
                <a:cs typeface="+mn-cs"/>
              </a:rPr>
              <a:t>/</a:t>
            </a:r>
            <a:r>
              <a:rPr kumimoji="0" lang="en-IN" sz="1800" b="0" i="0" u="none" strike="noStrike" kern="1200" cap="none" spc="0" normalizeH="0" baseline="0" noProof="0" dirty="0" err="1">
                <a:ln>
                  <a:noFill/>
                </a:ln>
                <a:solidFill>
                  <a:prstClr val="white">
                    <a:lumMod val="50000"/>
                  </a:prstClr>
                </a:solidFill>
                <a:effectLst/>
                <a:uLnTx/>
                <a:uFillTx/>
                <a:latin typeface="Söhne Mono"/>
                <a:ea typeface="+mn-ea"/>
                <a:cs typeface="+mn-cs"/>
              </a:rPr>
              <a:t>orders:orderId</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92B07FE-0302-31FA-4932-5117C37E76E0}"/>
              </a:ext>
            </a:extLst>
          </p:cNvPr>
          <p:cNvSpPr txBox="1"/>
          <p:nvPr/>
        </p:nvSpPr>
        <p:spPr>
          <a:xfrm rot="21422482">
            <a:off x="7695399" y="3990257"/>
            <a:ext cx="11139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lumMod val="50000"/>
                  </a:prstClr>
                </a:solidFill>
                <a:effectLst/>
                <a:uLnTx/>
                <a:uFillTx/>
                <a:latin typeface="Söhne Mono"/>
                <a:ea typeface="+mn-ea"/>
                <a:cs typeface="+mn-cs"/>
              </a:rPr>
              <a:t>/products</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A13668E6-5A40-BA68-EF01-802670BCAE8A}"/>
              </a:ext>
            </a:extLst>
          </p:cNvPr>
          <p:cNvSpPr txBox="1"/>
          <p:nvPr/>
        </p:nvSpPr>
        <p:spPr>
          <a:xfrm rot="1044417">
            <a:off x="7494489" y="4934363"/>
            <a:ext cx="126641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lumMod val="50000"/>
                  </a:prstClr>
                </a:solidFill>
                <a:effectLst/>
                <a:uLnTx/>
                <a:uFillTx/>
                <a:latin typeface="Söhne Mono"/>
                <a:ea typeface="+mn-ea"/>
                <a:cs typeface="+mn-cs"/>
              </a:rPr>
              <a:t>/payments</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0" name="Picture 2" descr="Angular, logo Icon in Vector Logo">
            <a:extLst>
              <a:ext uri="{FF2B5EF4-FFF2-40B4-BE49-F238E27FC236}">
                <a16:creationId xmlns:a16="http://schemas.microsoft.com/office/drawing/2014/main" id="{FB145D6F-402C-A6A5-B47F-E2CD3035EE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536" y="2861798"/>
            <a:ext cx="634458" cy="63445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1E7411FF-C054-7F8C-A362-57C3B6516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696" y="2861798"/>
            <a:ext cx="674310" cy="584775"/>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92F12AB2-144D-B7A0-6ECD-EF1D482634A5}"/>
              </a:ext>
            </a:extLst>
          </p:cNvPr>
          <p:cNvSpPr txBox="1"/>
          <p:nvPr/>
        </p:nvSpPr>
        <p:spPr>
          <a:xfrm>
            <a:off x="125868" y="2424454"/>
            <a:ext cx="226365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Frontend</a:t>
            </a:r>
          </a:p>
        </p:txBody>
      </p:sp>
      <p:pic>
        <p:nvPicPr>
          <p:cNvPr id="5" name="Picture 4">
            <a:extLst>
              <a:ext uri="{FF2B5EF4-FFF2-40B4-BE49-F238E27FC236}">
                <a16:creationId xmlns:a16="http://schemas.microsoft.com/office/drawing/2014/main" id="{8FBF01E0-AD46-8E0F-0819-386ACA13AA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6955" y="300150"/>
            <a:ext cx="905321" cy="360181"/>
          </a:xfrm>
          <a:prstGeom prst="rect">
            <a:avLst/>
          </a:prstGeom>
        </p:spPr>
      </p:pic>
      <p:sp>
        <p:nvSpPr>
          <p:cNvPr id="6" name="TextBox 5">
            <a:extLst>
              <a:ext uri="{FF2B5EF4-FFF2-40B4-BE49-F238E27FC236}">
                <a16:creationId xmlns:a16="http://schemas.microsoft.com/office/drawing/2014/main" id="{F70627EC-FBC1-2BB7-13BD-635CE129793B}"/>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388995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C7794-0A69-3798-2975-5BA74750B92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8563AD6-A341-E3DB-4689-0B654BFF0DC6}"/>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63110B-99D6-8E94-3B17-F66945EDDEEB}"/>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ea typeface="+mn-ea"/>
                <a:cs typeface="+mn-cs"/>
              </a:rPr>
              <a:t>middleware</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routing</a:t>
            </a:r>
            <a:r>
              <a:rPr kumimoji="0" lang="en-US" sz="2400" b="1" i="0" u="none" strike="noStrike" kern="1200" cap="none" spc="0" normalizeH="0" baseline="0" noProof="0" dirty="0">
                <a:ln>
                  <a:noFill/>
                </a:ln>
                <a:solidFill>
                  <a:schemeClr val="bg1"/>
                </a:solidFill>
                <a:effectLst/>
                <a:uLnTx/>
                <a:uFillTx/>
                <a:ea typeface="+mn-ea"/>
                <a:cs typeface="+mn-cs"/>
              </a:rPr>
              <a:t> in Express?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D898B7FE-9C4E-3AA1-9357-8CE358827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6" name="Table 5">
            <a:extLst>
              <a:ext uri="{FF2B5EF4-FFF2-40B4-BE49-F238E27FC236}">
                <a16:creationId xmlns:a16="http://schemas.microsoft.com/office/drawing/2014/main" id="{86E096A1-5089-A25E-47CA-3255F8D3B700}"/>
              </a:ext>
            </a:extLst>
          </p:cNvPr>
          <p:cNvGraphicFramePr>
            <a:graphicFrameLocks noGrp="1"/>
          </p:cNvGraphicFramePr>
          <p:nvPr/>
        </p:nvGraphicFramePr>
        <p:xfrm>
          <a:off x="523240" y="1336886"/>
          <a:ext cx="9923780" cy="4085346"/>
        </p:xfrm>
        <a:graphic>
          <a:graphicData uri="http://schemas.openxmlformats.org/drawingml/2006/table">
            <a:tbl>
              <a:tblPr firstRow="1" bandRow="1">
                <a:tableStyleId>{68D230F3-CF80-4859-8CE7-A43EE81993B5}</a:tableStyleId>
              </a:tblPr>
              <a:tblGrid>
                <a:gridCol w="4961890">
                  <a:extLst>
                    <a:ext uri="{9D8B030D-6E8A-4147-A177-3AD203B41FA5}">
                      <a16:colId xmlns:a16="http://schemas.microsoft.com/office/drawing/2014/main" val="720412310"/>
                    </a:ext>
                  </a:extLst>
                </a:gridCol>
                <a:gridCol w="4961890">
                  <a:extLst>
                    <a:ext uri="{9D8B030D-6E8A-4147-A177-3AD203B41FA5}">
                      <a16:colId xmlns:a16="http://schemas.microsoft.com/office/drawing/2014/main" val="2382384929"/>
                    </a:ext>
                  </a:extLst>
                </a:gridCol>
              </a:tblGrid>
              <a:tr h="941632">
                <a:tc>
                  <a:txBody>
                    <a:bodyPr/>
                    <a:lstStyle/>
                    <a:p>
                      <a:pPr algn="ctr"/>
                      <a:r>
                        <a:rPr lang="en-US" sz="2400" dirty="0"/>
                        <a:t>Middleware</a:t>
                      </a:r>
                      <a:endParaRPr lang="en-IN" sz="2400" dirty="0"/>
                    </a:p>
                  </a:txBody>
                  <a:tcPr anchor="ctr"/>
                </a:tc>
                <a:tc>
                  <a:txBody>
                    <a:bodyPr/>
                    <a:lstStyle/>
                    <a:p>
                      <a:pPr algn="ctr"/>
                      <a:r>
                        <a:rPr lang="en-US" sz="2400" dirty="0"/>
                        <a:t>Routing</a:t>
                      </a:r>
                      <a:endParaRPr lang="en-IN" sz="2400" dirty="0"/>
                    </a:p>
                  </a:txBody>
                  <a:tcPr anchor="ctr"/>
                </a:tc>
                <a:extLst>
                  <a:ext uri="{0D108BD9-81ED-4DB2-BD59-A6C34878D82A}">
                    <a16:rowId xmlns:a16="http://schemas.microsoft.com/office/drawing/2014/main" val="2765976568"/>
                  </a:ext>
                </a:extLst>
              </a:tr>
              <a:tr h="941632">
                <a:tc>
                  <a:txBody>
                    <a:bodyPr/>
                    <a:lstStyle/>
                    <a:p>
                      <a:endParaRPr lang="en-US" dirty="0"/>
                    </a:p>
                    <a:p>
                      <a:r>
                        <a:rPr lang="en-US" dirty="0"/>
                        <a:t>1. Middleware are </a:t>
                      </a:r>
                      <a:r>
                        <a:rPr lang="en-US" b="1" dirty="0"/>
                        <a:t>functions</a:t>
                      </a:r>
                      <a:r>
                        <a:rPr lang="en-US" dirty="0"/>
                        <a:t>.</a:t>
                      </a:r>
                      <a:endParaRPr lang="en-IN" dirty="0"/>
                    </a:p>
                  </a:txBody>
                  <a:tcPr/>
                </a:tc>
                <a:tc>
                  <a:txBody>
                    <a:bodyPr/>
                    <a:lstStyle/>
                    <a:p>
                      <a:endParaRPr lang="en-US" dirty="0"/>
                    </a:p>
                    <a:p>
                      <a:r>
                        <a:rPr lang="en-US" dirty="0"/>
                        <a:t>1. Routing is a </a:t>
                      </a:r>
                      <a:r>
                        <a:rPr lang="en-US" b="1" dirty="0"/>
                        <a:t>process</a:t>
                      </a:r>
                      <a:r>
                        <a:rPr lang="en-US" dirty="0"/>
                        <a:t>.</a:t>
                      </a:r>
                      <a:endParaRPr lang="en-IN" dirty="0"/>
                    </a:p>
                  </a:txBody>
                  <a:tcPr/>
                </a:tc>
                <a:extLst>
                  <a:ext uri="{0D108BD9-81ED-4DB2-BD59-A6C34878D82A}">
                    <a16:rowId xmlns:a16="http://schemas.microsoft.com/office/drawing/2014/main" val="728951002"/>
                  </a:ext>
                </a:extLst>
              </a:tr>
              <a:tr h="2202082">
                <a:tc>
                  <a:txBody>
                    <a:bodyPr/>
                    <a:lstStyle/>
                    <a:p>
                      <a:endParaRPr lang="en-US" dirty="0"/>
                    </a:p>
                    <a:p>
                      <a:r>
                        <a:rPr lang="en-US" dirty="0"/>
                        <a:t>2. Middleware functions can access and the request and response objects, then they can: </a:t>
                      </a:r>
                    </a:p>
                    <a:p>
                      <a:pPr marL="342900" indent="-342900">
                        <a:buAutoNum type="alphaLcParenR"/>
                      </a:pPr>
                      <a:r>
                        <a:rPr lang="en-US" dirty="0"/>
                        <a:t>perform some actions(logic like authorization) </a:t>
                      </a:r>
                    </a:p>
                    <a:p>
                      <a:pPr marL="342900" indent="-342900">
                        <a:buAutoNum type="alphaLcParenR"/>
                      </a:pPr>
                      <a:r>
                        <a:rPr lang="en-US" dirty="0"/>
                        <a:t>End the request-response cycle </a:t>
                      </a:r>
                    </a:p>
                    <a:p>
                      <a:pPr marL="342900" indent="-342900">
                        <a:buAutoNum type="alphaLcParenR"/>
                      </a:pPr>
                      <a:r>
                        <a:rPr lang="en-US" dirty="0"/>
                        <a:t>Call the next middleware function.</a:t>
                      </a:r>
                    </a:p>
                    <a:p>
                      <a:pPr marL="0" indent="0">
                        <a:buNone/>
                      </a:pPr>
                      <a:endParaRPr lang="en-IN" dirty="0"/>
                    </a:p>
                  </a:txBody>
                  <a:tcPr/>
                </a:tc>
                <a:tc>
                  <a:txBody>
                    <a:bodyPr/>
                    <a:lstStyle/>
                    <a:p>
                      <a:endParaRPr lang="en-US" dirty="0"/>
                    </a:p>
                    <a:p>
                      <a:r>
                        <a:rPr lang="en-US" dirty="0"/>
                        <a:t>Routing is the process of directing incoming HTTP requests to the appropriate handler functions(Get, Put, Post/ Delete).</a:t>
                      </a:r>
                      <a:endParaRPr lang="en-IN" dirty="0"/>
                    </a:p>
                  </a:txBody>
                  <a:tcPr/>
                </a:tc>
                <a:extLst>
                  <a:ext uri="{0D108BD9-81ED-4DB2-BD59-A6C34878D82A}">
                    <a16:rowId xmlns:a16="http://schemas.microsoft.com/office/drawing/2014/main" val="2884234565"/>
                  </a:ext>
                </a:extLst>
              </a:tr>
            </a:tbl>
          </a:graphicData>
        </a:graphic>
      </p:graphicFrame>
      <p:sp>
        <p:nvSpPr>
          <p:cNvPr id="4" name="TextBox 3">
            <a:extLst>
              <a:ext uri="{FF2B5EF4-FFF2-40B4-BE49-F238E27FC236}">
                <a16:creationId xmlns:a16="http://schemas.microsoft.com/office/drawing/2014/main" id="{2BD77CCF-F7C4-712F-942A-7C8D454AD3F9}"/>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6587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969C8-547A-A6E1-6A0B-117581D74F3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7218E57-9442-1B4B-8EC7-129F3500D22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F1EA63-DA99-0CC0-B553-65031316C79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between </a:t>
            </a:r>
            <a:r>
              <a:rPr lang="en-US" sz="2400" b="1" dirty="0">
                <a:solidFill>
                  <a:srgbClr val="FFFF00"/>
                </a:solidFill>
              </a:rPr>
              <a:t>Runtime environment </a:t>
            </a:r>
            <a:r>
              <a:rPr lang="en-US" sz="2400" b="1" dirty="0">
                <a:solidFill>
                  <a:schemeClr val="bg1"/>
                </a:solidFill>
              </a:rPr>
              <a:t>&amp;</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Framework</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0308CE9-329E-696E-6E89-EDE101AA1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2068" name="TextBox 2067">
            <a:extLst>
              <a:ext uri="{FF2B5EF4-FFF2-40B4-BE49-F238E27FC236}">
                <a16:creationId xmlns:a16="http://schemas.microsoft.com/office/drawing/2014/main" id="{C7169217-C005-CCC1-39FF-46DD2C0EADF3}"/>
              </a:ext>
            </a:extLst>
          </p:cNvPr>
          <p:cNvSpPr txBox="1"/>
          <p:nvPr/>
        </p:nvSpPr>
        <p:spPr>
          <a:xfrm>
            <a:off x="355695" y="1119423"/>
            <a:ext cx="4800052"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Runtime Environment: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Primarily focuses on providing the necessary infrastructure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code execution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including services like memory management and I/O operations.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Framework: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Primarily focuses on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simplifying the development process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offering a structured set of tools, libraries, and best practices.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BB1C9212-5AE2-31A9-B974-1C2FA8C53689}"/>
              </a:ext>
            </a:extLst>
          </p:cNvPr>
          <p:cNvCxnSpPr>
            <a:cxnSpLocks/>
          </p:cNvCxnSpPr>
          <p:nvPr/>
        </p:nvCxnSpPr>
        <p:spPr>
          <a:xfrm>
            <a:off x="7192116" y="2884556"/>
            <a:ext cx="2903" cy="219036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27E6498-096A-DA90-852A-DD51D2697F8B}"/>
              </a:ext>
            </a:extLst>
          </p:cNvPr>
          <p:cNvPicPr>
            <a:picLocks noChangeAspect="1"/>
          </p:cNvPicPr>
          <p:nvPr/>
        </p:nvPicPr>
        <p:blipFill>
          <a:blip r:embed="rId4"/>
          <a:stretch>
            <a:fillRect/>
          </a:stretch>
        </p:blipFill>
        <p:spPr>
          <a:xfrm>
            <a:off x="6478877" y="5116668"/>
            <a:ext cx="1200231" cy="702837"/>
          </a:xfrm>
          <a:prstGeom prst="rect">
            <a:avLst/>
          </a:prstGeom>
        </p:spPr>
      </p:pic>
      <p:pic>
        <p:nvPicPr>
          <p:cNvPr id="6" name="Picture 5">
            <a:extLst>
              <a:ext uri="{FF2B5EF4-FFF2-40B4-BE49-F238E27FC236}">
                <a16:creationId xmlns:a16="http://schemas.microsoft.com/office/drawing/2014/main" id="{A711CAAE-C49F-8102-8822-4F0B83160E43}"/>
              </a:ext>
            </a:extLst>
          </p:cNvPr>
          <p:cNvPicPr>
            <a:picLocks noChangeAspect="1"/>
          </p:cNvPicPr>
          <p:nvPr/>
        </p:nvPicPr>
        <p:blipFill>
          <a:blip r:embed="rId5"/>
          <a:stretch>
            <a:fillRect/>
          </a:stretch>
        </p:blipFill>
        <p:spPr>
          <a:xfrm>
            <a:off x="7727196" y="5177548"/>
            <a:ext cx="1200231" cy="667797"/>
          </a:xfrm>
          <a:prstGeom prst="rect">
            <a:avLst/>
          </a:prstGeom>
        </p:spPr>
      </p:pic>
      <p:pic>
        <p:nvPicPr>
          <p:cNvPr id="7" name="Picture 2" descr="NET Framework Logo, symbol, meaning, history, PNG, brand">
            <a:extLst>
              <a:ext uri="{FF2B5EF4-FFF2-40B4-BE49-F238E27FC236}">
                <a16:creationId xmlns:a16="http://schemas.microsoft.com/office/drawing/2014/main" id="{55F92C5A-D76B-7A51-363B-62EC6E5474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30" r="14987"/>
          <a:stretch/>
        </p:blipFill>
        <p:spPr bwMode="auto">
          <a:xfrm>
            <a:off x="10156935" y="5166710"/>
            <a:ext cx="1052735" cy="8801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0E31F8-E890-5CF5-F9AE-9AD7BFE3C74D}"/>
              </a:ext>
            </a:extLst>
          </p:cNvPr>
          <p:cNvSpPr txBox="1"/>
          <p:nvPr/>
        </p:nvSpPr>
        <p:spPr>
          <a:xfrm>
            <a:off x="6474712" y="1139572"/>
            <a:ext cx="18343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Languages</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B38BDB-1F04-7BC8-E076-D0AAFF202714}"/>
              </a:ext>
            </a:extLst>
          </p:cNvPr>
          <p:cNvSpPr txBox="1"/>
          <p:nvPr/>
        </p:nvSpPr>
        <p:spPr>
          <a:xfrm>
            <a:off x="6534390" y="5969477"/>
            <a:ext cx="18343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Frameworks</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2FDA431E-D6C3-1885-E9C3-3E18AC7ADE93}"/>
              </a:ext>
            </a:extLst>
          </p:cNvPr>
          <p:cNvCxnSpPr>
            <a:cxnSpLocks/>
          </p:cNvCxnSpPr>
          <p:nvPr/>
        </p:nvCxnSpPr>
        <p:spPr>
          <a:xfrm>
            <a:off x="8309088" y="2884556"/>
            <a:ext cx="0" cy="219044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0823768-94D6-2DDF-5F32-6F5619C96A2E}"/>
              </a:ext>
            </a:extLst>
          </p:cNvPr>
          <p:cNvCxnSpPr>
            <a:cxnSpLocks/>
          </p:cNvCxnSpPr>
          <p:nvPr/>
        </p:nvCxnSpPr>
        <p:spPr>
          <a:xfrm>
            <a:off x="9355253" y="2928590"/>
            <a:ext cx="0" cy="214641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4F78AC9-2271-3E6A-D006-8CDF174F95F4}"/>
              </a:ext>
            </a:extLst>
          </p:cNvPr>
          <p:cNvCxnSpPr>
            <a:cxnSpLocks/>
          </p:cNvCxnSpPr>
          <p:nvPr/>
        </p:nvCxnSpPr>
        <p:spPr>
          <a:xfrm flipH="1">
            <a:off x="10634393" y="2852107"/>
            <a:ext cx="48910" cy="222266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3B1F811-F043-46A8-70A8-A43612A0D7C5}"/>
              </a:ext>
            </a:extLst>
          </p:cNvPr>
          <p:cNvPicPr>
            <a:picLocks noChangeAspect="1"/>
          </p:cNvPicPr>
          <p:nvPr/>
        </p:nvPicPr>
        <p:blipFill>
          <a:blip r:embed="rId7"/>
          <a:stretch>
            <a:fillRect/>
          </a:stretch>
        </p:blipFill>
        <p:spPr>
          <a:xfrm>
            <a:off x="7788702" y="1541353"/>
            <a:ext cx="861135" cy="1310754"/>
          </a:xfrm>
          <a:prstGeom prst="rect">
            <a:avLst/>
          </a:prstGeom>
        </p:spPr>
      </p:pic>
      <p:pic>
        <p:nvPicPr>
          <p:cNvPr id="15" name="Picture 14">
            <a:extLst>
              <a:ext uri="{FF2B5EF4-FFF2-40B4-BE49-F238E27FC236}">
                <a16:creationId xmlns:a16="http://schemas.microsoft.com/office/drawing/2014/main" id="{91DFE658-7FA6-79B8-25B7-DB6E3F5174E8}"/>
              </a:ext>
            </a:extLst>
          </p:cNvPr>
          <p:cNvPicPr>
            <a:picLocks noChangeAspect="1"/>
          </p:cNvPicPr>
          <p:nvPr/>
        </p:nvPicPr>
        <p:blipFill>
          <a:blip r:embed="rId8"/>
          <a:stretch>
            <a:fillRect/>
          </a:stretch>
        </p:blipFill>
        <p:spPr>
          <a:xfrm>
            <a:off x="8881371" y="1495463"/>
            <a:ext cx="1044030" cy="1318374"/>
          </a:xfrm>
          <a:prstGeom prst="rect">
            <a:avLst/>
          </a:prstGeom>
        </p:spPr>
      </p:pic>
      <p:pic>
        <p:nvPicPr>
          <p:cNvPr id="16" name="Picture 15">
            <a:extLst>
              <a:ext uri="{FF2B5EF4-FFF2-40B4-BE49-F238E27FC236}">
                <a16:creationId xmlns:a16="http://schemas.microsoft.com/office/drawing/2014/main" id="{7880BD36-02DD-1971-44B8-A081C92E8D7B}"/>
              </a:ext>
            </a:extLst>
          </p:cNvPr>
          <p:cNvPicPr>
            <a:picLocks noChangeAspect="1"/>
          </p:cNvPicPr>
          <p:nvPr/>
        </p:nvPicPr>
        <p:blipFill>
          <a:blip r:embed="rId9"/>
          <a:stretch>
            <a:fillRect/>
          </a:stretch>
        </p:blipFill>
        <p:spPr>
          <a:xfrm>
            <a:off x="6584932" y="1593162"/>
            <a:ext cx="1120237" cy="1173582"/>
          </a:xfrm>
          <a:prstGeom prst="rect">
            <a:avLst/>
          </a:prstGeom>
        </p:spPr>
      </p:pic>
      <p:pic>
        <p:nvPicPr>
          <p:cNvPr id="17" name="Picture 10" descr="Csharp original logo - Social media &amp; Logos Icons">
            <a:extLst>
              <a:ext uri="{FF2B5EF4-FFF2-40B4-BE49-F238E27FC236}">
                <a16:creationId xmlns:a16="http://schemas.microsoft.com/office/drawing/2014/main" id="{1F3779A6-0748-A924-D2F4-B537FA6132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56935" y="1541353"/>
            <a:ext cx="1057423" cy="105742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644C6B35-0867-4B31-AF62-D9A244142262}"/>
              </a:ext>
            </a:extLst>
          </p:cNvPr>
          <p:cNvSpPr/>
          <p:nvPr/>
        </p:nvSpPr>
        <p:spPr>
          <a:xfrm>
            <a:off x="6629793" y="4074610"/>
            <a:ext cx="1051452" cy="4369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black"/>
                </a:solidFill>
                <a:effectLst/>
                <a:uLnTx/>
                <a:uFillTx/>
                <a:latin typeface="Söhne"/>
                <a:ea typeface="+mn-ea"/>
                <a:cs typeface="+mn-cs"/>
              </a:rPr>
              <a:t>CPython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7B7558B6-50B3-1DEC-D968-3D9053533CC4}"/>
              </a:ext>
            </a:extLst>
          </p:cNvPr>
          <p:cNvSpPr/>
          <p:nvPr/>
        </p:nvSpPr>
        <p:spPr>
          <a:xfrm>
            <a:off x="7798103" y="4074610"/>
            <a:ext cx="1051452" cy="4369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JVM</a:t>
            </a:r>
          </a:p>
        </p:txBody>
      </p:sp>
      <p:sp>
        <p:nvSpPr>
          <p:cNvPr id="21" name="Rectangle: Rounded Corners 20">
            <a:extLst>
              <a:ext uri="{FF2B5EF4-FFF2-40B4-BE49-F238E27FC236}">
                <a16:creationId xmlns:a16="http://schemas.microsoft.com/office/drawing/2014/main" id="{8616AA96-76EB-1136-EE30-9ADD8F305B05}"/>
              </a:ext>
            </a:extLst>
          </p:cNvPr>
          <p:cNvSpPr/>
          <p:nvPr/>
        </p:nvSpPr>
        <p:spPr>
          <a:xfrm>
            <a:off x="8953385" y="4074610"/>
            <a:ext cx="1051452" cy="4369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Node.js</a:t>
            </a:r>
          </a:p>
        </p:txBody>
      </p:sp>
      <p:sp>
        <p:nvSpPr>
          <p:cNvPr id="22" name="Rectangle: Rounded Corners 21">
            <a:extLst>
              <a:ext uri="{FF2B5EF4-FFF2-40B4-BE49-F238E27FC236}">
                <a16:creationId xmlns:a16="http://schemas.microsoft.com/office/drawing/2014/main" id="{05D5E27D-6060-F602-86FC-D0B0F02F4962}"/>
              </a:ext>
            </a:extLst>
          </p:cNvPr>
          <p:cNvSpPr/>
          <p:nvPr/>
        </p:nvSpPr>
        <p:spPr>
          <a:xfrm>
            <a:off x="10108667" y="4074610"/>
            <a:ext cx="1051452" cy="4369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CLR</a:t>
            </a:r>
          </a:p>
        </p:txBody>
      </p:sp>
      <p:pic>
        <p:nvPicPr>
          <p:cNvPr id="23" name="Picture 22">
            <a:extLst>
              <a:ext uri="{FF2B5EF4-FFF2-40B4-BE49-F238E27FC236}">
                <a16:creationId xmlns:a16="http://schemas.microsoft.com/office/drawing/2014/main" id="{EFF136BF-5DC1-8EC4-B890-9C1DC48D8EE1}"/>
              </a:ext>
            </a:extLst>
          </p:cNvPr>
          <p:cNvPicPr>
            <a:picLocks noChangeAspect="1"/>
          </p:cNvPicPr>
          <p:nvPr/>
        </p:nvPicPr>
        <p:blipFill>
          <a:blip r:embed="rId11"/>
          <a:stretch>
            <a:fillRect/>
          </a:stretch>
        </p:blipFill>
        <p:spPr>
          <a:xfrm>
            <a:off x="9091642" y="5163986"/>
            <a:ext cx="833759" cy="833759"/>
          </a:xfrm>
          <a:prstGeom prst="rect">
            <a:avLst/>
          </a:prstGeom>
        </p:spPr>
      </p:pic>
      <p:sp>
        <p:nvSpPr>
          <p:cNvPr id="24" name="Rectangle: Rounded Corners 23">
            <a:extLst>
              <a:ext uri="{FF2B5EF4-FFF2-40B4-BE49-F238E27FC236}">
                <a16:creationId xmlns:a16="http://schemas.microsoft.com/office/drawing/2014/main" id="{10E2E72A-61F4-D2D8-4C08-ED6D1E998D5C}"/>
              </a:ext>
            </a:extLst>
          </p:cNvPr>
          <p:cNvSpPr/>
          <p:nvPr/>
        </p:nvSpPr>
        <p:spPr>
          <a:xfrm>
            <a:off x="6358104" y="3503826"/>
            <a:ext cx="2503113" cy="51355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Runtime Environment</a:t>
            </a:r>
          </a:p>
        </p:txBody>
      </p:sp>
      <p:sp>
        <p:nvSpPr>
          <p:cNvPr id="18" name="TextBox 17">
            <a:extLst>
              <a:ext uri="{FF2B5EF4-FFF2-40B4-BE49-F238E27FC236}">
                <a16:creationId xmlns:a16="http://schemas.microsoft.com/office/drawing/2014/main" id="{CEB82542-9479-77A3-5026-8644F7C794D5}"/>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Tree>
    <p:extLst>
      <p:ext uri="{BB962C8B-B14F-4D97-AF65-F5344CB8AC3E}">
        <p14:creationId xmlns:p14="http://schemas.microsoft.com/office/powerpoint/2010/main" val="40101123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0660C4-093D-4FB4-B3A0-6D70EDDB744D}"/>
              </a:ext>
            </a:extLst>
          </p:cNvPr>
          <p:cNvPicPr>
            <a:picLocks noChangeAspect="1"/>
          </p:cNvPicPr>
          <p:nvPr/>
        </p:nvPicPr>
        <p:blipFill rotWithShape="1">
          <a:blip r:embed="rId3"/>
          <a:srcRect t="13507" b="57402"/>
          <a:stretch/>
        </p:blipFill>
        <p:spPr>
          <a:xfrm>
            <a:off x="6095336" y="1794512"/>
            <a:ext cx="5638745" cy="1598840"/>
          </a:xfrm>
          <a:prstGeom prst="rect">
            <a:avLst/>
          </a:prstGeom>
        </p:spPr>
      </p:pic>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a:t>
            </a:r>
            <a:r>
              <a:rPr kumimoji="0" lang="en-US" sz="2400" b="1" i="0" u="none" strike="noStrike" kern="1200" cap="none" spc="0" normalizeH="0" baseline="0" noProof="0" dirty="0">
                <a:ln>
                  <a:noFill/>
                </a:ln>
                <a:solidFill>
                  <a:srgbClr val="FFFF00"/>
                </a:solidFill>
                <a:effectLst/>
                <a:uLnTx/>
                <a:uFillTx/>
                <a:ea typeface="+mn-ea"/>
                <a:cs typeface="+mn-cs"/>
              </a:rPr>
              <a:t>implement</a:t>
            </a:r>
            <a:r>
              <a:rPr kumimoji="0" lang="en-US" sz="2400" b="1" i="0" u="none" strike="noStrike" kern="1200" cap="none" spc="0" normalizeH="0" baseline="0" noProof="0" dirty="0">
                <a:ln>
                  <a:noFill/>
                </a:ln>
                <a:solidFill>
                  <a:schemeClr val="bg1"/>
                </a:solidFill>
                <a:effectLst/>
                <a:uLnTx/>
                <a:uFillTx/>
                <a:ea typeface="+mn-ea"/>
                <a:cs typeface="+mn-cs"/>
              </a:rPr>
              <a:t> routing? How do you </a:t>
            </a:r>
            <a:r>
              <a:rPr kumimoji="0" lang="en-US" sz="2400" b="1" i="0" u="none" strike="noStrike" kern="1200" cap="none" spc="0" normalizeH="0" baseline="0" noProof="0" dirty="0">
                <a:ln>
                  <a:noFill/>
                </a:ln>
                <a:solidFill>
                  <a:srgbClr val="FFFF00"/>
                </a:solidFill>
                <a:effectLst/>
                <a:uLnTx/>
                <a:uFillTx/>
                <a:ea typeface="+mn-ea"/>
                <a:cs typeface="+mn-cs"/>
              </a:rPr>
              <a:t>define routes</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1" name="Picture 10">
            <a:extLst>
              <a:ext uri="{FF2B5EF4-FFF2-40B4-BE49-F238E27FC236}">
                <a16:creationId xmlns:a16="http://schemas.microsoft.com/office/drawing/2014/main" id="{344F1E91-1843-C2C6-D7DC-7F7C24EB3B05}"/>
              </a:ext>
            </a:extLst>
          </p:cNvPr>
          <p:cNvPicPr>
            <a:picLocks noChangeAspect="1"/>
          </p:cNvPicPr>
          <p:nvPr/>
        </p:nvPicPr>
        <p:blipFill rotWithShape="1">
          <a:blip r:embed="rId3"/>
          <a:srcRect b="84934"/>
          <a:stretch/>
        </p:blipFill>
        <p:spPr>
          <a:xfrm>
            <a:off x="6095337" y="1062473"/>
            <a:ext cx="5638745" cy="828033"/>
          </a:xfrm>
          <a:prstGeom prst="rect">
            <a:avLst/>
          </a:prstGeom>
        </p:spPr>
      </p:pic>
      <p:cxnSp>
        <p:nvCxnSpPr>
          <p:cNvPr id="13" name="Straight Arrow Connector 12">
            <a:extLst>
              <a:ext uri="{FF2B5EF4-FFF2-40B4-BE49-F238E27FC236}">
                <a16:creationId xmlns:a16="http://schemas.microsoft.com/office/drawing/2014/main" id="{25B1C258-3D4A-E742-9B0D-503D4D7ECA76}"/>
              </a:ext>
            </a:extLst>
          </p:cNvPr>
          <p:cNvCxnSpPr>
            <a:cxnSpLocks/>
          </p:cNvCxnSpPr>
          <p:nvPr/>
        </p:nvCxnSpPr>
        <p:spPr>
          <a:xfrm flipH="1">
            <a:off x="4010526" y="2758897"/>
            <a:ext cx="2342867" cy="274865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D8DE8CD-E2C3-FDF8-2BF4-7F240158360D}"/>
              </a:ext>
            </a:extLst>
          </p:cNvPr>
          <p:cNvPicPr>
            <a:picLocks noChangeAspect="1"/>
          </p:cNvPicPr>
          <p:nvPr/>
        </p:nvPicPr>
        <p:blipFill rotWithShape="1">
          <a:blip r:embed="rId3"/>
          <a:srcRect t="41572" b="33183"/>
          <a:stretch/>
        </p:blipFill>
        <p:spPr>
          <a:xfrm>
            <a:off x="6095336" y="3277960"/>
            <a:ext cx="5638745" cy="1387454"/>
          </a:xfrm>
          <a:prstGeom prst="rect">
            <a:avLst/>
          </a:prstGeom>
        </p:spPr>
      </p:pic>
      <p:pic>
        <p:nvPicPr>
          <p:cNvPr id="7" name="Picture 6">
            <a:extLst>
              <a:ext uri="{FF2B5EF4-FFF2-40B4-BE49-F238E27FC236}">
                <a16:creationId xmlns:a16="http://schemas.microsoft.com/office/drawing/2014/main" id="{23E6A53F-74BC-F16E-D0DC-B3BEF8B83703}"/>
              </a:ext>
            </a:extLst>
          </p:cNvPr>
          <p:cNvPicPr>
            <a:picLocks noChangeAspect="1"/>
          </p:cNvPicPr>
          <p:nvPr/>
        </p:nvPicPr>
        <p:blipFill rotWithShape="1">
          <a:blip r:embed="rId3"/>
          <a:srcRect t="66143" b="1963"/>
          <a:stretch/>
        </p:blipFill>
        <p:spPr>
          <a:xfrm>
            <a:off x="6095336" y="4631123"/>
            <a:ext cx="5638745" cy="1752850"/>
          </a:xfrm>
          <a:prstGeom prst="rect">
            <a:avLst/>
          </a:prstGeom>
        </p:spPr>
      </p:pic>
      <p:pic>
        <p:nvPicPr>
          <p:cNvPr id="10" name="Picture 9">
            <a:extLst>
              <a:ext uri="{FF2B5EF4-FFF2-40B4-BE49-F238E27FC236}">
                <a16:creationId xmlns:a16="http://schemas.microsoft.com/office/drawing/2014/main" id="{601E7854-458A-BF68-A93E-4180CFF288CD}"/>
              </a:ext>
            </a:extLst>
          </p:cNvPr>
          <p:cNvPicPr>
            <a:picLocks noChangeAspect="1"/>
          </p:cNvPicPr>
          <p:nvPr/>
        </p:nvPicPr>
        <p:blipFill>
          <a:blip r:embed="rId5"/>
          <a:stretch>
            <a:fillRect/>
          </a:stretch>
        </p:blipFill>
        <p:spPr>
          <a:xfrm>
            <a:off x="1106085" y="4288837"/>
            <a:ext cx="3288729" cy="2095136"/>
          </a:xfrm>
          <a:prstGeom prst="rect">
            <a:avLst/>
          </a:prstGeom>
          <a:ln>
            <a:solidFill>
              <a:schemeClr val="bg1">
                <a:lumMod val="85000"/>
              </a:schemeClr>
            </a:solidFill>
          </a:ln>
        </p:spPr>
      </p:pic>
      <p:sp>
        <p:nvSpPr>
          <p:cNvPr id="16" name="TextBox 15">
            <a:extLst>
              <a:ext uri="{FF2B5EF4-FFF2-40B4-BE49-F238E27FC236}">
                <a16:creationId xmlns:a16="http://schemas.microsoft.com/office/drawing/2014/main" id="{D8F41E6A-C93A-4D38-FAA6-C580E0F80DDA}"/>
              </a:ext>
            </a:extLst>
          </p:cNvPr>
          <p:cNvSpPr txBox="1"/>
          <p:nvPr/>
        </p:nvSpPr>
        <p:spPr>
          <a:xfrm>
            <a:off x="355694" y="1062473"/>
            <a:ext cx="468184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implement routing first define the routes.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Express.js, routes are defined using the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app.METHOD</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functions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(where METHOD is the HTTP request method (e.g., GET, POST, PUT, DELETE) and app is an instance of the Express application).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91F4A2F-661A-8A82-4ED0-D13F920ECA1D}"/>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237325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B762-A48F-232D-C134-3570B28B8F2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51A5E80-0A99-A102-FE18-373D23C31F6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2F9FD1-F6AE-72DD-585E-8CE351FB74F2}"/>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handle </a:t>
            </a:r>
            <a:r>
              <a:rPr kumimoji="0" lang="en-US" sz="2400" b="1" i="0" u="none" strike="noStrike" kern="1200" cap="none" spc="0" normalizeH="0" baseline="0" noProof="0" dirty="0">
                <a:ln>
                  <a:noFill/>
                </a:ln>
                <a:solidFill>
                  <a:srgbClr val="FFFF00"/>
                </a:solidFill>
                <a:effectLst/>
                <a:uLnTx/>
                <a:uFillTx/>
                <a:ea typeface="+mn-ea"/>
                <a:cs typeface="+mn-cs"/>
              </a:rPr>
              <a:t>Routing</a:t>
            </a:r>
            <a:r>
              <a:rPr kumimoji="0" lang="en-US" sz="2400" b="1" i="0" u="none" strike="noStrike" kern="1200" cap="none" spc="0" normalizeH="0" baseline="0" noProof="0" dirty="0">
                <a:ln>
                  <a:noFill/>
                </a:ln>
                <a:solidFill>
                  <a:schemeClr val="bg1"/>
                </a:solidFill>
                <a:effectLst/>
                <a:uLnTx/>
                <a:uFillTx/>
                <a:ea typeface="+mn-ea"/>
                <a:cs typeface="+mn-cs"/>
              </a:rPr>
              <a:t> in Express.js </a:t>
            </a:r>
            <a:r>
              <a:rPr kumimoji="0" lang="en-US" sz="2400" b="1" i="0" u="none" strike="noStrike" kern="1200" cap="none" spc="0" normalizeH="0" baseline="0" noProof="0" dirty="0">
                <a:ln>
                  <a:noFill/>
                </a:ln>
                <a:solidFill>
                  <a:srgbClr val="FFFF00"/>
                </a:solidFill>
                <a:effectLst/>
                <a:uLnTx/>
                <a:uFillTx/>
                <a:ea typeface="+mn-ea"/>
                <a:cs typeface="+mn-cs"/>
              </a:rPr>
              <a:t>real applications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3A91D3B8-74FE-67FF-22E1-ADBDE7355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898D9B9B-F8B2-8607-EAE0-BD6E9004B820}"/>
              </a:ext>
            </a:extLst>
          </p:cNvPr>
          <p:cNvPicPr>
            <a:picLocks noChangeAspect="1"/>
          </p:cNvPicPr>
          <p:nvPr/>
        </p:nvPicPr>
        <p:blipFill rotWithShape="1">
          <a:blip r:embed="rId4"/>
          <a:srcRect b="74568"/>
          <a:stretch/>
        </p:blipFill>
        <p:spPr>
          <a:xfrm>
            <a:off x="4191000" y="1156503"/>
            <a:ext cx="7823885" cy="1396197"/>
          </a:xfrm>
          <a:prstGeom prst="rect">
            <a:avLst/>
          </a:prstGeom>
        </p:spPr>
      </p:pic>
      <p:graphicFrame>
        <p:nvGraphicFramePr>
          <p:cNvPr id="7" name="Diagram 6">
            <a:extLst>
              <a:ext uri="{FF2B5EF4-FFF2-40B4-BE49-F238E27FC236}">
                <a16:creationId xmlns:a16="http://schemas.microsoft.com/office/drawing/2014/main" id="{99A7D642-DCF6-6507-6CB8-F354EE8780A5}"/>
              </a:ext>
            </a:extLst>
          </p:cNvPr>
          <p:cNvGraphicFramePr/>
          <p:nvPr/>
        </p:nvGraphicFramePr>
        <p:xfrm>
          <a:off x="0" y="1689903"/>
          <a:ext cx="3975261" cy="45410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B9554FF1-4407-7E63-4EAE-D2E73DEC69B5}"/>
              </a:ext>
            </a:extLst>
          </p:cNvPr>
          <p:cNvSpPr txBox="1"/>
          <p:nvPr/>
        </p:nvSpPr>
        <p:spPr>
          <a:xfrm>
            <a:off x="355694" y="1062473"/>
            <a:ext cx="339450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 steps for setup routing:</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3E7FA3E-B3D6-7B56-DB15-2F5CD5E962D4}"/>
              </a:ext>
            </a:extLst>
          </p:cNvPr>
          <p:cNvPicPr>
            <a:picLocks noChangeAspect="1"/>
          </p:cNvPicPr>
          <p:nvPr/>
        </p:nvPicPr>
        <p:blipFill rotWithShape="1">
          <a:blip r:embed="rId4"/>
          <a:srcRect t="22657" b="52591"/>
          <a:stretch/>
        </p:blipFill>
        <p:spPr>
          <a:xfrm>
            <a:off x="4190999" y="2336800"/>
            <a:ext cx="7823885" cy="1358900"/>
          </a:xfrm>
          <a:prstGeom prst="rect">
            <a:avLst/>
          </a:prstGeom>
        </p:spPr>
      </p:pic>
      <p:pic>
        <p:nvPicPr>
          <p:cNvPr id="6" name="Picture 5">
            <a:extLst>
              <a:ext uri="{FF2B5EF4-FFF2-40B4-BE49-F238E27FC236}">
                <a16:creationId xmlns:a16="http://schemas.microsoft.com/office/drawing/2014/main" id="{6EDC3F1F-52C9-3CED-5275-6D2C86AB5E85}"/>
              </a:ext>
            </a:extLst>
          </p:cNvPr>
          <p:cNvPicPr>
            <a:picLocks noChangeAspect="1"/>
          </p:cNvPicPr>
          <p:nvPr/>
        </p:nvPicPr>
        <p:blipFill rotWithShape="1">
          <a:blip r:embed="rId4"/>
          <a:srcRect t="47177" b="28071"/>
          <a:stretch/>
        </p:blipFill>
        <p:spPr>
          <a:xfrm>
            <a:off x="4190999" y="3625850"/>
            <a:ext cx="7823885" cy="1358901"/>
          </a:xfrm>
          <a:prstGeom prst="rect">
            <a:avLst/>
          </a:prstGeom>
        </p:spPr>
      </p:pic>
      <p:pic>
        <p:nvPicPr>
          <p:cNvPr id="10" name="Picture 9">
            <a:extLst>
              <a:ext uri="{FF2B5EF4-FFF2-40B4-BE49-F238E27FC236}">
                <a16:creationId xmlns:a16="http://schemas.microsoft.com/office/drawing/2014/main" id="{D37A2397-7EAA-6274-D4E7-A9AFF752A0F5}"/>
              </a:ext>
            </a:extLst>
          </p:cNvPr>
          <p:cNvPicPr>
            <a:picLocks noChangeAspect="1"/>
          </p:cNvPicPr>
          <p:nvPr/>
        </p:nvPicPr>
        <p:blipFill rotWithShape="1">
          <a:blip r:embed="rId4"/>
          <a:srcRect t="71696" b="-490"/>
          <a:stretch/>
        </p:blipFill>
        <p:spPr>
          <a:xfrm>
            <a:off x="4190999" y="4852980"/>
            <a:ext cx="7823885" cy="1580841"/>
          </a:xfrm>
          <a:prstGeom prst="rect">
            <a:avLst/>
          </a:prstGeom>
        </p:spPr>
      </p:pic>
      <p:sp>
        <p:nvSpPr>
          <p:cNvPr id="11" name="TextBox 10">
            <a:extLst>
              <a:ext uri="{FF2B5EF4-FFF2-40B4-BE49-F238E27FC236}">
                <a16:creationId xmlns:a16="http://schemas.microsoft.com/office/drawing/2014/main" id="{D0B454FA-20DD-B149-A218-B7DD22A3474B}"/>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094744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67959-C972-438A-90A8-D0FC7F0FC6C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C4F8B25-3B60-5DAF-7610-F3462B938FF6}"/>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99B65F-524E-A06F-F3B6-279F8A26646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Route Handlers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02EB930F-9AD7-BD58-0DBC-D3BAB1561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1" name="Picture 10">
            <a:extLst>
              <a:ext uri="{FF2B5EF4-FFF2-40B4-BE49-F238E27FC236}">
                <a16:creationId xmlns:a16="http://schemas.microsoft.com/office/drawing/2014/main" id="{E0D487B1-48BA-4FCF-7A0F-430E1496E053}"/>
              </a:ext>
            </a:extLst>
          </p:cNvPr>
          <p:cNvPicPr>
            <a:picLocks noChangeAspect="1"/>
          </p:cNvPicPr>
          <p:nvPr/>
        </p:nvPicPr>
        <p:blipFill>
          <a:blip r:embed="rId4"/>
          <a:stretch>
            <a:fillRect/>
          </a:stretch>
        </p:blipFill>
        <p:spPr>
          <a:xfrm>
            <a:off x="6095337" y="1062473"/>
            <a:ext cx="5638745" cy="5496087"/>
          </a:xfrm>
          <a:prstGeom prst="rect">
            <a:avLst/>
          </a:prstGeom>
        </p:spPr>
      </p:pic>
      <p:sp>
        <p:nvSpPr>
          <p:cNvPr id="4" name="Rectangle 3">
            <a:extLst>
              <a:ext uri="{FF2B5EF4-FFF2-40B4-BE49-F238E27FC236}">
                <a16:creationId xmlns:a16="http://schemas.microsoft.com/office/drawing/2014/main" id="{DBBCAB79-2D7F-E1D2-3779-6668385BA1DE}"/>
              </a:ext>
            </a:extLst>
          </p:cNvPr>
          <p:cNvSpPr/>
          <p:nvPr/>
        </p:nvSpPr>
        <p:spPr>
          <a:xfrm>
            <a:off x="355694" y="1091086"/>
            <a:ext cx="4789512" cy="1598840"/>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 handler is the second argument passed 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app.post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 handler function is used to process the request and generate a response.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D58F4A61-6474-D404-F003-4E4AAB6B93F5}"/>
              </a:ext>
            </a:extLst>
          </p:cNvPr>
          <p:cNvCxnSpPr>
            <a:cxnSpLocks/>
            <a:endCxn id="4" idx="3"/>
          </p:cNvCxnSpPr>
          <p:nvPr/>
        </p:nvCxnSpPr>
        <p:spPr>
          <a:xfrm flipH="1" flipV="1">
            <a:off x="5145206" y="1890506"/>
            <a:ext cx="2866030" cy="51150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151C710-688D-708F-C167-9CD8FB0CFA4A}"/>
              </a:ext>
            </a:extLst>
          </p:cNvPr>
          <p:cNvCxnSpPr>
            <a:cxnSpLocks/>
            <a:endCxn id="4" idx="2"/>
          </p:cNvCxnSpPr>
          <p:nvPr/>
        </p:nvCxnSpPr>
        <p:spPr>
          <a:xfrm flipH="1" flipV="1">
            <a:off x="2750450" y="2689926"/>
            <a:ext cx="5961750" cy="112007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598C1EF-FC16-C2FD-3E6C-9877C56C2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1947" y="300150"/>
            <a:ext cx="905321" cy="360181"/>
          </a:xfrm>
          <a:prstGeom prst="rect">
            <a:avLst/>
          </a:prstGeom>
        </p:spPr>
      </p:pic>
      <p:sp>
        <p:nvSpPr>
          <p:cNvPr id="8" name="TextBox 7">
            <a:extLst>
              <a:ext uri="{FF2B5EF4-FFF2-40B4-BE49-F238E27FC236}">
                <a16:creationId xmlns:a16="http://schemas.microsoft.com/office/drawing/2014/main" id="{0184F8E2-85C7-B26C-EEE8-E4D7BD946F54}"/>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753375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D6AC4-6E6B-A0AD-A0C7-1E58B0DE62B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7D9ED93-FB71-3A71-8480-C0C00F622A53}"/>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2C14E-49C3-81A0-D6F9-E188304B3E02}"/>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lang="en-US" sz="2400" b="1" dirty="0">
                <a:solidFill>
                  <a:srgbClr val="FFFF00"/>
                </a:solidFill>
                <a:ea typeface="+mn-ea"/>
                <a:cs typeface="+mn-cs"/>
              </a:rPr>
              <a:t>R</a:t>
            </a:r>
            <a:r>
              <a:rPr kumimoji="0" lang="en-US" sz="2400" b="1" i="0" u="none" strike="noStrike" kern="1200" cap="none" spc="0" normalizeH="0" baseline="0" noProof="0" dirty="0" err="1">
                <a:ln>
                  <a:noFill/>
                </a:ln>
                <a:solidFill>
                  <a:srgbClr val="FFFF00"/>
                </a:solidFill>
                <a:effectLst/>
                <a:uLnTx/>
                <a:uFillTx/>
                <a:ea typeface="+mn-ea"/>
                <a:cs typeface="+mn-cs"/>
              </a:rPr>
              <a:t>oute</a:t>
            </a:r>
            <a:r>
              <a:rPr kumimoji="0" lang="en-US" sz="2400" b="1" i="0" u="none" strike="noStrike" kern="1200" cap="none" spc="0" normalizeH="0" baseline="0" noProof="0" dirty="0">
                <a:ln>
                  <a:noFill/>
                </a:ln>
                <a:solidFill>
                  <a:srgbClr val="FFFF00"/>
                </a:solidFill>
                <a:effectLst/>
                <a:uLnTx/>
                <a:uFillTx/>
                <a:ea typeface="+mn-ea"/>
                <a:cs typeface="+mn-cs"/>
              </a:rPr>
              <a:t> </a:t>
            </a:r>
            <a:r>
              <a:rPr lang="en-US" sz="2400" b="1" dirty="0">
                <a:solidFill>
                  <a:srgbClr val="FFFF00"/>
                </a:solidFill>
                <a:ea typeface="+mn-ea"/>
                <a:cs typeface="+mn-cs"/>
              </a:rPr>
              <a:t>P</a:t>
            </a:r>
            <a:r>
              <a:rPr kumimoji="0" lang="en-US" sz="2400" b="1" i="0" u="none" strike="noStrike" kern="1200" cap="none" spc="0" normalizeH="0" baseline="0" noProof="0" dirty="0" err="1">
                <a:ln>
                  <a:noFill/>
                </a:ln>
                <a:solidFill>
                  <a:srgbClr val="FFFF00"/>
                </a:solidFill>
                <a:effectLst/>
                <a:uLnTx/>
                <a:uFillTx/>
                <a:ea typeface="+mn-ea"/>
                <a:cs typeface="+mn-cs"/>
              </a:rPr>
              <a:t>arameters</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6518A2A3-83BA-DC4A-5A25-CE69FCC2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Picture 4">
            <a:extLst>
              <a:ext uri="{FF2B5EF4-FFF2-40B4-BE49-F238E27FC236}">
                <a16:creationId xmlns:a16="http://schemas.microsoft.com/office/drawing/2014/main" id="{7D28D6AA-3A18-325D-7490-38B3F483A484}"/>
              </a:ext>
            </a:extLst>
          </p:cNvPr>
          <p:cNvPicPr>
            <a:picLocks noChangeAspect="1"/>
          </p:cNvPicPr>
          <p:nvPr/>
        </p:nvPicPr>
        <p:blipFill>
          <a:blip r:embed="rId4"/>
          <a:stretch>
            <a:fillRect/>
          </a:stretch>
        </p:blipFill>
        <p:spPr>
          <a:xfrm>
            <a:off x="5596921" y="1133433"/>
            <a:ext cx="6204623" cy="4944182"/>
          </a:xfrm>
          <a:prstGeom prst="rect">
            <a:avLst/>
          </a:prstGeom>
        </p:spPr>
      </p:pic>
      <p:sp>
        <p:nvSpPr>
          <p:cNvPr id="7" name="Rectangle 6">
            <a:extLst>
              <a:ext uri="{FF2B5EF4-FFF2-40B4-BE49-F238E27FC236}">
                <a16:creationId xmlns:a16="http://schemas.microsoft.com/office/drawing/2014/main" id="{1F48A492-74E8-2F1C-7F68-CB9C582FA53C}"/>
              </a:ext>
            </a:extLst>
          </p:cNvPr>
          <p:cNvSpPr/>
          <p:nvPr/>
        </p:nvSpPr>
        <p:spPr>
          <a:xfrm>
            <a:off x="533400" y="1133432"/>
            <a:ext cx="4064000" cy="2066967"/>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 parameters in Express.js allow you to capture dynamic values from the URL paths.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 parameters can be accessed by using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req.params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D3613AD2-82E0-D566-DD28-70BE9040C5B9}"/>
              </a:ext>
            </a:extLst>
          </p:cNvPr>
          <p:cNvCxnSpPr>
            <a:cxnSpLocks/>
            <a:endCxn id="7" idx="3"/>
          </p:cNvCxnSpPr>
          <p:nvPr/>
        </p:nvCxnSpPr>
        <p:spPr>
          <a:xfrm flipH="1" flipV="1">
            <a:off x="4597400" y="2166916"/>
            <a:ext cx="3517900" cy="38578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8E7924A-9B8E-D321-9194-6B0DB505181D}"/>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2470075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163943"/>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Router object</a:t>
            </a:r>
            <a:r>
              <a:rPr kumimoji="0" lang="en-US" sz="180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Router Methods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and how to implement them?</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types of Router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Methods?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the difference between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app.get</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and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router.get</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method?</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express.Router</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Share a real application use of Routing?</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Route Chaining </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Route Nesting </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 How to implement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route nesting </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in Express.js?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9. Express - Routing - II</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25014"/>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B0C35-3580-49BB-9F0C-E99C6DDB70F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663EDA3-117C-EBA5-A07C-3A818420495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E87B42-FDBF-4794-42C1-BA8E7269BE4C}"/>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Router object</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Router</a:t>
            </a:r>
            <a:r>
              <a:rPr kumimoji="0" lang="en-US" sz="2400" b="1" i="0" u="none" strike="noStrike" kern="1200" cap="none" spc="0" normalizeH="0" noProof="0" dirty="0">
                <a:ln>
                  <a:noFill/>
                </a:ln>
                <a:solidFill>
                  <a:srgbClr val="FFFF00"/>
                </a:solidFill>
                <a:effectLst/>
                <a:uLnTx/>
                <a:uFillTx/>
                <a:ea typeface="+mn-ea"/>
                <a:cs typeface="+mn-cs"/>
              </a:rPr>
              <a:t> Methods </a:t>
            </a:r>
            <a:r>
              <a:rPr kumimoji="0" lang="en-US" sz="2400" b="1" i="0" u="none" strike="noStrike" kern="1200" cap="none" spc="0" normalizeH="0" noProof="0" dirty="0">
                <a:ln>
                  <a:noFill/>
                </a:ln>
                <a:solidFill>
                  <a:schemeClr val="bg1"/>
                </a:solidFill>
                <a:effectLst/>
                <a:uLnTx/>
                <a:uFillTx/>
                <a:ea typeface="+mn-ea"/>
                <a:cs typeface="+mn-cs"/>
              </a:rPr>
              <a:t>and how to implement them?</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AEDB31CA-5A04-21D1-A36D-E7AA46908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8" name="Picture 17">
            <a:extLst>
              <a:ext uri="{FF2B5EF4-FFF2-40B4-BE49-F238E27FC236}">
                <a16:creationId xmlns:a16="http://schemas.microsoft.com/office/drawing/2014/main" id="{ACD30DEF-0382-0332-6C68-F65458A54251}"/>
              </a:ext>
            </a:extLst>
          </p:cNvPr>
          <p:cNvPicPr>
            <a:picLocks noChangeAspect="1"/>
          </p:cNvPicPr>
          <p:nvPr/>
        </p:nvPicPr>
        <p:blipFill rotWithShape="1">
          <a:blip r:embed="rId4"/>
          <a:srcRect b="63038"/>
          <a:stretch/>
        </p:blipFill>
        <p:spPr>
          <a:xfrm>
            <a:off x="6683257" y="3146586"/>
            <a:ext cx="4538777" cy="1352037"/>
          </a:xfrm>
          <a:prstGeom prst="rect">
            <a:avLst/>
          </a:prstGeom>
        </p:spPr>
      </p:pic>
      <p:pic>
        <p:nvPicPr>
          <p:cNvPr id="20" name="Picture 19">
            <a:extLst>
              <a:ext uri="{FF2B5EF4-FFF2-40B4-BE49-F238E27FC236}">
                <a16:creationId xmlns:a16="http://schemas.microsoft.com/office/drawing/2014/main" id="{F30A9ACD-62EE-544E-CA24-4E8C3A5E4EC2}"/>
              </a:ext>
            </a:extLst>
          </p:cNvPr>
          <p:cNvPicPr>
            <a:picLocks noChangeAspect="1"/>
          </p:cNvPicPr>
          <p:nvPr/>
        </p:nvPicPr>
        <p:blipFill rotWithShape="1">
          <a:blip r:embed="rId5"/>
          <a:srcRect t="37596" b="22258"/>
          <a:stretch/>
        </p:blipFill>
        <p:spPr>
          <a:xfrm>
            <a:off x="489098" y="4322813"/>
            <a:ext cx="4785126" cy="1459476"/>
          </a:xfrm>
          <a:prstGeom prst="rect">
            <a:avLst/>
          </a:prstGeom>
        </p:spPr>
      </p:pic>
      <p:pic>
        <p:nvPicPr>
          <p:cNvPr id="21" name="Picture 20">
            <a:extLst>
              <a:ext uri="{FF2B5EF4-FFF2-40B4-BE49-F238E27FC236}">
                <a16:creationId xmlns:a16="http://schemas.microsoft.com/office/drawing/2014/main" id="{1D2BBE11-F9ED-AC0F-05EB-8D49740FA6D4}"/>
              </a:ext>
            </a:extLst>
          </p:cNvPr>
          <p:cNvPicPr>
            <a:picLocks noChangeAspect="1"/>
          </p:cNvPicPr>
          <p:nvPr/>
        </p:nvPicPr>
        <p:blipFill rotWithShape="1">
          <a:blip r:embed="rId5"/>
          <a:srcRect t="77539" b="-45"/>
          <a:stretch/>
        </p:blipFill>
        <p:spPr>
          <a:xfrm>
            <a:off x="489096" y="5610564"/>
            <a:ext cx="4785126" cy="818191"/>
          </a:xfrm>
          <a:prstGeom prst="rect">
            <a:avLst/>
          </a:prstGeom>
        </p:spPr>
      </p:pic>
      <p:pic>
        <p:nvPicPr>
          <p:cNvPr id="22" name="Picture 21">
            <a:extLst>
              <a:ext uri="{FF2B5EF4-FFF2-40B4-BE49-F238E27FC236}">
                <a16:creationId xmlns:a16="http://schemas.microsoft.com/office/drawing/2014/main" id="{F4B5FE77-D8A4-6DF5-1E37-37885B0353DA}"/>
              </a:ext>
            </a:extLst>
          </p:cNvPr>
          <p:cNvPicPr>
            <a:picLocks noChangeAspect="1"/>
          </p:cNvPicPr>
          <p:nvPr/>
        </p:nvPicPr>
        <p:blipFill rotWithShape="1">
          <a:blip r:embed="rId4"/>
          <a:srcRect t="36458" b="36942"/>
          <a:stretch/>
        </p:blipFill>
        <p:spPr>
          <a:xfrm>
            <a:off x="6683257" y="4409827"/>
            <a:ext cx="4538777" cy="972983"/>
          </a:xfrm>
          <a:prstGeom prst="rect">
            <a:avLst/>
          </a:prstGeom>
        </p:spPr>
      </p:pic>
      <p:pic>
        <p:nvPicPr>
          <p:cNvPr id="23" name="Picture 22">
            <a:extLst>
              <a:ext uri="{FF2B5EF4-FFF2-40B4-BE49-F238E27FC236}">
                <a16:creationId xmlns:a16="http://schemas.microsoft.com/office/drawing/2014/main" id="{2B51BD06-AF90-2B3F-DCF8-1DFF86ABE84C}"/>
              </a:ext>
            </a:extLst>
          </p:cNvPr>
          <p:cNvPicPr>
            <a:picLocks noChangeAspect="1"/>
          </p:cNvPicPr>
          <p:nvPr/>
        </p:nvPicPr>
        <p:blipFill rotWithShape="1">
          <a:blip r:embed="rId4"/>
          <a:srcRect t="62554" b="1778"/>
          <a:stretch/>
        </p:blipFill>
        <p:spPr>
          <a:xfrm>
            <a:off x="6683255" y="5258652"/>
            <a:ext cx="4538779" cy="1304686"/>
          </a:xfrm>
          <a:prstGeom prst="rect">
            <a:avLst/>
          </a:prstGeom>
        </p:spPr>
      </p:pic>
      <p:cxnSp>
        <p:nvCxnSpPr>
          <p:cNvPr id="24" name="Straight Arrow Connector 23">
            <a:extLst>
              <a:ext uri="{FF2B5EF4-FFF2-40B4-BE49-F238E27FC236}">
                <a16:creationId xmlns:a16="http://schemas.microsoft.com/office/drawing/2014/main" id="{D13BB683-1ABE-0BF7-BB78-9A431D345F03}"/>
              </a:ext>
            </a:extLst>
          </p:cNvPr>
          <p:cNvCxnSpPr>
            <a:cxnSpLocks/>
          </p:cNvCxnSpPr>
          <p:nvPr/>
        </p:nvCxnSpPr>
        <p:spPr>
          <a:xfrm flipV="1">
            <a:off x="3465095" y="5162400"/>
            <a:ext cx="5261810" cy="92916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7B369ABA-956F-8630-57F8-8A0BEDC20E0B}"/>
              </a:ext>
            </a:extLst>
          </p:cNvPr>
          <p:cNvPicPr>
            <a:picLocks noChangeAspect="1"/>
          </p:cNvPicPr>
          <p:nvPr/>
        </p:nvPicPr>
        <p:blipFill rotWithShape="1">
          <a:blip r:embed="rId5"/>
          <a:srcRect t="18131" b="62810"/>
          <a:stretch/>
        </p:blipFill>
        <p:spPr>
          <a:xfrm>
            <a:off x="489098" y="3725515"/>
            <a:ext cx="4785128" cy="692898"/>
          </a:xfrm>
          <a:prstGeom prst="rect">
            <a:avLst/>
          </a:prstGeom>
        </p:spPr>
      </p:pic>
      <p:pic>
        <p:nvPicPr>
          <p:cNvPr id="32" name="Picture 31">
            <a:extLst>
              <a:ext uri="{FF2B5EF4-FFF2-40B4-BE49-F238E27FC236}">
                <a16:creationId xmlns:a16="http://schemas.microsoft.com/office/drawing/2014/main" id="{2474FE00-B17C-6EBD-52AC-2C40D8C912A3}"/>
              </a:ext>
            </a:extLst>
          </p:cNvPr>
          <p:cNvPicPr>
            <a:picLocks noChangeAspect="1"/>
          </p:cNvPicPr>
          <p:nvPr/>
        </p:nvPicPr>
        <p:blipFill>
          <a:blip r:embed="rId6"/>
          <a:stretch>
            <a:fillRect/>
          </a:stretch>
        </p:blipFill>
        <p:spPr>
          <a:xfrm>
            <a:off x="489098" y="3088854"/>
            <a:ext cx="4785125" cy="635063"/>
          </a:xfrm>
          <a:prstGeom prst="rect">
            <a:avLst/>
          </a:prstGeom>
        </p:spPr>
      </p:pic>
      <p:sp>
        <p:nvSpPr>
          <p:cNvPr id="4" name="TextBox 3">
            <a:extLst>
              <a:ext uri="{FF2B5EF4-FFF2-40B4-BE49-F238E27FC236}">
                <a16:creationId xmlns:a16="http://schemas.microsoft.com/office/drawing/2014/main" id="{6BDB181F-C58A-175D-83BB-CBEF0645DEC8}"/>
              </a:ext>
            </a:extLst>
          </p:cNvPr>
          <p:cNvSpPr txBox="1"/>
          <p:nvPr/>
        </p:nvSpPr>
        <p:spPr>
          <a:xfrm>
            <a:off x="1283171" y="2641466"/>
            <a:ext cx="319697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 router method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CB849-BD97-B7BE-BC68-87DC3B5EFE61}"/>
              </a:ext>
            </a:extLst>
          </p:cNvPr>
          <p:cNvSpPr txBox="1"/>
          <p:nvPr/>
        </p:nvSpPr>
        <p:spPr>
          <a:xfrm>
            <a:off x="7824498" y="2637508"/>
            <a:ext cx="304679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router method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004D25C-3876-8D59-25F6-EC22980901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2308" y="302209"/>
            <a:ext cx="905321" cy="360181"/>
          </a:xfrm>
          <a:prstGeom prst="rect">
            <a:avLst/>
          </a:prstGeom>
        </p:spPr>
      </p:pic>
      <p:sp>
        <p:nvSpPr>
          <p:cNvPr id="19" name="TextBox 18">
            <a:extLst>
              <a:ext uri="{FF2B5EF4-FFF2-40B4-BE49-F238E27FC236}">
                <a16:creationId xmlns:a16="http://schemas.microsoft.com/office/drawing/2014/main" id="{018454D5-42FE-F19C-6852-6515F19CCE69}"/>
              </a:ext>
            </a:extLst>
          </p:cNvPr>
          <p:cNvSpPr txBox="1"/>
          <p:nvPr/>
        </p:nvSpPr>
        <p:spPr>
          <a:xfrm>
            <a:off x="355693" y="1059256"/>
            <a:ext cx="6847211" cy="13542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router object is a mini version of an Express application which is used for </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handling routes</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Router Methods are functions provided by the Router object to define routes for different HTTP methods (GET, POST, DELETE, etc.).</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C127E81-3971-6C6E-2CCC-AE188382DF9E}"/>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45543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6174C-04AB-BCD0-8035-4AC179CE40E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23C780C-B44B-8B86-46A9-3731B6EB3EC0}"/>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9E7947-8D67-B803-4FB3-F87814C89577}"/>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types of </a:t>
            </a:r>
            <a:r>
              <a:rPr kumimoji="0" lang="en-US" sz="2400" b="1" i="0" u="none" strike="noStrike" kern="1200" cap="none" spc="0" normalizeH="0" baseline="0" noProof="0" dirty="0">
                <a:ln>
                  <a:noFill/>
                </a:ln>
                <a:solidFill>
                  <a:srgbClr val="FFFF00"/>
                </a:solidFill>
                <a:effectLst/>
                <a:uLnTx/>
                <a:uFillTx/>
                <a:ea typeface="+mn-ea"/>
                <a:cs typeface="+mn-cs"/>
              </a:rPr>
              <a:t>Router</a:t>
            </a:r>
            <a:r>
              <a:rPr kumimoji="0" lang="en-US" sz="2400" b="1" i="0" u="none" strike="noStrike" kern="1200" cap="none" spc="0" normalizeH="0" noProof="0" dirty="0">
                <a:ln>
                  <a:noFill/>
                </a:ln>
                <a:solidFill>
                  <a:srgbClr val="FFFF00"/>
                </a:solidFill>
                <a:effectLst/>
                <a:uLnTx/>
                <a:uFillTx/>
                <a:ea typeface="+mn-ea"/>
                <a:cs typeface="+mn-cs"/>
              </a:rPr>
              <a:t> Methods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D4F60AA-63AA-E36E-200A-267846936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36" name="Diagram 35">
            <a:extLst>
              <a:ext uri="{FF2B5EF4-FFF2-40B4-BE49-F238E27FC236}">
                <a16:creationId xmlns:a16="http://schemas.microsoft.com/office/drawing/2014/main" id="{441B0AA2-8916-8B54-98AD-1FA78CA63C75}"/>
              </a:ext>
            </a:extLst>
          </p:cNvPr>
          <p:cNvGraphicFramePr/>
          <p:nvPr/>
        </p:nvGraphicFramePr>
        <p:xfrm>
          <a:off x="537453" y="1289614"/>
          <a:ext cx="6585242" cy="49186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A393AB39-6F93-889C-472E-3ED9907EAB31}"/>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0283868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C60BB-2C22-2341-7BE5-531FE3C5B85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D9D982D-8514-AC51-3652-EE588346F9B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CDC0EE-A403-CD54-BB7D-CA13B82CAB0D}"/>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between </a:t>
            </a:r>
            <a:r>
              <a:rPr kumimoji="0" lang="en-US" sz="2400" b="1" i="0" u="none" strike="noStrike" kern="1200" cap="none" spc="0" normalizeH="0" baseline="0" noProof="0" dirty="0" err="1">
                <a:ln>
                  <a:noFill/>
                </a:ln>
                <a:solidFill>
                  <a:srgbClr val="FFFF00"/>
                </a:solidFill>
                <a:effectLst/>
                <a:uLnTx/>
                <a:uFillTx/>
                <a:ea typeface="+mn-ea"/>
                <a:cs typeface="+mn-cs"/>
              </a:rPr>
              <a:t>app.get</a:t>
            </a:r>
            <a:r>
              <a:rPr kumimoji="0" lang="en-US" sz="2400" b="1" i="0" u="none" strike="noStrike" kern="1200" cap="none" spc="0" normalizeH="0" baseline="0" noProof="0" dirty="0">
                <a:ln>
                  <a:noFill/>
                </a:ln>
                <a:solidFill>
                  <a:srgbClr val="FFFF00"/>
                </a:solidFill>
                <a:effectLst/>
                <a:uLnTx/>
                <a:uFillTx/>
                <a:ea typeface="+mn-ea"/>
                <a:cs typeface="+mn-cs"/>
              </a:rPr>
              <a:t>()</a:t>
            </a:r>
            <a:r>
              <a:rPr kumimoji="0" lang="en-US" sz="2400" b="1" i="0" u="none" strike="noStrike" kern="1200" cap="none" spc="0" normalizeH="0" baseline="0" noProof="0" dirty="0">
                <a:ln>
                  <a:noFill/>
                </a:ln>
                <a:solidFill>
                  <a:schemeClr val="bg1"/>
                </a:solidFill>
                <a:effectLst/>
                <a:uLnTx/>
                <a:uFillTx/>
                <a:ea typeface="+mn-ea"/>
                <a:cs typeface="+mn-cs"/>
              </a:rPr>
              <a:t> and </a:t>
            </a:r>
            <a:r>
              <a:rPr lang="en-US" sz="2400" b="1" dirty="0">
                <a:solidFill>
                  <a:srgbClr val="FFFF00"/>
                </a:solidFill>
                <a:ea typeface="+mn-ea"/>
                <a:cs typeface="+mn-cs"/>
              </a:rPr>
              <a:t>router</a:t>
            </a:r>
            <a:r>
              <a:rPr kumimoji="0" lang="en-US" sz="2400" b="1" i="0" u="none" strike="noStrike" kern="1200" cap="none" spc="0" normalizeH="0" baseline="0" noProof="0" dirty="0">
                <a:ln>
                  <a:noFill/>
                </a:ln>
                <a:solidFill>
                  <a:srgbClr val="FFFF00"/>
                </a:solidFill>
                <a:effectLst/>
                <a:uLnTx/>
                <a:uFillTx/>
                <a:ea typeface="+mn-ea"/>
                <a:cs typeface="+mn-cs"/>
              </a:rPr>
              <a:t>.get()</a:t>
            </a:r>
            <a:r>
              <a:rPr kumimoji="0" lang="en-US" sz="2400" b="1" i="0" u="none" strike="noStrike" kern="1200" cap="none" spc="0" normalizeH="0" baseline="0" noProof="0" dirty="0">
                <a:ln>
                  <a:noFill/>
                </a:ln>
                <a:solidFill>
                  <a:schemeClr val="bg1"/>
                </a:solidFill>
                <a:effectLst/>
                <a:uLnTx/>
                <a:uFillTx/>
                <a:ea typeface="+mn-ea"/>
                <a:cs typeface="+mn-cs"/>
              </a:rPr>
              <a:t> method?</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83B25747-3616-5C4C-7271-59362F128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9" name="TextBox 18">
            <a:extLst>
              <a:ext uri="{FF2B5EF4-FFF2-40B4-BE49-F238E27FC236}">
                <a16:creationId xmlns:a16="http://schemas.microsoft.com/office/drawing/2014/main" id="{E8268AF0-387C-87D8-1E33-5F6D1067198E}"/>
              </a:ext>
            </a:extLst>
          </p:cNvPr>
          <p:cNvSpPr txBox="1"/>
          <p:nvPr/>
        </p:nvSpPr>
        <p:spPr>
          <a:xfrm>
            <a:off x="5792993" y="990412"/>
            <a:ext cx="620256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router.get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is used to define routes on a router object.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Routes defined using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router.get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not automatically mounted; they must be explicitly mounted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app.use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Routes defined using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router.get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modular and can be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reused in other applications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exporting the router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1208D40-0709-160D-2887-7C7C67DB0F11}"/>
              </a:ext>
            </a:extLst>
          </p:cNvPr>
          <p:cNvPicPr>
            <a:picLocks noChangeAspect="1"/>
          </p:cNvPicPr>
          <p:nvPr/>
        </p:nvPicPr>
        <p:blipFill>
          <a:blip r:embed="rId4"/>
          <a:stretch>
            <a:fillRect/>
          </a:stretch>
        </p:blipFill>
        <p:spPr>
          <a:xfrm>
            <a:off x="763135" y="3304833"/>
            <a:ext cx="4311464" cy="3321702"/>
          </a:xfrm>
          <a:prstGeom prst="rect">
            <a:avLst/>
          </a:prstGeom>
        </p:spPr>
      </p:pic>
      <p:sp>
        <p:nvSpPr>
          <p:cNvPr id="6" name="TextBox 5">
            <a:extLst>
              <a:ext uri="{FF2B5EF4-FFF2-40B4-BE49-F238E27FC236}">
                <a16:creationId xmlns:a16="http://schemas.microsoft.com/office/drawing/2014/main" id="{167E55D0-21C2-356F-AA46-3ABA67CC5451}"/>
              </a:ext>
            </a:extLst>
          </p:cNvPr>
          <p:cNvSpPr txBox="1"/>
          <p:nvPr/>
        </p:nvSpPr>
        <p:spPr>
          <a:xfrm>
            <a:off x="352037" y="990412"/>
            <a:ext cx="5079381" cy="249299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is used to define routes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directly on the application object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Routes defined using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automatically mounted on the root path (/).</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Routes defined using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not modular and cannot be reused in other applications.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1CE7F14D-2771-14D2-C845-E088442C43BD}"/>
              </a:ext>
            </a:extLst>
          </p:cNvPr>
          <p:cNvCxnSpPr/>
          <p:nvPr/>
        </p:nvCxnSpPr>
        <p:spPr>
          <a:xfrm>
            <a:off x="5613494" y="1355654"/>
            <a:ext cx="0" cy="457200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B6A6D8E-6FFB-61F3-E8A7-58F07FCAD254}"/>
              </a:ext>
            </a:extLst>
          </p:cNvPr>
          <p:cNvPicPr>
            <a:picLocks noChangeAspect="1"/>
          </p:cNvPicPr>
          <p:nvPr/>
        </p:nvPicPr>
        <p:blipFill>
          <a:blip r:embed="rId5"/>
          <a:stretch>
            <a:fillRect/>
          </a:stretch>
        </p:blipFill>
        <p:spPr>
          <a:xfrm>
            <a:off x="6578507" y="3304832"/>
            <a:ext cx="4758907" cy="3321702"/>
          </a:xfrm>
          <a:prstGeom prst="rect">
            <a:avLst/>
          </a:prstGeom>
        </p:spPr>
      </p:pic>
      <p:sp>
        <p:nvSpPr>
          <p:cNvPr id="4" name="TextBox 3">
            <a:extLst>
              <a:ext uri="{FF2B5EF4-FFF2-40B4-BE49-F238E27FC236}">
                <a16:creationId xmlns:a16="http://schemas.microsoft.com/office/drawing/2014/main" id="{C18AEB1F-4E8F-43B7-5A56-710F7C309C4D}"/>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56439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32639-B23A-CD21-72DC-813AEA2B758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0D15965-752B-5CF2-D002-F5EEBA87A77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F70399-0272-C4CC-3953-B13BFE262C3C}"/>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lang="en-US" sz="2400" b="1" noProof="0" dirty="0" err="1">
                <a:solidFill>
                  <a:srgbClr val="FFFF00"/>
                </a:solidFill>
                <a:ea typeface="+mn-ea"/>
                <a:cs typeface="+mn-cs"/>
              </a:rPr>
              <a:t>express.Router</a:t>
            </a:r>
            <a:r>
              <a:rPr lang="en-US" sz="2400" b="1" noProof="0" dirty="0">
                <a:solidFill>
                  <a:srgbClr val="FFFF00"/>
                </a:solidFill>
                <a:ea typeface="+mn-ea"/>
                <a:cs typeface="+mn-cs"/>
              </a:rPr>
              <a:t>()</a:t>
            </a:r>
            <a:r>
              <a:rPr lang="en-US" sz="2400" b="1" dirty="0">
                <a:solidFill>
                  <a:srgbClr val="FFFF00"/>
                </a:solidFill>
                <a:ea typeface="+mn-ea"/>
                <a:cs typeface="+mn-cs"/>
              </a:rPr>
              <a:t> </a:t>
            </a:r>
            <a:r>
              <a:rPr kumimoji="0" lang="en-US" sz="2400" b="1" i="0" u="none" strike="noStrike" kern="1200" cap="none" spc="0" normalizeH="0" baseline="0" noProof="0" dirty="0">
                <a:ln>
                  <a:noFill/>
                </a:ln>
                <a:solidFill>
                  <a:schemeClr val="bg1"/>
                </a:solidFill>
                <a:effectLst/>
                <a:uLnTx/>
                <a:uFillTx/>
                <a:ea typeface="+mn-ea"/>
                <a:cs typeface="+mn-cs"/>
              </a:rPr>
              <a:t>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F578DC6E-ECBC-586F-73B3-6DA534129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7" name="TextBox 16">
            <a:extLst>
              <a:ext uri="{FF2B5EF4-FFF2-40B4-BE49-F238E27FC236}">
                <a16:creationId xmlns:a16="http://schemas.microsoft.com/office/drawing/2014/main" id="{088CB7B1-83F5-1609-E84A-78A4D004B524}"/>
              </a:ext>
            </a:extLst>
          </p:cNvPr>
          <p:cNvSpPr txBox="1"/>
          <p:nvPr/>
        </p:nvSpPr>
        <p:spPr>
          <a:xfrm>
            <a:off x="355694" y="1156503"/>
            <a:ext cx="422900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express.Router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class in Express.js that returns a new router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8454835-0077-42A4-551F-640F03293B28}"/>
              </a:ext>
            </a:extLst>
          </p:cNvPr>
          <p:cNvPicPr>
            <a:picLocks noChangeAspect="1"/>
          </p:cNvPicPr>
          <p:nvPr/>
        </p:nvPicPr>
        <p:blipFill>
          <a:blip r:embed="rId4"/>
          <a:stretch>
            <a:fillRect/>
          </a:stretch>
        </p:blipFill>
        <p:spPr>
          <a:xfrm>
            <a:off x="6221687" y="1156503"/>
            <a:ext cx="4649607" cy="3251828"/>
          </a:xfrm>
          <a:prstGeom prst="rect">
            <a:avLst/>
          </a:prstGeom>
        </p:spPr>
      </p:pic>
      <p:pic>
        <p:nvPicPr>
          <p:cNvPr id="8" name="Graphic 7" descr="Artificial Intelligence with solid fill">
            <a:extLst>
              <a:ext uri="{FF2B5EF4-FFF2-40B4-BE49-F238E27FC236}">
                <a16:creationId xmlns:a16="http://schemas.microsoft.com/office/drawing/2014/main" id="{4F7291A4-2E23-9566-3E3D-17CD7F4EFD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6784" y="155508"/>
            <a:ext cx="559216" cy="559216"/>
          </a:xfrm>
          <a:prstGeom prst="rect">
            <a:avLst/>
          </a:prstGeom>
        </p:spPr>
      </p:pic>
      <p:sp>
        <p:nvSpPr>
          <p:cNvPr id="5" name="TextBox 4">
            <a:extLst>
              <a:ext uri="{FF2B5EF4-FFF2-40B4-BE49-F238E27FC236}">
                <a16:creationId xmlns:a16="http://schemas.microsoft.com/office/drawing/2014/main" id="{3E97649F-FCF1-0EE2-F969-DAFBE913CFA8}"/>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036266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3CC7-2ABD-4436-8715-A3C10B2E829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D336FA35-F76A-A104-1683-C643A93DC13F}"/>
              </a:ext>
            </a:extLst>
          </p:cNvPr>
          <p:cNvPicPr>
            <a:picLocks noChangeAspect="1"/>
          </p:cNvPicPr>
          <p:nvPr/>
        </p:nvPicPr>
        <p:blipFill>
          <a:blip r:embed="rId3"/>
          <a:stretch>
            <a:fillRect/>
          </a:stretch>
        </p:blipFill>
        <p:spPr>
          <a:xfrm>
            <a:off x="984063" y="4055049"/>
            <a:ext cx="3353268" cy="1638529"/>
          </a:xfrm>
          <a:prstGeom prst="rect">
            <a:avLst/>
          </a:prstGeom>
          <a:ln>
            <a:solidFill>
              <a:schemeClr val="bg1">
                <a:lumMod val="65000"/>
              </a:schemeClr>
            </a:solidFill>
          </a:ln>
        </p:spPr>
      </p:pic>
      <p:pic>
        <p:nvPicPr>
          <p:cNvPr id="11" name="Picture 10">
            <a:extLst>
              <a:ext uri="{FF2B5EF4-FFF2-40B4-BE49-F238E27FC236}">
                <a16:creationId xmlns:a16="http://schemas.microsoft.com/office/drawing/2014/main" id="{2A23DADD-AE16-EEEB-97F2-CC10B5E2FF2E}"/>
              </a:ext>
            </a:extLst>
          </p:cNvPr>
          <p:cNvPicPr>
            <a:picLocks noChangeAspect="1"/>
          </p:cNvPicPr>
          <p:nvPr/>
        </p:nvPicPr>
        <p:blipFill rotWithShape="1">
          <a:blip r:embed="rId4"/>
          <a:srcRect b="85872"/>
          <a:stretch/>
        </p:blipFill>
        <p:spPr>
          <a:xfrm>
            <a:off x="5391690" y="1049192"/>
            <a:ext cx="6736715" cy="965748"/>
          </a:xfrm>
          <a:prstGeom prst="rect">
            <a:avLst/>
          </a:prstGeom>
        </p:spPr>
      </p:pic>
      <p:sp>
        <p:nvSpPr>
          <p:cNvPr id="9" name="Rectangle 8">
            <a:extLst>
              <a:ext uri="{FF2B5EF4-FFF2-40B4-BE49-F238E27FC236}">
                <a16:creationId xmlns:a16="http://schemas.microsoft.com/office/drawing/2014/main" id="{5F5DBB9F-61B3-B61F-9C6E-E99CFBE356AD}"/>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1A4A8D-DBE0-6075-4A62-43853912AE70}"/>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Share a real application use of Routing?</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3A24DBF-38F0-64E5-65DB-30DB09C40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17" name="TextBox 16">
            <a:extLst>
              <a:ext uri="{FF2B5EF4-FFF2-40B4-BE49-F238E27FC236}">
                <a16:creationId xmlns:a16="http://schemas.microsoft.com/office/drawing/2014/main" id="{4C7C283A-4A05-182E-803B-50A72DE1F668}"/>
              </a:ext>
            </a:extLst>
          </p:cNvPr>
          <p:cNvSpPr txBox="1"/>
          <p:nvPr/>
        </p:nvSpPr>
        <p:spPr>
          <a:xfrm>
            <a:off x="355694" y="991155"/>
            <a:ext cx="422900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Routing is used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authenticating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requests based on the token available in request header.</a:t>
            </a:r>
          </a:p>
        </p:txBody>
      </p:sp>
      <p:pic>
        <p:nvPicPr>
          <p:cNvPr id="5" name="Picture 4">
            <a:extLst>
              <a:ext uri="{FF2B5EF4-FFF2-40B4-BE49-F238E27FC236}">
                <a16:creationId xmlns:a16="http://schemas.microsoft.com/office/drawing/2014/main" id="{8D703ABE-9E62-D94E-79E1-7D31B590C55F}"/>
              </a:ext>
            </a:extLst>
          </p:cNvPr>
          <p:cNvPicPr>
            <a:picLocks noChangeAspect="1"/>
          </p:cNvPicPr>
          <p:nvPr/>
        </p:nvPicPr>
        <p:blipFill rotWithShape="1">
          <a:blip r:embed="rId4"/>
          <a:srcRect t="13386" b="51500"/>
          <a:stretch/>
        </p:blipFill>
        <p:spPr>
          <a:xfrm>
            <a:off x="5391690" y="1964140"/>
            <a:ext cx="6736715" cy="2400299"/>
          </a:xfrm>
          <a:prstGeom prst="rect">
            <a:avLst/>
          </a:prstGeom>
        </p:spPr>
      </p:pic>
      <p:pic>
        <p:nvPicPr>
          <p:cNvPr id="6" name="Picture 5">
            <a:extLst>
              <a:ext uri="{FF2B5EF4-FFF2-40B4-BE49-F238E27FC236}">
                <a16:creationId xmlns:a16="http://schemas.microsoft.com/office/drawing/2014/main" id="{4A118E36-FE81-2A9A-1AE0-C0A2134D8309}"/>
              </a:ext>
            </a:extLst>
          </p:cNvPr>
          <p:cNvPicPr>
            <a:picLocks noChangeAspect="1"/>
          </p:cNvPicPr>
          <p:nvPr/>
        </p:nvPicPr>
        <p:blipFill rotWithShape="1">
          <a:blip r:embed="rId4"/>
          <a:srcRect t="48128" b="30878"/>
          <a:stretch/>
        </p:blipFill>
        <p:spPr>
          <a:xfrm>
            <a:off x="5391689" y="4258478"/>
            <a:ext cx="6736715" cy="1435100"/>
          </a:xfrm>
          <a:prstGeom prst="rect">
            <a:avLst/>
          </a:prstGeom>
        </p:spPr>
      </p:pic>
      <p:pic>
        <p:nvPicPr>
          <p:cNvPr id="7" name="Picture 6">
            <a:extLst>
              <a:ext uri="{FF2B5EF4-FFF2-40B4-BE49-F238E27FC236}">
                <a16:creationId xmlns:a16="http://schemas.microsoft.com/office/drawing/2014/main" id="{AEAE4606-8657-73D5-0463-F3CD779E7E36}"/>
              </a:ext>
            </a:extLst>
          </p:cNvPr>
          <p:cNvPicPr>
            <a:picLocks noChangeAspect="1"/>
          </p:cNvPicPr>
          <p:nvPr/>
        </p:nvPicPr>
        <p:blipFill rotWithShape="1">
          <a:blip r:embed="rId4"/>
          <a:srcRect t="69292" b="16581"/>
          <a:stretch/>
        </p:blipFill>
        <p:spPr>
          <a:xfrm>
            <a:off x="5376396" y="5766696"/>
            <a:ext cx="6736715" cy="965748"/>
          </a:xfrm>
          <a:prstGeom prst="rect">
            <a:avLst/>
          </a:prstGeom>
        </p:spPr>
      </p:pic>
      <p:cxnSp>
        <p:nvCxnSpPr>
          <p:cNvPr id="10" name="Straight Arrow Connector 9">
            <a:extLst>
              <a:ext uri="{FF2B5EF4-FFF2-40B4-BE49-F238E27FC236}">
                <a16:creationId xmlns:a16="http://schemas.microsoft.com/office/drawing/2014/main" id="{E23BD973-27B1-0F0E-E4AB-849D7D6912FA}"/>
              </a:ext>
            </a:extLst>
          </p:cNvPr>
          <p:cNvCxnSpPr>
            <a:cxnSpLocks/>
          </p:cNvCxnSpPr>
          <p:nvPr/>
        </p:nvCxnSpPr>
        <p:spPr>
          <a:xfrm flipH="1">
            <a:off x="3379105" y="3749582"/>
            <a:ext cx="3313795" cy="150821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descr="Artificial Intelligence with solid fill">
            <a:extLst>
              <a:ext uri="{FF2B5EF4-FFF2-40B4-BE49-F238E27FC236}">
                <a16:creationId xmlns:a16="http://schemas.microsoft.com/office/drawing/2014/main" id="{5FB35C30-DD07-E09B-1904-8081FF2DDC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9912" y="155508"/>
            <a:ext cx="559216" cy="559216"/>
          </a:xfrm>
          <a:prstGeom prst="rect">
            <a:avLst/>
          </a:prstGeom>
        </p:spPr>
      </p:pic>
      <p:sp>
        <p:nvSpPr>
          <p:cNvPr id="8" name="TextBox 7">
            <a:extLst>
              <a:ext uri="{FF2B5EF4-FFF2-40B4-BE49-F238E27FC236}">
                <a16:creationId xmlns:a16="http://schemas.microsoft.com/office/drawing/2014/main" id="{F508DE43-918E-8402-C6D0-80C6FD72245C}"/>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875428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969C8-547A-A6E1-6A0B-117581D74F3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7218E57-9442-1B4B-8EC7-129F3500D22E}"/>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F1EA63-DA99-0CC0-B553-65031316C79F}"/>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ea typeface="+mn-ea"/>
                <a:cs typeface="+mn-cs"/>
              </a:rPr>
              <a:t>Node.js </a:t>
            </a:r>
            <a:r>
              <a:rPr kumimoji="0" lang="en-US" sz="2400" b="1" i="0" u="none" strike="noStrike" kern="1200" cap="none" spc="0" normalizeH="0" baseline="0" noProof="0" dirty="0">
                <a:ln>
                  <a:noFill/>
                </a:ln>
                <a:solidFill>
                  <a:schemeClr val="bg1"/>
                </a:solidFill>
                <a:effectLst/>
                <a:uLnTx/>
                <a:uFillTx/>
                <a:ea typeface="+mn-ea"/>
                <a:cs typeface="+mn-cs"/>
              </a:rPr>
              <a:t>&amp;</a:t>
            </a:r>
            <a:r>
              <a:rPr kumimoji="0" lang="en-US" sz="2400" b="1" i="0" u="none" strike="noStrike" kern="1200" cap="none" spc="0" normalizeH="0" baseline="0" noProof="0" dirty="0">
                <a:ln>
                  <a:noFill/>
                </a:ln>
                <a:solidFill>
                  <a:srgbClr val="FFFF00"/>
                </a:solidFill>
                <a:effectLst/>
                <a:uLnTx/>
                <a:uFillTx/>
                <a:ea typeface="+mn-ea"/>
                <a:cs typeface="+mn-cs"/>
              </a:rPr>
              <a:t> Express.js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0308CE9-329E-696E-6E89-EDE101AA1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2068" name="TextBox 2067">
            <a:extLst>
              <a:ext uri="{FF2B5EF4-FFF2-40B4-BE49-F238E27FC236}">
                <a16:creationId xmlns:a16="http://schemas.microsoft.com/office/drawing/2014/main" id="{C7169217-C005-CCC1-39FF-46DD2C0EADF3}"/>
              </a:ext>
            </a:extLst>
          </p:cNvPr>
          <p:cNvSpPr txBox="1"/>
          <p:nvPr/>
        </p:nvSpPr>
        <p:spPr>
          <a:xfrm>
            <a:off x="355695" y="1119423"/>
            <a:ext cx="5740305"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Node.js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runtime environment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allows the execution of JavaScript code server-side.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Express.js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framework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built on the top Node.js. </a:t>
            </a:r>
          </a:p>
          <a:p>
            <a:pPr marL="742950" marR="0" lvl="1"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designed to simplify the process of building web applications and APIs by providing a set of features like simple routing system, middleware support etc.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6CA22C8-63A8-A793-76D1-72BF137BC01C}"/>
              </a:ext>
            </a:extLst>
          </p:cNvPr>
          <p:cNvSpPr txBox="1"/>
          <p:nvPr/>
        </p:nvSpPr>
        <p:spPr>
          <a:xfrm>
            <a:off x="8807353" y="1158233"/>
            <a:ext cx="18343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Language</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946E7BD-DDF0-B452-522E-35EE23ED36C6}"/>
              </a:ext>
            </a:extLst>
          </p:cNvPr>
          <p:cNvSpPr txBox="1"/>
          <p:nvPr/>
        </p:nvSpPr>
        <p:spPr>
          <a:xfrm>
            <a:off x="8867031" y="5988138"/>
            <a:ext cx="18343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Framework</a:t>
            </a:r>
            <a:endPar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326BF3C4-1353-0A03-4D7B-D3CF5D875753}"/>
              </a:ext>
            </a:extLst>
          </p:cNvPr>
          <p:cNvCxnSpPr>
            <a:cxnSpLocks/>
          </p:cNvCxnSpPr>
          <p:nvPr/>
        </p:nvCxnSpPr>
        <p:spPr>
          <a:xfrm>
            <a:off x="9355253" y="2928590"/>
            <a:ext cx="0" cy="214641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3C49E85-C8E6-ECA4-8AFC-04ABA1D321B5}"/>
              </a:ext>
            </a:extLst>
          </p:cNvPr>
          <p:cNvPicPr>
            <a:picLocks noChangeAspect="1"/>
          </p:cNvPicPr>
          <p:nvPr/>
        </p:nvPicPr>
        <p:blipFill>
          <a:blip r:embed="rId4"/>
          <a:stretch>
            <a:fillRect/>
          </a:stretch>
        </p:blipFill>
        <p:spPr>
          <a:xfrm>
            <a:off x="8881371" y="1495463"/>
            <a:ext cx="1044030" cy="1318374"/>
          </a:xfrm>
          <a:prstGeom prst="rect">
            <a:avLst/>
          </a:prstGeom>
        </p:spPr>
      </p:pic>
      <p:sp>
        <p:nvSpPr>
          <p:cNvPr id="11" name="Rectangle: Rounded Corners 10">
            <a:extLst>
              <a:ext uri="{FF2B5EF4-FFF2-40B4-BE49-F238E27FC236}">
                <a16:creationId xmlns:a16="http://schemas.microsoft.com/office/drawing/2014/main" id="{BE0E5A91-F77A-6ED6-DEF6-D0EBFE43E00F}"/>
              </a:ext>
            </a:extLst>
          </p:cNvPr>
          <p:cNvSpPr/>
          <p:nvPr/>
        </p:nvSpPr>
        <p:spPr>
          <a:xfrm>
            <a:off x="8953385" y="4074610"/>
            <a:ext cx="1051452" cy="4369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Node.js</a:t>
            </a:r>
          </a:p>
        </p:txBody>
      </p:sp>
      <p:pic>
        <p:nvPicPr>
          <p:cNvPr id="12" name="Picture 11">
            <a:extLst>
              <a:ext uri="{FF2B5EF4-FFF2-40B4-BE49-F238E27FC236}">
                <a16:creationId xmlns:a16="http://schemas.microsoft.com/office/drawing/2014/main" id="{778CE49C-445E-1033-5C2B-1FA0F84C5ACD}"/>
              </a:ext>
            </a:extLst>
          </p:cNvPr>
          <p:cNvPicPr>
            <a:picLocks noChangeAspect="1"/>
          </p:cNvPicPr>
          <p:nvPr/>
        </p:nvPicPr>
        <p:blipFill>
          <a:blip r:embed="rId5"/>
          <a:stretch>
            <a:fillRect/>
          </a:stretch>
        </p:blipFill>
        <p:spPr>
          <a:xfrm>
            <a:off x="9091642" y="5163986"/>
            <a:ext cx="833759" cy="833759"/>
          </a:xfrm>
          <a:prstGeom prst="rect">
            <a:avLst/>
          </a:prstGeom>
        </p:spPr>
      </p:pic>
      <p:sp>
        <p:nvSpPr>
          <p:cNvPr id="13" name="Rectangle: Rounded Corners 12">
            <a:extLst>
              <a:ext uri="{FF2B5EF4-FFF2-40B4-BE49-F238E27FC236}">
                <a16:creationId xmlns:a16="http://schemas.microsoft.com/office/drawing/2014/main" id="{16E0FB9C-574A-629D-AE27-CC244974DACD}"/>
              </a:ext>
            </a:extLst>
          </p:cNvPr>
          <p:cNvSpPr/>
          <p:nvPr/>
        </p:nvSpPr>
        <p:spPr>
          <a:xfrm>
            <a:off x="8494309" y="3503682"/>
            <a:ext cx="1721888" cy="51355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Runtime Environment</a:t>
            </a:r>
          </a:p>
        </p:txBody>
      </p:sp>
      <p:sp>
        <p:nvSpPr>
          <p:cNvPr id="4" name="Rectangle: Rounded Corners 3">
            <a:extLst>
              <a:ext uri="{FF2B5EF4-FFF2-40B4-BE49-F238E27FC236}">
                <a16:creationId xmlns:a16="http://schemas.microsoft.com/office/drawing/2014/main" id="{4A86FBC6-531A-3DD2-6A3F-DCE290601CBC}"/>
              </a:ext>
            </a:extLst>
          </p:cNvPr>
          <p:cNvSpPr/>
          <p:nvPr/>
        </p:nvSpPr>
        <p:spPr>
          <a:xfrm>
            <a:off x="8325853" y="3427747"/>
            <a:ext cx="2315876" cy="3018229"/>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E7A27F1-C27B-2F3D-05AD-DA3637EBFEB6}"/>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9271618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C77D-077E-2FBF-F8E2-9502E1B4CF2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199DBC4-D66C-61C0-AA84-66DDE3954728}"/>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C39C18-7F09-79AF-37BE-3FD3867B6E19}"/>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Route </a:t>
            </a:r>
            <a:r>
              <a:rPr lang="en-US" sz="2400" b="1" dirty="0">
                <a:solidFill>
                  <a:srgbClr val="FFFF00"/>
                </a:solidFill>
                <a:ea typeface="+mn-ea"/>
                <a:cs typeface="+mn-cs"/>
              </a:rPr>
              <a:t>C</a:t>
            </a:r>
            <a:r>
              <a:rPr kumimoji="0" lang="en-US" sz="2400" b="1" i="0" u="none" strike="noStrike" kern="1200" cap="none" spc="0" normalizeH="0" baseline="0" noProof="0" dirty="0" err="1">
                <a:ln>
                  <a:noFill/>
                </a:ln>
                <a:solidFill>
                  <a:srgbClr val="FFFF00"/>
                </a:solidFill>
                <a:effectLst/>
                <a:uLnTx/>
                <a:uFillTx/>
                <a:ea typeface="+mn-ea"/>
                <a:cs typeface="+mn-cs"/>
              </a:rPr>
              <a:t>haining</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13BDFB39-9F91-DFBF-903D-81861700B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0" name="Picture 9">
            <a:extLst>
              <a:ext uri="{FF2B5EF4-FFF2-40B4-BE49-F238E27FC236}">
                <a16:creationId xmlns:a16="http://schemas.microsoft.com/office/drawing/2014/main" id="{A65C98E9-2F49-6330-A114-8ABBDB806F7E}"/>
              </a:ext>
            </a:extLst>
          </p:cNvPr>
          <p:cNvPicPr>
            <a:picLocks noChangeAspect="1"/>
          </p:cNvPicPr>
          <p:nvPr/>
        </p:nvPicPr>
        <p:blipFill rotWithShape="1">
          <a:blip r:embed="rId4"/>
          <a:srcRect r="2422" b="87731"/>
          <a:stretch/>
        </p:blipFill>
        <p:spPr>
          <a:xfrm>
            <a:off x="5256306" y="1010775"/>
            <a:ext cx="6856803" cy="749610"/>
          </a:xfrm>
          <a:prstGeom prst="rect">
            <a:avLst/>
          </a:prstGeom>
        </p:spPr>
      </p:pic>
      <p:pic>
        <p:nvPicPr>
          <p:cNvPr id="12" name="Picture 11">
            <a:extLst>
              <a:ext uri="{FF2B5EF4-FFF2-40B4-BE49-F238E27FC236}">
                <a16:creationId xmlns:a16="http://schemas.microsoft.com/office/drawing/2014/main" id="{93BFA789-49DB-E90E-EDDA-B4015AC62E37}"/>
              </a:ext>
            </a:extLst>
          </p:cNvPr>
          <p:cNvPicPr>
            <a:picLocks noChangeAspect="1"/>
          </p:cNvPicPr>
          <p:nvPr/>
        </p:nvPicPr>
        <p:blipFill>
          <a:blip r:embed="rId5"/>
          <a:stretch>
            <a:fillRect/>
          </a:stretch>
        </p:blipFill>
        <p:spPr>
          <a:xfrm>
            <a:off x="707052" y="4961973"/>
            <a:ext cx="4086795" cy="1667108"/>
          </a:xfrm>
          <a:prstGeom prst="rect">
            <a:avLst/>
          </a:prstGeom>
          <a:ln>
            <a:solidFill>
              <a:schemeClr val="bg1">
                <a:lumMod val="95000"/>
              </a:schemeClr>
            </a:solidFill>
          </a:ln>
        </p:spPr>
      </p:pic>
      <p:pic>
        <p:nvPicPr>
          <p:cNvPr id="4" name="Picture 3">
            <a:extLst>
              <a:ext uri="{FF2B5EF4-FFF2-40B4-BE49-F238E27FC236}">
                <a16:creationId xmlns:a16="http://schemas.microsoft.com/office/drawing/2014/main" id="{4243456D-64EB-3298-1A2D-19E93CBBC6C6}"/>
              </a:ext>
            </a:extLst>
          </p:cNvPr>
          <p:cNvPicPr>
            <a:picLocks noChangeAspect="1"/>
          </p:cNvPicPr>
          <p:nvPr/>
        </p:nvPicPr>
        <p:blipFill rotWithShape="1">
          <a:blip r:embed="rId4"/>
          <a:srcRect t="12731" r="2422" b="49655"/>
          <a:stretch/>
        </p:blipFill>
        <p:spPr>
          <a:xfrm>
            <a:off x="5256307" y="1668406"/>
            <a:ext cx="6856804" cy="2298113"/>
          </a:xfrm>
          <a:prstGeom prst="rect">
            <a:avLst/>
          </a:prstGeom>
        </p:spPr>
      </p:pic>
      <p:pic>
        <p:nvPicPr>
          <p:cNvPr id="5" name="Picture 4">
            <a:extLst>
              <a:ext uri="{FF2B5EF4-FFF2-40B4-BE49-F238E27FC236}">
                <a16:creationId xmlns:a16="http://schemas.microsoft.com/office/drawing/2014/main" id="{675DE99C-D867-A211-3C0B-8D09EA7AD8ED}"/>
              </a:ext>
            </a:extLst>
          </p:cNvPr>
          <p:cNvPicPr>
            <a:picLocks noChangeAspect="1"/>
          </p:cNvPicPr>
          <p:nvPr/>
        </p:nvPicPr>
        <p:blipFill rotWithShape="1">
          <a:blip r:embed="rId4"/>
          <a:srcRect t="52658" r="2422" b="21417"/>
          <a:stretch/>
        </p:blipFill>
        <p:spPr>
          <a:xfrm>
            <a:off x="5243949" y="3964075"/>
            <a:ext cx="6856806" cy="1583978"/>
          </a:xfrm>
          <a:prstGeom prst="rect">
            <a:avLst/>
          </a:prstGeom>
        </p:spPr>
      </p:pic>
      <p:pic>
        <p:nvPicPr>
          <p:cNvPr id="6" name="Picture 5">
            <a:extLst>
              <a:ext uri="{FF2B5EF4-FFF2-40B4-BE49-F238E27FC236}">
                <a16:creationId xmlns:a16="http://schemas.microsoft.com/office/drawing/2014/main" id="{67208F97-0779-228C-E227-B758B2DC67E6}"/>
              </a:ext>
            </a:extLst>
          </p:cNvPr>
          <p:cNvPicPr>
            <a:picLocks noChangeAspect="1"/>
          </p:cNvPicPr>
          <p:nvPr/>
        </p:nvPicPr>
        <p:blipFill rotWithShape="1">
          <a:blip r:embed="rId4"/>
          <a:srcRect t="78101" r="2422" b="969"/>
          <a:stretch/>
        </p:blipFill>
        <p:spPr>
          <a:xfrm>
            <a:off x="5243950" y="5373791"/>
            <a:ext cx="6856805" cy="1278776"/>
          </a:xfrm>
          <a:prstGeom prst="rect">
            <a:avLst/>
          </a:prstGeom>
        </p:spPr>
      </p:pic>
      <p:cxnSp>
        <p:nvCxnSpPr>
          <p:cNvPr id="13" name="Straight Arrow Connector 12">
            <a:extLst>
              <a:ext uri="{FF2B5EF4-FFF2-40B4-BE49-F238E27FC236}">
                <a16:creationId xmlns:a16="http://schemas.microsoft.com/office/drawing/2014/main" id="{EA641D73-1B4C-29FB-9492-6611F309A2F6}"/>
              </a:ext>
            </a:extLst>
          </p:cNvPr>
          <p:cNvCxnSpPr>
            <a:cxnSpLocks/>
          </p:cNvCxnSpPr>
          <p:nvPr/>
        </p:nvCxnSpPr>
        <p:spPr>
          <a:xfrm flipH="1">
            <a:off x="4176215" y="4961973"/>
            <a:ext cx="1396682" cy="93142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4CA414-F916-E48A-7369-E189FD9E3751}"/>
              </a:ext>
            </a:extLst>
          </p:cNvPr>
          <p:cNvSpPr txBox="1"/>
          <p:nvPr/>
        </p:nvSpPr>
        <p:spPr>
          <a:xfrm>
            <a:off x="355694" y="1009089"/>
            <a:ext cx="4438153"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 chaining is a process defining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multiple route handlers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a single route.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pattern helps in modularity, organizing code, improving readability, and separating concerns.</a:t>
            </a:r>
          </a:p>
        </p:txBody>
      </p:sp>
      <p:pic>
        <p:nvPicPr>
          <p:cNvPr id="7" name="Picture 6">
            <a:extLst>
              <a:ext uri="{FF2B5EF4-FFF2-40B4-BE49-F238E27FC236}">
                <a16:creationId xmlns:a16="http://schemas.microsoft.com/office/drawing/2014/main" id="{CE16AA52-F6DA-C079-CA93-82A2748EE1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1353" y="300150"/>
            <a:ext cx="905321" cy="360181"/>
          </a:xfrm>
          <a:prstGeom prst="rect">
            <a:avLst/>
          </a:prstGeom>
        </p:spPr>
      </p:pic>
      <p:sp>
        <p:nvSpPr>
          <p:cNvPr id="8" name="TextBox 7">
            <a:extLst>
              <a:ext uri="{FF2B5EF4-FFF2-40B4-BE49-F238E27FC236}">
                <a16:creationId xmlns:a16="http://schemas.microsoft.com/office/drawing/2014/main" id="{75958C02-DE63-7679-0815-FD256CEC641D}"/>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7371982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B921F-7698-ACA4-8F46-DB535EC00A5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3796147-2B51-65C4-F384-E3DE2A3E11F0}"/>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578112-C45D-2AFB-F9DC-3B46DDD07891}"/>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Route Nesting</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04F282C5-A0A3-16FA-9894-B0BDCDE80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Diagram 3">
            <a:extLst>
              <a:ext uri="{FF2B5EF4-FFF2-40B4-BE49-F238E27FC236}">
                <a16:creationId xmlns:a16="http://schemas.microsoft.com/office/drawing/2014/main" id="{449AC101-91EB-A982-9C3A-2D75330F81F6}"/>
              </a:ext>
            </a:extLst>
          </p:cNvPr>
          <p:cNvGraphicFramePr/>
          <p:nvPr/>
        </p:nvGraphicFramePr>
        <p:xfrm>
          <a:off x="5161035" y="1483583"/>
          <a:ext cx="6675271" cy="6022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a:extLst>
              <a:ext uri="{FF2B5EF4-FFF2-40B4-BE49-F238E27FC236}">
                <a16:creationId xmlns:a16="http://schemas.microsoft.com/office/drawing/2014/main" id="{C3A261E4-C5AF-88DD-AE6A-4DB16C8CD321}"/>
              </a:ext>
            </a:extLst>
          </p:cNvPr>
          <p:cNvSpPr txBox="1"/>
          <p:nvPr/>
        </p:nvSpPr>
        <p:spPr>
          <a:xfrm>
            <a:off x="355694" y="1056331"/>
            <a:ext cx="5526122"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Route nesting organize routes hierarchically by grouping related routes under a common URL prefix.</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Advantage: This allows you to create more modular and structured routes, making your codebase easier to manage and maintain.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A635962-D8AB-8B3E-2186-D169DF0E2A01}"/>
              </a:ext>
            </a:extLst>
          </p:cNvPr>
          <p:cNvSpPr txBox="1"/>
          <p:nvPr/>
        </p:nvSpPr>
        <p:spPr>
          <a:xfrm>
            <a:off x="1056616" y="3151852"/>
            <a:ext cx="5039384"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Route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www.example.com/users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www.example.com/users/profile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Route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www.example.com/products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www.example.com/products/features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www.example.com/products/ratings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7BE930E-620A-6483-5AE3-9CCDBE0CD143}"/>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419652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85989-F382-0332-AE28-CECD480FAB4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F823079-1CE4-7A2A-9A6C-BACF267DB72D}"/>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374D8D-68EA-6C47-9E8C-2D39609E1750}"/>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implement </a:t>
            </a:r>
            <a:r>
              <a:rPr kumimoji="0" lang="en-US" sz="2400" b="1" i="0" u="none" strike="noStrike" kern="1200" cap="none" spc="0" normalizeH="0" baseline="0" noProof="0" dirty="0">
                <a:ln>
                  <a:noFill/>
                </a:ln>
                <a:solidFill>
                  <a:srgbClr val="FFFF00"/>
                </a:solidFill>
                <a:effectLst/>
                <a:uLnTx/>
                <a:uFillTx/>
                <a:ea typeface="+mn-ea"/>
                <a:cs typeface="+mn-cs"/>
              </a:rPr>
              <a:t>route nesting</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0DC986A3-AB2F-BB8E-F59A-564E7FC14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4" name="Picture 13">
            <a:extLst>
              <a:ext uri="{FF2B5EF4-FFF2-40B4-BE49-F238E27FC236}">
                <a16:creationId xmlns:a16="http://schemas.microsoft.com/office/drawing/2014/main" id="{3D63E1FE-DDA0-13D6-50F6-658009B7503D}"/>
              </a:ext>
            </a:extLst>
          </p:cNvPr>
          <p:cNvPicPr>
            <a:picLocks noChangeAspect="1"/>
          </p:cNvPicPr>
          <p:nvPr/>
        </p:nvPicPr>
        <p:blipFill>
          <a:blip r:embed="rId4"/>
          <a:stretch>
            <a:fillRect/>
          </a:stretch>
        </p:blipFill>
        <p:spPr>
          <a:xfrm>
            <a:off x="6888675" y="1923077"/>
            <a:ext cx="5048050" cy="4032246"/>
          </a:xfrm>
          <a:prstGeom prst="rect">
            <a:avLst/>
          </a:prstGeom>
        </p:spPr>
      </p:pic>
      <p:pic>
        <p:nvPicPr>
          <p:cNvPr id="24" name="Picture 23">
            <a:extLst>
              <a:ext uri="{FF2B5EF4-FFF2-40B4-BE49-F238E27FC236}">
                <a16:creationId xmlns:a16="http://schemas.microsoft.com/office/drawing/2014/main" id="{3E80EBAE-0604-9521-B2F3-F29CE4298C8A}"/>
              </a:ext>
            </a:extLst>
          </p:cNvPr>
          <p:cNvPicPr>
            <a:picLocks noChangeAspect="1"/>
          </p:cNvPicPr>
          <p:nvPr/>
        </p:nvPicPr>
        <p:blipFill>
          <a:blip r:embed="rId5"/>
          <a:stretch>
            <a:fillRect/>
          </a:stretch>
        </p:blipFill>
        <p:spPr>
          <a:xfrm>
            <a:off x="672966" y="964598"/>
            <a:ext cx="4434086" cy="3539489"/>
          </a:xfrm>
          <a:prstGeom prst="rect">
            <a:avLst/>
          </a:prstGeom>
        </p:spPr>
      </p:pic>
      <p:pic>
        <p:nvPicPr>
          <p:cNvPr id="26" name="Picture 25">
            <a:extLst>
              <a:ext uri="{FF2B5EF4-FFF2-40B4-BE49-F238E27FC236}">
                <a16:creationId xmlns:a16="http://schemas.microsoft.com/office/drawing/2014/main" id="{E14A7323-A217-A28D-22B1-4A0F633DD0A2}"/>
              </a:ext>
            </a:extLst>
          </p:cNvPr>
          <p:cNvPicPr>
            <a:picLocks noChangeAspect="1"/>
          </p:cNvPicPr>
          <p:nvPr/>
        </p:nvPicPr>
        <p:blipFill>
          <a:blip r:embed="rId6"/>
          <a:stretch>
            <a:fillRect/>
          </a:stretch>
        </p:blipFill>
        <p:spPr>
          <a:xfrm>
            <a:off x="672966" y="4599775"/>
            <a:ext cx="4434086" cy="2191134"/>
          </a:xfrm>
          <a:prstGeom prst="rect">
            <a:avLst/>
          </a:prstGeom>
        </p:spPr>
      </p:pic>
      <p:cxnSp>
        <p:nvCxnSpPr>
          <p:cNvPr id="27" name="Straight Arrow Connector 26">
            <a:extLst>
              <a:ext uri="{FF2B5EF4-FFF2-40B4-BE49-F238E27FC236}">
                <a16:creationId xmlns:a16="http://schemas.microsoft.com/office/drawing/2014/main" id="{AD28E201-67CB-BE3C-015E-C3EA630AFF0B}"/>
              </a:ext>
            </a:extLst>
          </p:cNvPr>
          <p:cNvCxnSpPr>
            <a:cxnSpLocks/>
          </p:cNvCxnSpPr>
          <p:nvPr/>
        </p:nvCxnSpPr>
        <p:spPr>
          <a:xfrm>
            <a:off x="3704492" y="4314092"/>
            <a:ext cx="338045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B622FF-2BA6-9C32-C19E-B03A0775CF8C}"/>
              </a:ext>
            </a:extLst>
          </p:cNvPr>
          <p:cNvCxnSpPr>
            <a:cxnSpLocks/>
          </p:cNvCxnSpPr>
          <p:nvPr/>
        </p:nvCxnSpPr>
        <p:spPr>
          <a:xfrm flipV="1">
            <a:off x="3868615" y="4599775"/>
            <a:ext cx="3216335" cy="193388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1D5E3C6-ACE4-F635-8085-ABCFA6AF581E}"/>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1681515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1148007"/>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Template Engines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in Express.js?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Name some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Template Engines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libraries?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How to implement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EJS templating engine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in a Express.js application?</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10. Express - Template Engines</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2B6887-9D7B-45DD-9E70-89B6A93F441A}"/>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main index</a:t>
            </a:r>
            <a:endParaRPr lang="en-IN" sz="1400" dirty="0"/>
          </a:p>
        </p:txBody>
      </p:sp>
    </p:spTree>
    <p:extLst>
      <p:ext uri="{BB962C8B-B14F-4D97-AF65-F5344CB8AC3E}">
        <p14:creationId xmlns:p14="http://schemas.microsoft.com/office/powerpoint/2010/main" val="4020097959"/>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C551A-6FFB-CF00-7BF5-1A71A067796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FF19321-8443-E5F0-829A-393DFC1376A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4F80E9-6F78-AB6A-3223-1BEBE5D7840B}"/>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Template Engines</a:t>
            </a:r>
            <a:r>
              <a:rPr kumimoji="0" lang="en-US" sz="2400" b="1" i="0" u="none" strike="noStrike" kern="1200" cap="none" spc="0" normalizeH="0" baseline="0" noProof="0" dirty="0">
                <a:ln>
                  <a:noFill/>
                </a:ln>
                <a:solidFill>
                  <a:schemeClr val="bg1"/>
                </a:solidFill>
                <a:effectLst/>
                <a:uLnTx/>
                <a:uFillTx/>
                <a:ea typeface="+mn-ea"/>
                <a:cs typeface="+mn-cs"/>
              </a:rPr>
              <a:t> in Express.js?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240733C5-334C-F42E-43E8-9F6263412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5" name="Graphic 4" descr="Database with solid fill">
            <a:extLst>
              <a:ext uri="{FF2B5EF4-FFF2-40B4-BE49-F238E27FC236}">
                <a16:creationId xmlns:a16="http://schemas.microsoft.com/office/drawing/2014/main" id="{63E2D94E-6E7C-2463-499D-F111590B75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46756" y="2648853"/>
            <a:ext cx="1664970" cy="1664970"/>
          </a:xfrm>
          <a:prstGeom prst="rect">
            <a:avLst/>
          </a:prstGeom>
        </p:spPr>
      </p:pic>
      <p:pic>
        <p:nvPicPr>
          <p:cNvPr id="7" name="Picture 6">
            <a:extLst>
              <a:ext uri="{FF2B5EF4-FFF2-40B4-BE49-F238E27FC236}">
                <a16:creationId xmlns:a16="http://schemas.microsoft.com/office/drawing/2014/main" id="{1B8F2594-0F95-1CF7-ECD2-D9C4A5D989E6}"/>
              </a:ext>
            </a:extLst>
          </p:cNvPr>
          <p:cNvPicPr>
            <a:picLocks noChangeAspect="1"/>
          </p:cNvPicPr>
          <p:nvPr/>
        </p:nvPicPr>
        <p:blipFill>
          <a:blip r:embed="rId6"/>
          <a:stretch>
            <a:fillRect/>
          </a:stretch>
        </p:blipFill>
        <p:spPr>
          <a:xfrm>
            <a:off x="879851" y="4820743"/>
            <a:ext cx="3223520" cy="986792"/>
          </a:xfrm>
          <a:prstGeom prst="rect">
            <a:avLst/>
          </a:prstGeom>
        </p:spPr>
      </p:pic>
      <p:pic>
        <p:nvPicPr>
          <p:cNvPr id="11" name="Graphic 10" descr="Gears with solid fill">
            <a:extLst>
              <a:ext uri="{FF2B5EF4-FFF2-40B4-BE49-F238E27FC236}">
                <a16:creationId xmlns:a16="http://schemas.microsoft.com/office/drawing/2014/main" id="{CF64A2E7-8625-C477-D939-F56F5F5961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1" y="3270153"/>
            <a:ext cx="1676400" cy="1676400"/>
          </a:xfrm>
          <a:prstGeom prst="rect">
            <a:avLst/>
          </a:prstGeom>
        </p:spPr>
      </p:pic>
      <p:pic>
        <p:nvPicPr>
          <p:cNvPr id="14" name="Graphic 13" descr="Document with solid fill">
            <a:extLst>
              <a:ext uri="{FF2B5EF4-FFF2-40B4-BE49-F238E27FC236}">
                <a16:creationId xmlns:a16="http://schemas.microsoft.com/office/drawing/2014/main" id="{7604DD60-B36B-789C-4598-E7E7854664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54231" y="3287660"/>
            <a:ext cx="1533083" cy="1533083"/>
          </a:xfrm>
          <a:prstGeom prst="rect">
            <a:avLst/>
          </a:prstGeom>
        </p:spPr>
      </p:pic>
      <p:cxnSp>
        <p:nvCxnSpPr>
          <p:cNvPr id="18" name="Straight Arrow Connector 17">
            <a:extLst>
              <a:ext uri="{FF2B5EF4-FFF2-40B4-BE49-F238E27FC236}">
                <a16:creationId xmlns:a16="http://schemas.microsoft.com/office/drawing/2014/main" id="{48F9B77C-1E60-7E97-3675-054D061F94CF}"/>
              </a:ext>
            </a:extLst>
          </p:cNvPr>
          <p:cNvCxnSpPr>
            <a:cxnSpLocks/>
          </p:cNvCxnSpPr>
          <p:nvPr/>
        </p:nvCxnSpPr>
        <p:spPr>
          <a:xfrm>
            <a:off x="3097530" y="3448492"/>
            <a:ext cx="3108960" cy="48079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E6CA84-2DB3-4C2B-F79D-875016497C91}"/>
              </a:ext>
            </a:extLst>
          </p:cNvPr>
          <p:cNvCxnSpPr>
            <a:cxnSpLocks/>
            <a:stCxn id="7" idx="3"/>
          </p:cNvCxnSpPr>
          <p:nvPr/>
        </p:nvCxnSpPr>
        <p:spPr>
          <a:xfrm flipV="1">
            <a:off x="4103371" y="4119783"/>
            <a:ext cx="1992629" cy="119435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575ED18-6A8C-ACC6-B165-7D07D8BE8F49}"/>
              </a:ext>
            </a:extLst>
          </p:cNvPr>
          <p:cNvCxnSpPr>
            <a:cxnSpLocks/>
          </p:cNvCxnSpPr>
          <p:nvPr/>
        </p:nvCxnSpPr>
        <p:spPr>
          <a:xfrm>
            <a:off x="7479291" y="4119783"/>
            <a:ext cx="1840229"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3FACD28E-1D04-9BFB-945D-614EC2FD9035}"/>
              </a:ext>
            </a:extLst>
          </p:cNvPr>
          <p:cNvSpPr/>
          <p:nvPr/>
        </p:nvSpPr>
        <p:spPr>
          <a:xfrm>
            <a:off x="1880235" y="2366413"/>
            <a:ext cx="1325880" cy="365760"/>
          </a:xfrm>
          <a:prstGeom prst="roundRect">
            <a:avLst/>
          </a:prstGeom>
          <a:solidFill>
            <a:schemeClr val="bg1">
              <a:lumMod val="9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Rectangle: Rounded Corners 34">
            <a:extLst>
              <a:ext uri="{FF2B5EF4-FFF2-40B4-BE49-F238E27FC236}">
                <a16:creationId xmlns:a16="http://schemas.microsoft.com/office/drawing/2014/main" id="{1C6161B2-4BF3-A36D-918A-F2D0C8673531}"/>
              </a:ext>
            </a:extLst>
          </p:cNvPr>
          <p:cNvSpPr/>
          <p:nvPr/>
        </p:nvSpPr>
        <p:spPr>
          <a:xfrm>
            <a:off x="1371600" y="5840322"/>
            <a:ext cx="2343150" cy="365760"/>
          </a:xfrm>
          <a:prstGeom prst="roundRect">
            <a:avLst/>
          </a:prstGeom>
          <a:solidFill>
            <a:schemeClr val="bg1">
              <a:lumMod val="9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Static HTML Template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237AE204-8369-837F-49E8-FB8184E8B119}"/>
              </a:ext>
            </a:extLst>
          </p:cNvPr>
          <p:cNvSpPr/>
          <p:nvPr/>
        </p:nvSpPr>
        <p:spPr>
          <a:xfrm>
            <a:off x="6014086" y="4902698"/>
            <a:ext cx="1840229" cy="365760"/>
          </a:xfrm>
          <a:prstGeom prst="roundRect">
            <a:avLst/>
          </a:prstGeom>
          <a:solidFill>
            <a:schemeClr val="bg1">
              <a:lumMod val="9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Template Engine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BA0F9BEE-CDCE-049C-3361-5AB5908AAD22}"/>
              </a:ext>
            </a:extLst>
          </p:cNvPr>
          <p:cNvSpPr/>
          <p:nvPr/>
        </p:nvSpPr>
        <p:spPr>
          <a:xfrm>
            <a:off x="9100657" y="4946553"/>
            <a:ext cx="1840229" cy="365760"/>
          </a:xfrm>
          <a:prstGeom prst="roundRect">
            <a:avLst/>
          </a:prstGeom>
          <a:solidFill>
            <a:schemeClr val="bg1">
              <a:lumMod val="9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Document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AE11B505-50C9-1CF7-69D6-FF27E1F3AE53}"/>
              </a:ext>
            </a:extLst>
          </p:cNvPr>
          <p:cNvSpPr txBox="1"/>
          <p:nvPr/>
        </p:nvSpPr>
        <p:spPr>
          <a:xfrm>
            <a:off x="355694" y="1056331"/>
            <a:ext cx="620512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emplate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engines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libraries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enable developers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generate dynamic HTML content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combining static HTML templates with data.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E1582F7-ECA1-D6C0-BB9E-0CE8C786FF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8093" y="267135"/>
            <a:ext cx="937845" cy="373121"/>
          </a:xfrm>
          <a:prstGeom prst="rect">
            <a:avLst/>
          </a:prstGeom>
        </p:spPr>
      </p:pic>
      <p:sp>
        <p:nvSpPr>
          <p:cNvPr id="4" name="TextBox 3">
            <a:extLst>
              <a:ext uri="{FF2B5EF4-FFF2-40B4-BE49-F238E27FC236}">
                <a16:creationId xmlns:a16="http://schemas.microsoft.com/office/drawing/2014/main" id="{B19D715E-8763-35F4-90C7-69399661F804}"/>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417399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CFB89-D883-2FD3-310C-AF31D331590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DF69365-0FEC-E984-BC8E-BDC9AAC50880}"/>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1D2914-EF2B-F520-04DF-A0851DC4C719}"/>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Name some </a:t>
            </a:r>
            <a:r>
              <a:rPr kumimoji="0" lang="en-US" sz="2400" b="1" i="0" u="none" strike="noStrike" kern="1200" cap="none" spc="0" normalizeH="0" baseline="0" noProof="0" dirty="0">
                <a:ln>
                  <a:noFill/>
                </a:ln>
                <a:solidFill>
                  <a:srgbClr val="FFFF00"/>
                </a:solidFill>
                <a:effectLst/>
                <a:uLnTx/>
                <a:uFillTx/>
                <a:ea typeface="+mn-ea"/>
                <a:cs typeface="+mn-cs"/>
              </a:rPr>
              <a:t>Template Engines </a:t>
            </a:r>
            <a:r>
              <a:rPr kumimoji="0" lang="en-US" sz="2400" b="1" i="0" u="none" strike="noStrike" kern="1200" cap="none" spc="0" normalizeH="0" baseline="0" noProof="0" dirty="0">
                <a:ln>
                  <a:noFill/>
                </a:ln>
                <a:solidFill>
                  <a:schemeClr val="bg1"/>
                </a:solidFill>
                <a:effectLst/>
                <a:uLnTx/>
                <a:uFillTx/>
                <a:ea typeface="+mn-ea"/>
                <a:cs typeface="+mn-cs"/>
              </a:rPr>
              <a:t>libraries?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79049534-4991-3AD5-F0EF-BE6C13FEA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Diagram 3">
            <a:extLst>
              <a:ext uri="{FF2B5EF4-FFF2-40B4-BE49-F238E27FC236}">
                <a16:creationId xmlns:a16="http://schemas.microsoft.com/office/drawing/2014/main" id="{46154406-2912-7FE2-4CB1-C12595A33D0F}"/>
              </a:ext>
            </a:extLst>
          </p:cNvPr>
          <p:cNvGraphicFramePr/>
          <p:nvPr/>
        </p:nvGraphicFramePr>
        <p:xfrm>
          <a:off x="-288290" y="1600199"/>
          <a:ext cx="8335010" cy="4508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5D45D3E7-C0A5-C35F-82E6-19557AE01223}"/>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794008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EFFD2-C997-95AF-886E-262C5F02823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0E32DFA-9FA8-5937-717F-1C635BF5F613}"/>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8CEA3-804D-DEF6-9642-DF1FE8ADFA09}"/>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implement </a:t>
            </a:r>
            <a:r>
              <a:rPr kumimoji="0" lang="en-US" sz="2400" b="1" i="0" u="none" strike="noStrike" kern="1200" cap="none" spc="0" normalizeH="0" baseline="0" noProof="0" dirty="0">
                <a:ln>
                  <a:noFill/>
                </a:ln>
                <a:solidFill>
                  <a:srgbClr val="FFFF00"/>
                </a:solidFill>
                <a:effectLst/>
                <a:uLnTx/>
                <a:uFillTx/>
                <a:ea typeface="+mn-ea"/>
                <a:cs typeface="+mn-cs"/>
              </a:rPr>
              <a:t>EJS templating engine</a:t>
            </a:r>
            <a:r>
              <a:rPr kumimoji="0" lang="en-US" sz="2400" b="1" i="0" u="none" strike="noStrike" kern="1200" cap="none" spc="0" normalizeH="0" baseline="0" noProof="0" dirty="0">
                <a:ln>
                  <a:noFill/>
                </a:ln>
                <a:solidFill>
                  <a:schemeClr val="bg1"/>
                </a:solidFill>
                <a:effectLst/>
                <a:uLnTx/>
                <a:uFillTx/>
                <a:ea typeface="+mn-ea"/>
                <a:cs typeface="+mn-cs"/>
              </a:rPr>
              <a:t> in a Express.js application?</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6EBDBC59-1D88-070B-D491-6E052D0E4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8" name="Picture 7">
            <a:extLst>
              <a:ext uri="{FF2B5EF4-FFF2-40B4-BE49-F238E27FC236}">
                <a16:creationId xmlns:a16="http://schemas.microsoft.com/office/drawing/2014/main" id="{570E9A5F-E08F-9768-E1E0-753D29B00E07}"/>
              </a:ext>
            </a:extLst>
          </p:cNvPr>
          <p:cNvPicPr>
            <a:picLocks noChangeAspect="1"/>
          </p:cNvPicPr>
          <p:nvPr/>
        </p:nvPicPr>
        <p:blipFill rotWithShape="1">
          <a:blip r:embed="rId4"/>
          <a:srcRect r="11128"/>
          <a:stretch/>
        </p:blipFill>
        <p:spPr>
          <a:xfrm>
            <a:off x="355694" y="1755310"/>
            <a:ext cx="2079532" cy="1361905"/>
          </a:xfrm>
          <a:prstGeom prst="rect">
            <a:avLst/>
          </a:prstGeom>
        </p:spPr>
      </p:pic>
      <p:pic>
        <p:nvPicPr>
          <p:cNvPr id="15" name="Picture 14">
            <a:extLst>
              <a:ext uri="{FF2B5EF4-FFF2-40B4-BE49-F238E27FC236}">
                <a16:creationId xmlns:a16="http://schemas.microsoft.com/office/drawing/2014/main" id="{961F8573-DC85-9DFF-4A4A-C68AD253C051}"/>
              </a:ext>
            </a:extLst>
          </p:cNvPr>
          <p:cNvPicPr>
            <a:picLocks noChangeAspect="1"/>
          </p:cNvPicPr>
          <p:nvPr/>
        </p:nvPicPr>
        <p:blipFill rotWithShape="1">
          <a:blip r:embed="rId5"/>
          <a:srcRect b="62476"/>
          <a:stretch/>
        </p:blipFill>
        <p:spPr>
          <a:xfrm>
            <a:off x="6096000" y="1149148"/>
            <a:ext cx="6017111" cy="2074698"/>
          </a:xfrm>
          <a:prstGeom prst="rect">
            <a:avLst/>
          </a:prstGeom>
        </p:spPr>
      </p:pic>
      <p:pic>
        <p:nvPicPr>
          <p:cNvPr id="19" name="Picture 18">
            <a:extLst>
              <a:ext uri="{FF2B5EF4-FFF2-40B4-BE49-F238E27FC236}">
                <a16:creationId xmlns:a16="http://schemas.microsoft.com/office/drawing/2014/main" id="{645063D6-05CB-2CDA-CCBC-4D672CEC4A0B}"/>
              </a:ext>
            </a:extLst>
          </p:cNvPr>
          <p:cNvPicPr>
            <a:picLocks noChangeAspect="1"/>
          </p:cNvPicPr>
          <p:nvPr/>
        </p:nvPicPr>
        <p:blipFill>
          <a:blip r:embed="rId6"/>
          <a:stretch>
            <a:fillRect/>
          </a:stretch>
        </p:blipFill>
        <p:spPr>
          <a:xfrm>
            <a:off x="2569521" y="4119407"/>
            <a:ext cx="3427405" cy="2362274"/>
          </a:xfrm>
          <a:prstGeom prst="rect">
            <a:avLst/>
          </a:prstGeom>
          <a:ln>
            <a:solidFill>
              <a:schemeClr val="bg1">
                <a:lumMod val="95000"/>
              </a:schemeClr>
            </a:solidFill>
          </a:ln>
        </p:spPr>
      </p:pic>
      <p:pic>
        <p:nvPicPr>
          <p:cNvPr id="21" name="Picture 20">
            <a:extLst>
              <a:ext uri="{FF2B5EF4-FFF2-40B4-BE49-F238E27FC236}">
                <a16:creationId xmlns:a16="http://schemas.microsoft.com/office/drawing/2014/main" id="{F8D3459F-FCC9-9194-B12A-39337B5DED2B}"/>
              </a:ext>
            </a:extLst>
          </p:cNvPr>
          <p:cNvPicPr>
            <a:picLocks noChangeAspect="1"/>
          </p:cNvPicPr>
          <p:nvPr/>
        </p:nvPicPr>
        <p:blipFill>
          <a:blip r:embed="rId7"/>
          <a:stretch>
            <a:fillRect/>
          </a:stretch>
        </p:blipFill>
        <p:spPr>
          <a:xfrm>
            <a:off x="2569522" y="1149148"/>
            <a:ext cx="3427405" cy="2574231"/>
          </a:xfrm>
          <a:prstGeom prst="rect">
            <a:avLst/>
          </a:prstGeom>
        </p:spPr>
      </p:pic>
      <p:pic>
        <p:nvPicPr>
          <p:cNvPr id="24" name="Picture 23">
            <a:extLst>
              <a:ext uri="{FF2B5EF4-FFF2-40B4-BE49-F238E27FC236}">
                <a16:creationId xmlns:a16="http://schemas.microsoft.com/office/drawing/2014/main" id="{24D02480-263D-83D4-7F27-E5E69A2D8358}"/>
              </a:ext>
            </a:extLst>
          </p:cNvPr>
          <p:cNvPicPr>
            <a:picLocks noChangeAspect="1"/>
          </p:cNvPicPr>
          <p:nvPr/>
        </p:nvPicPr>
        <p:blipFill>
          <a:blip r:embed="rId8"/>
          <a:stretch>
            <a:fillRect/>
          </a:stretch>
        </p:blipFill>
        <p:spPr>
          <a:xfrm>
            <a:off x="355694" y="1149148"/>
            <a:ext cx="2084890" cy="444321"/>
          </a:xfrm>
          <a:prstGeom prst="rect">
            <a:avLst/>
          </a:prstGeom>
        </p:spPr>
      </p:pic>
      <p:pic>
        <p:nvPicPr>
          <p:cNvPr id="4" name="Picture 3">
            <a:extLst>
              <a:ext uri="{FF2B5EF4-FFF2-40B4-BE49-F238E27FC236}">
                <a16:creationId xmlns:a16="http://schemas.microsoft.com/office/drawing/2014/main" id="{158D6B14-45EA-AF4F-2C4E-3B84275A858A}"/>
              </a:ext>
            </a:extLst>
          </p:cNvPr>
          <p:cNvPicPr>
            <a:picLocks noChangeAspect="1"/>
          </p:cNvPicPr>
          <p:nvPr/>
        </p:nvPicPr>
        <p:blipFill rotWithShape="1">
          <a:blip r:embed="rId5"/>
          <a:srcRect t="36042" b="48907"/>
          <a:stretch/>
        </p:blipFill>
        <p:spPr>
          <a:xfrm>
            <a:off x="6096000" y="3100932"/>
            <a:ext cx="6017111" cy="832159"/>
          </a:xfrm>
          <a:prstGeom prst="rect">
            <a:avLst/>
          </a:prstGeom>
        </p:spPr>
      </p:pic>
      <p:pic>
        <p:nvPicPr>
          <p:cNvPr id="5" name="Picture 4">
            <a:extLst>
              <a:ext uri="{FF2B5EF4-FFF2-40B4-BE49-F238E27FC236}">
                <a16:creationId xmlns:a16="http://schemas.microsoft.com/office/drawing/2014/main" id="{93C9824A-EECF-98C2-18D6-7972606B7E2D}"/>
              </a:ext>
            </a:extLst>
          </p:cNvPr>
          <p:cNvPicPr>
            <a:picLocks noChangeAspect="1"/>
          </p:cNvPicPr>
          <p:nvPr/>
        </p:nvPicPr>
        <p:blipFill rotWithShape="1">
          <a:blip r:embed="rId5"/>
          <a:srcRect t="49612" b="26644"/>
          <a:stretch/>
        </p:blipFill>
        <p:spPr>
          <a:xfrm>
            <a:off x="6096000" y="3811715"/>
            <a:ext cx="6017111" cy="1312807"/>
          </a:xfrm>
          <a:prstGeom prst="rect">
            <a:avLst/>
          </a:prstGeom>
        </p:spPr>
      </p:pic>
      <p:pic>
        <p:nvPicPr>
          <p:cNvPr id="6" name="Picture 5">
            <a:extLst>
              <a:ext uri="{FF2B5EF4-FFF2-40B4-BE49-F238E27FC236}">
                <a16:creationId xmlns:a16="http://schemas.microsoft.com/office/drawing/2014/main" id="{AB728BA9-C3B1-8DC5-A50B-76C42BCC5ED3}"/>
              </a:ext>
            </a:extLst>
          </p:cNvPr>
          <p:cNvPicPr>
            <a:picLocks noChangeAspect="1"/>
          </p:cNvPicPr>
          <p:nvPr/>
        </p:nvPicPr>
        <p:blipFill rotWithShape="1">
          <a:blip r:embed="rId5"/>
          <a:srcRect t="73115" b="-43"/>
          <a:stretch/>
        </p:blipFill>
        <p:spPr>
          <a:xfrm>
            <a:off x="6095999" y="4992851"/>
            <a:ext cx="6017111" cy="1488830"/>
          </a:xfrm>
          <a:prstGeom prst="rect">
            <a:avLst/>
          </a:prstGeom>
        </p:spPr>
      </p:pic>
      <p:cxnSp>
        <p:nvCxnSpPr>
          <p:cNvPr id="7" name="Straight Arrow Connector 6">
            <a:extLst>
              <a:ext uri="{FF2B5EF4-FFF2-40B4-BE49-F238E27FC236}">
                <a16:creationId xmlns:a16="http://schemas.microsoft.com/office/drawing/2014/main" id="{DC70E44A-2261-83E9-5EE3-826CA0C6D692}"/>
              </a:ext>
            </a:extLst>
          </p:cNvPr>
          <p:cNvCxnSpPr>
            <a:cxnSpLocks/>
          </p:cNvCxnSpPr>
          <p:nvPr/>
        </p:nvCxnSpPr>
        <p:spPr>
          <a:xfrm flipH="1">
            <a:off x="5439905" y="4664990"/>
            <a:ext cx="4463512" cy="45953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60747128-111C-302A-5DC2-4C777AADBB3A}"/>
              </a:ext>
            </a:extLst>
          </p:cNvPr>
          <p:cNvSpPr/>
          <p:nvPr/>
        </p:nvSpPr>
        <p:spPr>
          <a:xfrm>
            <a:off x="974483" y="3037668"/>
            <a:ext cx="2063185" cy="3053166"/>
          </a:xfrm>
          <a:custGeom>
            <a:avLst/>
            <a:gdLst>
              <a:gd name="connsiteX0" fmla="*/ 2063185 w 2063185"/>
              <a:gd name="connsiteY0" fmla="*/ 0 h 3053166"/>
              <a:gd name="connsiteX1" fmla="*/ 1910 w 2063185"/>
              <a:gd name="connsiteY1" fmla="*/ 1642820 h 3053166"/>
              <a:gd name="connsiteX2" fmla="*/ 1660229 w 2063185"/>
              <a:gd name="connsiteY2" fmla="*/ 3053166 h 3053166"/>
              <a:gd name="connsiteX3" fmla="*/ 1660229 w 2063185"/>
              <a:gd name="connsiteY3" fmla="*/ 3053166 h 3053166"/>
            </a:gdLst>
            <a:ahLst/>
            <a:cxnLst>
              <a:cxn ang="0">
                <a:pos x="connsiteX0" y="connsiteY0"/>
              </a:cxn>
              <a:cxn ang="0">
                <a:pos x="connsiteX1" y="connsiteY1"/>
              </a:cxn>
              <a:cxn ang="0">
                <a:pos x="connsiteX2" y="connsiteY2"/>
              </a:cxn>
              <a:cxn ang="0">
                <a:pos x="connsiteX3" y="connsiteY3"/>
              </a:cxn>
            </a:cxnLst>
            <a:rect l="l" t="t" r="r" b="b"/>
            <a:pathLst>
              <a:path w="2063185" h="3053166">
                <a:moveTo>
                  <a:pt x="2063185" y="0"/>
                </a:moveTo>
                <a:cubicBezTo>
                  <a:pt x="1066127" y="566979"/>
                  <a:pt x="69069" y="1133959"/>
                  <a:pt x="1910" y="1642820"/>
                </a:cubicBezTo>
                <a:cubicBezTo>
                  <a:pt x="-65249" y="2151681"/>
                  <a:pt x="1660229" y="3053166"/>
                  <a:pt x="1660229" y="3053166"/>
                </a:cubicBezTo>
                <a:lnTo>
                  <a:pt x="1660229" y="3053166"/>
                </a:lnTo>
              </a:path>
            </a:pathLst>
          </a:custGeom>
          <a:noFill/>
          <a:ln w="19050">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A5F94F-2502-CD70-5EBC-1F26D9B59E9A}"/>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741330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EEA03-6D74-AE47-5001-42FB0F82F26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9DAAC3C-CB89-930C-9D46-5477C319CA41}"/>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2274FA-895B-D360-FCD7-EA46E0336B09}"/>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How to implement </a:t>
            </a:r>
            <a:r>
              <a:rPr kumimoji="0" lang="en-US" sz="2400" b="1" i="0" u="none" strike="noStrike" kern="1200" cap="none" spc="0" normalizeH="0" baseline="0" noProof="0" dirty="0">
                <a:ln>
                  <a:noFill/>
                </a:ln>
                <a:solidFill>
                  <a:srgbClr val="FFFF00"/>
                </a:solidFill>
                <a:effectLst/>
                <a:uLnTx/>
                <a:uFillTx/>
                <a:ea typeface="+mn-ea"/>
                <a:cs typeface="+mn-cs"/>
              </a:rPr>
              <a:t>EJS templating engine</a:t>
            </a:r>
            <a:r>
              <a:rPr kumimoji="0" lang="en-US" sz="2400" b="1" i="0" u="none" strike="noStrike" kern="1200" cap="none" spc="0" normalizeH="0" baseline="0" noProof="0" dirty="0">
                <a:ln>
                  <a:noFill/>
                </a:ln>
                <a:solidFill>
                  <a:schemeClr val="bg1"/>
                </a:solidFill>
                <a:effectLst/>
                <a:uLnTx/>
                <a:uFillTx/>
                <a:ea typeface="+mn-ea"/>
                <a:cs typeface="+mn-cs"/>
              </a:rPr>
              <a:t> in a Express.js application?</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809F6654-DCD3-0F7B-BFA4-42B086247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Diagram 3">
            <a:extLst>
              <a:ext uri="{FF2B5EF4-FFF2-40B4-BE49-F238E27FC236}">
                <a16:creationId xmlns:a16="http://schemas.microsoft.com/office/drawing/2014/main" id="{5D0AF76D-904C-61E8-47ED-518CF3BA04A7}"/>
              </a:ext>
            </a:extLst>
          </p:cNvPr>
          <p:cNvGraphicFramePr/>
          <p:nvPr/>
        </p:nvGraphicFramePr>
        <p:xfrm>
          <a:off x="477814" y="1251248"/>
          <a:ext cx="7798678" cy="4657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256AEC8D-E5AC-E7A9-E7B6-FA4496858520}"/>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364530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D1E82-D5FB-4650-A992-726840062130}"/>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ea typeface="+mn-ea"/>
                <a:cs typeface="+mn-cs"/>
              </a:rPr>
              <a:t>Chapters</a:t>
            </a:r>
          </a:p>
        </p:txBody>
      </p:sp>
      <p:pic>
        <p:nvPicPr>
          <p:cNvPr id="10" name="Picture 2" descr="Node">
            <a:extLst>
              <a:ext uri="{FF2B5EF4-FFF2-40B4-BE49-F238E27FC236}">
                <a16:creationId xmlns:a16="http://schemas.microsoft.com/office/drawing/2014/main" id="{D70FDFC9-8C0B-F69A-8A21-EBFA92E78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06" b="26607"/>
          <a:stretch/>
        </p:blipFill>
        <p:spPr bwMode="auto">
          <a:xfrm>
            <a:off x="3708363" y="69920"/>
            <a:ext cx="1378055" cy="7524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C212F526-4EDD-BC92-838D-415145160587}"/>
              </a:ext>
            </a:extLst>
          </p:cNvPr>
          <p:cNvGraphicFramePr/>
          <p:nvPr/>
        </p:nvGraphicFramePr>
        <p:xfrm>
          <a:off x="166925" y="963562"/>
          <a:ext cx="11858150" cy="3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E3291E76-ADEA-59FE-CC31-5859F8EB769D}"/>
              </a:ext>
            </a:extLst>
          </p:cNvPr>
          <p:cNvGraphicFramePr/>
          <p:nvPr/>
        </p:nvGraphicFramePr>
        <p:xfrm>
          <a:off x="166925" y="3730794"/>
          <a:ext cx="11858150" cy="30572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descr="A red and yellow sign with a black background&#10;&#10;Description automatically generated">
            <a:extLst>
              <a:ext uri="{FF2B5EF4-FFF2-40B4-BE49-F238E27FC236}">
                <a16:creationId xmlns:a16="http://schemas.microsoft.com/office/drawing/2014/main" id="{F19A6F64-7156-BED8-4DAD-2DAC2043FEA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00399" y="3924814"/>
            <a:ext cx="796412" cy="649515"/>
          </a:xfrm>
          <a:prstGeom prst="rect">
            <a:avLst/>
          </a:prstGeom>
        </p:spPr>
      </p:pic>
    </p:spTree>
    <p:extLst>
      <p:ext uri="{BB962C8B-B14F-4D97-AF65-F5344CB8AC3E}">
        <p14:creationId xmlns:p14="http://schemas.microsoft.com/office/powerpoint/2010/main" val="2034257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1551194"/>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REST</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RESTful API</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HTTP Request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Response</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structures in UI and REST API?</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Top 5 REST guidelines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and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advantages</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of them?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REST API </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SOAP API</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11. REST API - Basics</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81F8C-5AB2-06B0-A957-C554EF42FFFC}"/>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72089433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the differences between </a:t>
            </a:r>
            <a:r>
              <a:rPr kumimoji="0" lang="en-US" sz="2400" b="1" i="0" u="none" strike="noStrike" kern="1200" cap="none" spc="0" normalizeH="0" baseline="0" noProof="0" dirty="0">
                <a:ln>
                  <a:noFill/>
                </a:ln>
                <a:solidFill>
                  <a:srgbClr val="FFFF00"/>
                </a:solidFill>
                <a:effectLst/>
                <a:uLnTx/>
                <a:uFillTx/>
                <a:ea typeface="+mn-ea"/>
                <a:cs typeface="+mn-cs"/>
              </a:rPr>
              <a:t>Client-Side(Browser)</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Server-Side(Node.js)</a:t>
            </a:r>
            <a:r>
              <a:rPr kumimoji="0" lang="en-US" sz="2400" b="1" i="0" u="none" strike="noStrike" kern="1200" cap="none" spc="0" normalizeH="0" baseline="0" noProof="0" dirty="0">
                <a:ln>
                  <a:noFill/>
                </a:ln>
                <a:solidFill>
                  <a:schemeClr val="bg1"/>
                </a:solidFill>
                <a:effectLst/>
                <a:uLnTx/>
                <a:uFillTx/>
                <a:ea typeface="+mn-ea"/>
                <a:cs typeface="+mn-cs"/>
              </a:rPr>
              <a:t>?</a:t>
            </a:r>
            <a:endParaRPr lang="en-IN" sz="2400" b="1" dirty="0">
              <a:solidFill>
                <a:schemeClr val="bg1"/>
              </a:solidFill>
            </a:endParaRPr>
          </a:p>
        </p:txBody>
      </p:sp>
      <p:pic>
        <p:nvPicPr>
          <p:cNvPr id="1026" name="Picture 2" descr="Computer User Images - Free Download on Freepik">
            <a:extLst>
              <a:ext uri="{FF2B5EF4-FFF2-40B4-BE49-F238E27FC236}">
                <a16:creationId xmlns:a16="http://schemas.microsoft.com/office/drawing/2014/main" id="{F1687700-9CC5-B6CE-6ECC-D9CA7C54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98" y="2641044"/>
            <a:ext cx="1536981" cy="1448319"/>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8F2F36B-1E99-AE8A-F43E-E7AC0FC4D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808" y="2544626"/>
            <a:ext cx="1153390" cy="17877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677A04E-1A5B-C9AB-95D0-0566AE9D9EE2}"/>
              </a:ext>
            </a:extLst>
          </p:cNvPr>
          <p:cNvPicPr>
            <a:picLocks noChangeAspect="1"/>
          </p:cNvPicPr>
          <p:nvPr/>
        </p:nvPicPr>
        <p:blipFill>
          <a:blip r:embed="rId5"/>
          <a:stretch>
            <a:fillRect/>
          </a:stretch>
        </p:blipFill>
        <p:spPr>
          <a:xfrm>
            <a:off x="6643375" y="2592981"/>
            <a:ext cx="1721887" cy="1568831"/>
          </a:xfrm>
          <a:prstGeom prst="rect">
            <a:avLst/>
          </a:prstGeom>
        </p:spPr>
      </p:pic>
      <p:pic>
        <p:nvPicPr>
          <p:cNvPr id="1034" name="Picture 10" descr="rdbms] DB schema 설계시 주의할 점 2가지(확장성, 정규화)">
            <a:extLst>
              <a:ext uri="{FF2B5EF4-FFF2-40B4-BE49-F238E27FC236}">
                <a16:creationId xmlns:a16="http://schemas.microsoft.com/office/drawing/2014/main" id="{F999DE13-A830-8B79-C9B2-CF01D5E921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3692" y="2548805"/>
            <a:ext cx="1596285" cy="17603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61D81DA-2F1E-0F5F-01C7-33E3F7C047B3}"/>
              </a:ext>
            </a:extLst>
          </p:cNvPr>
          <p:cNvSpPr txBox="1"/>
          <p:nvPr/>
        </p:nvSpPr>
        <p:spPr>
          <a:xfrm>
            <a:off x="3384989" y="2046894"/>
            <a:ext cx="21696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Client-Side</a:t>
            </a:r>
          </a:p>
        </p:txBody>
      </p:sp>
      <p:sp>
        <p:nvSpPr>
          <p:cNvPr id="21" name="TextBox 20">
            <a:extLst>
              <a:ext uri="{FF2B5EF4-FFF2-40B4-BE49-F238E27FC236}">
                <a16:creationId xmlns:a16="http://schemas.microsoft.com/office/drawing/2014/main" id="{D4872F42-CF34-BB6B-B321-E56ECA862543}"/>
              </a:ext>
            </a:extLst>
          </p:cNvPr>
          <p:cNvSpPr txBox="1"/>
          <p:nvPr/>
        </p:nvSpPr>
        <p:spPr>
          <a:xfrm>
            <a:off x="5928533" y="2046894"/>
            <a:ext cx="315156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Server-Side</a:t>
            </a:r>
          </a:p>
        </p:txBody>
      </p:sp>
      <p:sp>
        <p:nvSpPr>
          <p:cNvPr id="22" name="TextBox 21">
            <a:extLst>
              <a:ext uri="{FF2B5EF4-FFF2-40B4-BE49-F238E27FC236}">
                <a16:creationId xmlns:a16="http://schemas.microsoft.com/office/drawing/2014/main" id="{AF652020-9AF5-FCAA-1E8C-8A694A1F12B1}"/>
              </a:ext>
            </a:extLst>
          </p:cNvPr>
          <p:cNvSpPr txBox="1"/>
          <p:nvPr/>
        </p:nvSpPr>
        <p:spPr>
          <a:xfrm>
            <a:off x="9835838" y="2047958"/>
            <a:ext cx="18672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Database Server</a:t>
            </a:r>
          </a:p>
        </p:txBody>
      </p:sp>
      <p:cxnSp>
        <p:nvCxnSpPr>
          <p:cNvPr id="4" name="Straight Arrow Connector 3">
            <a:extLst>
              <a:ext uri="{FF2B5EF4-FFF2-40B4-BE49-F238E27FC236}">
                <a16:creationId xmlns:a16="http://schemas.microsoft.com/office/drawing/2014/main" id="{B3324866-4456-C822-E7E4-D9AEE0D54F89}"/>
              </a:ext>
            </a:extLst>
          </p:cNvPr>
          <p:cNvCxnSpPr>
            <a:cxnSpLocks/>
          </p:cNvCxnSpPr>
          <p:nvPr/>
        </p:nvCxnSpPr>
        <p:spPr>
          <a:xfrm>
            <a:off x="2083323" y="3127743"/>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067D6E-27C4-C632-496A-005EF8CF335B}"/>
              </a:ext>
            </a:extLst>
          </p:cNvPr>
          <p:cNvSpPr txBox="1"/>
          <p:nvPr/>
        </p:nvSpPr>
        <p:spPr>
          <a:xfrm>
            <a:off x="2439007" y="2728797"/>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E3F6E75D-807D-DCBF-D33F-B1B76451D8D5}"/>
              </a:ext>
            </a:extLst>
          </p:cNvPr>
          <p:cNvCxnSpPr>
            <a:cxnSpLocks/>
          </p:cNvCxnSpPr>
          <p:nvPr/>
        </p:nvCxnSpPr>
        <p:spPr>
          <a:xfrm>
            <a:off x="5040954" y="3098129"/>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43F0CB3-3DFA-A49D-9255-D6BD202D45C6}"/>
              </a:ext>
            </a:extLst>
          </p:cNvPr>
          <p:cNvCxnSpPr>
            <a:cxnSpLocks/>
          </p:cNvCxnSpPr>
          <p:nvPr/>
        </p:nvCxnSpPr>
        <p:spPr>
          <a:xfrm>
            <a:off x="8363734" y="3127743"/>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311CA88-67EB-6A78-CAF7-98467C6D2EFC}"/>
              </a:ext>
            </a:extLst>
          </p:cNvPr>
          <p:cNvCxnSpPr>
            <a:cxnSpLocks/>
          </p:cNvCxnSpPr>
          <p:nvPr/>
        </p:nvCxnSpPr>
        <p:spPr>
          <a:xfrm flipH="1">
            <a:off x="8289747" y="3731247"/>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5903458-0DD9-6634-D5AC-37F3EB30D3FD}"/>
              </a:ext>
            </a:extLst>
          </p:cNvPr>
          <p:cNvCxnSpPr>
            <a:cxnSpLocks/>
          </p:cNvCxnSpPr>
          <p:nvPr/>
        </p:nvCxnSpPr>
        <p:spPr>
          <a:xfrm flipH="1">
            <a:off x="5003198" y="3735874"/>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6052D0E-52D5-38BC-CAC7-F95AFA29E8C2}"/>
              </a:ext>
            </a:extLst>
          </p:cNvPr>
          <p:cNvCxnSpPr>
            <a:cxnSpLocks/>
          </p:cNvCxnSpPr>
          <p:nvPr/>
        </p:nvCxnSpPr>
        <p:spPr>
          <a:xfrm flipH="1">
            <a:off x="1997144" y="3735874"/>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DBC7FF4-2BCE-4AA1-6024-4C5F81AE3DBD}"/>
              </a:ext>
            </a:extLst>
          </p:cNvPr>
          <p:cNvSpPr txBox="1"/>
          <p:nvPr/>
        </p:nvSpPr>
        <p:spPr>
          <a:xfrm>
            <a:off x="2432255" y="3741952"/>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Response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person with a beard&#10;&#10;Description automatically generated">
            <a:extLst>
              <a:ext uri="{FF2B5EF4-FFF2-40B4-BE49-F238E27FC236}">
                <a16:creationId xmlns:a16="http://schemas.microsoft.com/office/drawing/2014/main" id="{CE71FE55-C873-B2A3-E9D5-262291AD38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6" name="Picture 2" descr="Angular, logo Icon in Vector Logo">
            <a:extLst>
              <a:ext uri="{FF2B5EF4-FFF2-40B4-BE49-F238E27FC236}">
                <a16:creationId xmlns:a16="http://schemas.microsoft.com/office/drawing/2014/main" id="{40CA002F-0D54-2064-1EB6-904B16EBF6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0782" y="4675117"/>
            <a:ext cx="746100" cy="746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CB3FEC7-EC94-6616-00E9-0BB29509C2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3854" y="4675118"/>
            <a:ext cx="792965" cy="687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our First API With Node.js and Express | by Alpesh Patel | C# Programming  | Medium">
            <a:extLst>
              <a:ext uri="{FF2B5EF4-FFF2-40B4-BE49-F238E27FC236}">
                <a16:creationId xmlns:a16="http://schemas.microsoft.com/office/drawing/2014/main" id="{B1E0BE1E-E12C-2008-98F6-AD4C3DFB74B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183" r="18211" b="3846"/>
          <a:stretch/>
        </p:blipFill>
        <p:spPr bwMode="auto">
          <a:xfrm>
            <a:off x="6761861" y="4431747"/>
            <a:ext cx="1484911" cy="9894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igh-res browser logos - Paul Irish">
            <a:extLst>
              <a:ext uri="{FF2B5EF4-FFF2-40B4-BE49-F238E27FC236}">
                <a16:creationId xmlns:a16="http://schemas.microsoft.com/office/drawing/2014/main" id="{4B42093C-148D-10D0-7BA6-5AA75D4ADB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736" y="4216956"/>
            <a:ext cx="1775304" cy="3529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D10C42A-1B78-FC05-0B62-0C7800E109FE}"/>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Tree>
    <p:extLst>
      <p:ext uri="{BB962C8B-B14F-4D97-AF65-F5344CB8AC3E}">
        <p14:creationId xmlns:p14="http://schemas.microsoft.com/office/powerpoint/2010/main" val="35556948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a:t>
            </a:r>
            <a:r>
              <a:rPr kumimoji="0" lang="en-US" sz="2400" b="1" i="0" u="none" strike="noStrike" kern="1200" cap="none" spc="0" normalizeH="0" baseline="0" noProof="0" dirty="0">
                <a:ln>
                  <a:noFill/>
                </a:ln>
                <a:solidFill>
                  <a:srgbClr val="FFFF00"/>
                </a:solidFill>
                <a:effectLst/>
                <a:uLnTx/>
                <a:uFillTx/>
                <a:ea typeface="+mn-ea"/>
                <a:cs typeface="+mn-cs"/>
              </a:rPr>
              <a:t>REST</a:t>
            </a:r>
            <a:r>
              <a:rPr lang="en-US" sz="2400" b="1" dirty="0">
                <a:solidFill>
                  <a:srgbClr val="FFFF00"/>
                </a:solidFill>
                <a:ea typeface="+mn-ea"/>
                <a:cs typeface="+mn-cs"/>
              </a:rPr>
              <a:t> </a:t>
            </a:r>
            <a:r>
              <a:rPr lang="en-US" sz="2400" b="1" dirty="0">
                <a:solidFill>
                  <a:schemeClr val="bg1"/>
                </a:solidFill>
                <a:ea typeface="+mn-ea"/>
                <a:cs typeface="+mn-cs"/>
              </a:rPr>
              <a:t>&amp;</a:t>
            </a:r>
            <a:r>
              <a:rPr lang="en-US" sz="2400" b="1" dirty="0">
                <a:solidFill>
                  <a:srgbClr val="FFFF00"/>
                </a:solidFill>
                <a:ea typeface="+mn-ea"/>
                <a:cs typeface="+mn-cs"/>
              </a:rPr>
              <a:t> RESTful API</a:t>
            </a:r>
            <a:r>
              <a:rPr lang="en-US" sz="2400" b="1" dirty="0">
                <a:solidFill>
                  <a:schemeClr val="bg1"/>
                </a:solidFill>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sp>
        <p:nvSpPr>
          <p:cNvPr id="48" name="TextBox 47">
            <a:extLst>
              <a:ext uri="{FF2B5EF4-FFF2-40B4-BE49-F238E27FC236}">
                <a16:creationId xmlns:a16="http://schemas.microsoft.com/office/drawing/2014/main" id="{6D8B3050-6C8E-35D8-40E5-10F76366D312}"/>
              </a:ext>
            </a:extLst>
          </p:cNvPr>
          <p:cNvSpPr txBox="1"/>
          <p:nvPr/>
        </p:nvSpPr>
        <p:spPr>
          <a:xfrm>
            <a:off x="355694" y="1126625"/>
            <a:ext cx="7651839"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REST (Representational State Transfer) is 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architectural style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designing networked applications (REST is a set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guidelines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creating API’s).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RESTful API is a service which follow REST principles/ guidelines.</a:t>
            </a:r>
          </a:p>
        </p:txBody>
      </p:sp>
      <p:pic>
        <p:nvPicPr>
          <p:cNvPr id="6" name="Picture 2" descr="Computer User Images - Free Download on Freepik">
            <a:extLst>
              <a:ext uri="{FF2B5EF4-FFF2-40B4-BE49-F238E27FC236}">
                <a16:creationId xmlns:a16="http://schemas.microsoft.com/office/drawing/2014/main" id="{39D9495B-F019-F478-A705-844C3723C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98" y="3398694"/>
            <a:ext cx="1536981" cy="1448319"/>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6907391-C3CD-B71F-F856-4BDE51969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9808" y="3302276"/>
            <a:ext cx="1153390" cy="17877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9B3FD10-ACD7-B029-C75A-899CC432D76A}"/>
              </a:ext>
            </a:extLst>
          </p:cNvPr>
          <p:cNvPicPr>
            <a:picLocks noChangeAspect="1"/>
          </p:cNvPicPr>
          <p:nvPr/>
        </p:nvPicPr>
        <p:blipFill>
          <a:blip r:embed="rId6"/>
          <a:stretch>
            <a:fillRect/>
          </a:stretch>
        </p:blipFill>
        <p:spPr>
          <a:xfrm>
            <a:off x="6643375" y="3350631"/>
            <a:ext cx="1721887" cy="1568831"/>
          </a:xfrm>
          <a:prstGeom prst="rect">
            <a:avLst/>
          </a:prstGeom>
        </p:spPr>
      </p:pic>
      <p:pic>
        <p:nvPicPr>
          <p:cNvPr id="10" name="Picture 10" descr="rdbms] DB schema 설계시 주의할 점 2가지(확장성, 정규화)">
            <a:extLst>
              <a:ext uri="{FF2B5EF4-FFF2-40B4-BE49-F238E27FC236}">
                <a16:creationId xmlns:a16="http://schemas.microsoft.com/office/drawing/2014/main" id="{3F7C4185-7ACE-72A7-C067-C48C3068C0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3692" y="3306455"/>
            <a:ext cx="1596285" cy="17603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ACD6358-AC85-1E0C-66FA-7776E0100A77}"/>
              </a:ext>
            </a:extLst>
          </p:cNvPr>
          <p:cNvSpPr txBox="1"/>
          <p:nvPr/>
        </p:nvSpPr>
        <p:spPr>
          <a:xfrm>
            <a:off x="3384989" y="2804544"/>
            <a:ext cx="21696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Client-Side</a:t>
            </a:r>
          </a:p>
        </p:txBody>
      </p:sp>
      <p:sp>
        <p:nvSpPr>
          <p:cNvPr id="12" name="TextBox 11">
            <a:extLst>
              <a:ext uri="{FF2B5EF4-FFF2-40B4-BE49-F238E27FC236}">
                <a16:creationId xmlns:a16="http://schemas.microsoft.com/office/drawing/2014/main" id="{E35936F8-7A86-4BEE-F3C5-6C8DB5E5979A}"/>
              </a:ext>
            </a:extLst>
          </p:cNvPr>
          <p:cNvSpPr txBox="1"/>
          <p:nvPr/>
        </p:nvSpPr>
        <p:spPr>
          <a:xfrm>
            <a:off x="5930619" y="2832125"/>
            <a:ext cx="30124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Server-Side (REST API)</a:t>
            </a:r>
          </a:p>
        </p:txBody>
      </p:sp>
      <p:sp>
        <p:nvSpPr>
          <p:cNvPr id="13" name="TextBox 12">
            <a:extLst>
              <a:ext uri="{FF2B5EF4-FFF2-40B4-BE49-F238E27FC236}">
                <a16:creationId xmlns:a16="http://schemas.microsoft.com/office/drawing/2014/main" id="{B50400C9-3726-996C-67D2-68E1033AF51C}"/>
              </a:ext>
            </a:extLst>
          </p:cNvPr>
          <p:cNvSpPr txBox="1"/>
          <p:nvPr/>
        </p:nvSpPr>
        <p:spPr>
          <a:xfrm>
            <a:off x="9835838" y="2805608"/>
            <a:ext cx="18672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Database Server</a:t>
            </a:r>
          </a:p>
        </p:txBody>
      </p:sp>
      <p:cxnSp>
        <p:nvCxnSpPr>
          <p:cNvPr id="14" name="Straight Arrow Connector 13">
            <a:extLst>
              <a:ext uri="{FF2B5EF4-FFF2-40B4-BE49-F238E27FC236}">
                <a16:creationId xmlns:a16="http://schemas.microsoft.com/office/drawing/2014/main" id="{8C3CCB3F-6CF4-1D4F-1EBF-F5F79E680204}"/>
              </a:ext>
            </a:extLst>
          </p:cNvPr>
          <p:cNvCxnSpPr>
            <a:cxnSpLocks/>
          </p:cNvCxnSpPr>
          <p:nvPr/>
        </p:nvCxnSpPr>
        <p:spPr>
          <a:xfrm>
            <a:off x="2083323" y="3885393"/>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DA287E-8EF4-4815-174F-6E097B50D65D}"/>
              </a:ext>
            </a:extLst>
          </p:cNvPr>
          <p:cNvSpPr txBox="1"/>
          <p:nvPr/>
        </p:nvSpPr>
        <p:spPr>
          <a:xfrm>
            <a:off x="2439007" y="3486447"/>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059D146B-9CC0-519B-641F-3483F7C561EC}"/>
              </a:ext>
            </a:extLst>
          </p:cNvPr>
          <p:cNvCxnSpPr>
            <a:cxnSpLocks/>
          </p:cNvCxnSpPr>
          <p:nvPr/>
        </p:nvCxnSpPr>
        <p:spPr>
          <a:xfrm>
            <a:off x="5040954" y="3855779"/>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C6567D-48AA-63E8-BEFD-0357C8B88A11}"/>
              </a:ext>
            </a:extLst>
          </p:cNvPr>
          <p:cNvCxnSpPr>
            <a:cxnSpLocks/>
          </p:cNvCxnSpPr>
          <p:nvPr/>
        </p:nvCxnSpPr>
        <p:spPr>
          <a:xfrm>
            <a:off x="8363734" y="3885393"/>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E490270-B96B-A243-0851-818DDE5CEBBA}"/>
              </a:ext>
            </a:extLst>
          </p:cNvPr>
          <p:cNvCxnSpPr>
            <a:cxnSpLocks/>
          </p:cNvCxnSpPr>
          <p:nvPr/>
        </p:nvCxnSpPr>
        <p:spPr>
          <a:xfrm flipH="1">
            <a:off x="8289747" y="4488897"/>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15C3E40-5655-98A6-FAE7-10AC890EDE8F}"/>
              </a:ext>
            </a:extLst>
          </p:cNvPr>
          <p:cNvCxnSpPr>
            <a:cxnSpLocks/>
          </p:cNvCxnSpPr>
          <p:nvPr/>
        </p:nvCxnSpPr>
        <p:spPr>
          <a:xfrm flipH="1">
            <a:off x="5003198" y="4493524"/>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858AF7-49A9-6A83-C3CA-11C2AA641467}"/>
              </a:ext>
            </a:extLst>
          </p:cNvPr>
          <p:cNvCxnSpPr>
            <a:cxnSpLocks/>
          </p:cNvCxnSpPr>
          <p:nvPr/>
        </p:nvCxnSpPr>
        <p:spPr>
          <a:xfrm flipH="1">
            <a:off x="1997144" y="4493524"/>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2AA34DC-4F77-4FB5-D03C-12D5A5FFFA0A}"/>
              </a:ext>
            </a:extLst>
          </p:cNvPr>
          <p:cNvSpPr txBox="1"/>
          <p:nvPr/>
        </p:nvSpPr>
        <p:spPr>
          <a:xfrm>
            <a:off x="2432255" y="4499602"/>
            <a:ext cx="115339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(html)</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24" name="Picture 2" descr="Angular, logo Icon in Vector Logo">
            <a:extLst>
              <a:ext uri="{FF2B5EF4-FFF2-40B4-BE49-F238E27FC236}">
                <a16:creationId xmlns:a16="http://schemas.microsoft.com/office/drawing/2014/main" id="{3F54A16A-D992-1261-DB3B-63918CC40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0782" y="5432767"/>
            <a:ext cx="746100" cy="7461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B2DECC2C-F042-CA41-CF8F-444337411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3854" y="5432768"/>
            <a:ext cx="792965" cy="6876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Your First API With Node.js and Express | by Alpesh Patel | C# Programming  | Medium">
            <a:extLst>
              <a:ext uri="{FF2B5EF4-FFF2-40B4-BE49-F238E27FC236}">
                <a16:creationId xmlns:a16="http://schemas.microsoft.com/office/drawing/2014/main" id="{7F4C43BA-CBD5-F0DF-F74C-91908217EF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183" r="18211" b="3846"/>
          <a:stretch/>
        </p:blipFill>
        <p:spPr bwMode="auto">
          <a:xfrm>
            <a:off x="6761861" y="5189397"/>
            <a:ext cx="1484911" cy="98947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igh-res browser logos - Paul Irish">
            <a:extLst>
              <a:ext uri="{FF2B5EF4-FFF2-40B4-BE49-F238E27FC236}">
                <a16:creationId xmlns:a16="http://schemas.microsoft.com/office/drawing/2014/main" id="{FC03FACE-AD0F-38BC-468D-DD6CCF7D26D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736" y="4974606"/>
            <a:ext cx="1775304" cy="35294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87E1FC05-8AE2-2E0B-1E4B-6795D9DC69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9231" y="304020"/>
            <a:ext cx="905321" cy="360181"/>
          </a:xfrm>
          <a:prstGeom prst="rect">
            <a:avLst/>
          </a:prstGeom>
        </p:spPr>
      </p:pic>
      <p:sp>
        <p:nvSpPr>
          <p:cNvPr id="33" name="TextBox 32">
            <a:extLst>
              <a:ext uri="{FF2B5EF4-FFF2-40B4-BE49-F238E27FC236}">
                <a16:creationId xmlns:a16="http://schemas.microsoft.com/office/drawing/2014/main" id="{B2EC6C5C-CAD4-12B2-5E10-4746DA39D169}"/>
              </a:ext>
            </a:extLst>
          </p:cNvPr>
          <p:cNvSpPr txBox="1"/>
          <p:nvPr/>
        </p:nvSpPr>
        <p:spPr>
          <a:xfrm>
            <a:off x="5360676" y="3480758"/>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A9015685-4AF0-49BA-E40A-E777F6C75CA5}"/>
              </a:ext>
            </a:extLst>
          </p:cNvPr>
          <p:cNvSpPr txBox="1"/>
          <p:nvPr/>
        </p:nvSpPr>
        <p:spPr>
          <a:xfrm>
            <a:off x="5353924" y="4493913"/>
            <a:ext cx="115339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json</a:t>
            </a: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9B3843C-F66C-932F-5D6B-CC852F149FF6}"/>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3231930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t>
            </a:r>
            <a:r>
              <a:rPr lang="en-US" sz="2400" b="1" dirty="0">
                <a:solidFill>
                  <a:schemeClr val="bg1"/>
                </a:solidFill>
                <a:ea typeface="+mn-ea"/>
                <a:cs typeface="+mn-cs"/>
              </a:rPr>
              <a:t>are</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HTTP Request </a:t>
            </a:r>
            <a:r>
              <a:rPr kumimoji="0" lang="en-US" sz="2400" b="1" i="0" u="none" strike="noStrike" kern="1200" cap="none" spc="0" normalizeH="0" baseline="0" noProof="0" dirty="0">
                <a:ln>
                  <a:noFill/>
                </a:ln>
                <a:solidFill>
                  <a:schemeClr val="bg1"/>
                </a:solidFill>
                <a:effectLst/>
                <a:uLnTx/>
                <a:uFillTx/>
                <a:ea typeface="+mn-ea"/>
                <a:cs typeface="+mn-cs"/>
              </a:rPr>
              <a:t>and</a:t>
            </a:r>
            <a:r>
              <a:rPr kumimoji="0" lang="en-US" sz="2400" b="1" i="0" u="none" strike="noStrike" kern="1200" cap="none" spc="0" normalizeH="0" baseline="0" noProof="0" dirty="0">
                <a:ln>
                  <a:noFill/>
                </a:ln>
                <a:solidFill>
                  <a:srgbClr val="FFFF00"/>
                </a:solidFill>
                <a:effectLst/>
                <a:uLnTx/>
                <a:uFillTx/>
                <a:ea typeface="+mn-ea"/>
                <a:cs typeface="+mn-cs"/>
              </a:rPr>
              <a:t> Response </a:t>
            </a:r>
            <a:r>
              <a:rPr kumimoji="0" lang="en-US" sz="2400" b="1" i="0" u="none" strike="noStrike" kern="1200" cap="none" spc="0" normalizeH="0" baseline="0" noProof="0" dirty="0">
                <a:ln>
                  <a:noFill/>
                </a:ln>
                <a:solidFill>
                  <a:schemeClr val="bg1"/>
                </a:solidFill>
                <a:effectLst/>
                <a:uLnTx/>
                <a:uFillTx/>
                <a:ea typeface="+mn-ea"/>
                <a:cs typeface="+mn-cs"/>
              </a:rPr>
              <a:t>structures</a:t>
            </a:r>
            <a:r>
              <a:rPr kumimoji="0" lang="en-US" sz="2400" b="1" i="0" u="none" strike="noStrike" kern="1200" cap="none" spc="0" normalizeH="0" baseline="0" noProof="0" dirty="0">
                <a:ln>
                  <a:noFill/>
                </a:ln>
                <a:solidFill>
                  <a:srgbClr val="FFFF00"/>
                </a:solidFill>
                <a:effectLst/>
                <a:uLnTx/>
                <a:uFillTx/>
                <a:ea typeface="+mn-ea"/>
                <a:cs typeface="+mn-cs"/>
              </a:rPr>
              <a:t> </a:t>
            </a:r>
            <a:r>
              <a:rPr kumimoji="0" lang="en-US" sz="2400" b="1" i="0" u="none" strike="noStrike" kern="1200" cap="none" spc="0" normalizeH="0" baseline="0" noProof="0" dirty="0">
                <a:ln>
                  <a:noFill/>
                </a:ln>
                <a:solidFill>
                  <a:schemeClr val="bg1"/>
                </a:solidFill>
                <a:effectLst/>
                <a:uLnTx/>
                <a:uFillTx/>
                <a:ea typeface="+mn-ea"/>
                <a:cs typeface="+mn-cs"/>
              </a:rPr>
              <a:t>in UI and REST API?</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22" name="Picture 2" descr="Computer User Images - Free Download on Freepik">
            <a:extLst>
              <a:ext uri="{FF2B5EF4-FFF2-40B4-BE49-F238E27FC236}">
                <a16:creationId xmlns:a16="http://schemas.microsoft.com/office/drawing/2014/main" id="{E7B9B6F6-84F1-2B92-716F-EAD5F55C9A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76" y="2913412"/>
            <a:ext cx="1395096" cy="1402136"/>
          </a:xfrm>
          <a:prstGeom prst="ellipse">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E50FEBA-5945-C8D2-32A7-237ACA598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1478" y="2880940"/>
            <a:ext cx="1153390" cy="178775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igh-res browser logos - Paul Irish">
            <a:extLst>
              <a:ext uri="{FF2B5EF4-FFF2-40B4-BE49-F238E27FC236}">
                <a16:creationId xmlns:a16="http://schemas.microsoft.com/office/drawing/2014/main" id="{2B03C65D-3F90-CA75-3F8B-B4E9AC5244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194" y="4209125"/>
            <a:ext cx="1775304" cy="35294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413F39C-A601-0348-F0BE-0EF2B402B106}"/>
              </a:ext>
            </a:extLst>
          </p:cNvPr>
          <p:cNvSpPr txBox="1"/>
          <p:nvPr/>
        </p:nvSpPr>
        <p:spPr>
          <a:xfrm>
            <a:off x="5934976" y="3320459"/>
            <a:ext cx="954973"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UI Server</a:t>
            </a:r>
          </a:p>
        </p:txBody>
      </p:sp>
      <p:cxnSp>
        <p:nvCxnSpPr>
          <p:cNvPr id="38" name="Straight Arrow Connector 37">
            <a:extLst>
              <a:ext uri="{FF2B5EF4-FFF2-40B4-BE49-F238E27FC236}">
                <a16:creationId xmlns:a16="http://schemas.microsoft.com/office/drawing/2014/main" id="{55EBDC3A-BD7C-65F1-8A7D-9A3DC2EBB500}"/>
              </a:ext>
            </a:extLst>
          </p:cNvPr>
          <p:cNvCxnSpPr>
            <a:cxnSpLocks/>
          </p:cNvCxnSpPr>
          <p:nvPr/>
        </p:nvCxnSpPr>
        <p:spPr>
          <a:xfrm>
            <a:off x="2173472" y="3464057"/>
            <a:ext cx="3420332"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67ADC2-3F69-5061-4066-A32EE9FCE1B6}"/>
              </a:ext>
            </a:extLst>
          </p:cNvPr>
          <p:cNvSpPr txBox="1"/>
          <p:nvPr/>
        </p:nvSpPr>
        <p:spPr>
          <a:xfrm>
            <a:off x="3246569" y="3057457"/>
            <a:ext cx="17488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HTTP Request</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cxnSp>
        <p:nvCxnSpPr>
          <p:cNvPr id="40" name="Straight Arrow Connector 39">
            <a:extLst>
              <a:ext uri="{FF2B5EF4-FFF2-40B4-BE49-F238E27FC236}">
                <a16:creationId xmlns:a16="http://schemas.microsoft.com/office/drawing/2014/main" id="{D76B6B99-79C6-F259-E394-1235582C7A49}"/>
              </a:ext>
            </a:extLst>
          </p:cNvPr>
          <p:cNvCxnSpPr>
            <a:cxnSpLocks/>
          </p:cNvCxnSpPr>
          <p:nvPr/>
        </p:nvCxnSpPr>
        <p:spPr>
          <a:xfrm flipV="1">
            <a:off x="6802624" y="3422829"/>
            <a:ext cx="2895300" cy="11614"/>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989F14-7D92-6CAF-63DE-26023132D87A}"/>
              </a:ext>
            </a:extLst>
          </p:cNvPr>
          <p:cNvCxnSpPr>
            <a:cxnSpLocks/>
          </p:cNvCxnSpPr>
          <p:nvPr/>
        </p:nvCxnSpPr>
        <p:spPr>
          <a:xfrm flipH="1">
            <a:off x="6764868" y="3927287"/>
            <a:ext cx="2933056" cy="15195"/>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A93966F-F897-DCF7-CAAE-11C5642DA73C}"/>
              </a:ext>
            </a:extLst>
          </p:cNvPr>
          <p:cNvCxnSpPr>
            <a:cxnSpLocks/>
          </p:cNvCxnSpPr>
          <p:nvPr/>
        </p:nvCxnSpPr>
        <p:spPr>
          <a:xfrm flipH="1">
            <a:off x="2173472" y="3908102"/>
            <a:ext cx="3330020"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D6904A1-F05B-55EB-7E3B-34A415F80F7B}"/>
              </a:ext>
            </a:extLst>
          </p:cNvPr>
          <p:cNvSpPr txBox="1"/>
          <p:nvPr/>
        </p:nvSpPr>
        <p:spPr>
          <a:xfrm>
            <a:off x="3227935" y="3927287"/>
            <a:ext cx="179152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HTTP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(HTML)</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59" name="Picture 58">
            <a:extLst>
              <a:ext uri="{FF2B5EF4-FFF2-40B4-BE49-F238E27FC236}">
                <a16:creationId xmlns:a16="http://schemas.microsoft.com/office/drawing/2014/main" id="{DA5454D3-4137-BD43-CB3B-614E324B3232}"/>
              </a:ext>
            </a:extLst>
          </p:cNvPr>
          <p:cNvPicPr>
            <a:picLocks noChangeAspect="1"/>
          </p:cNvPicPr>
          <p:nvPr/>
        </p:nvPicPr>
        <p:blipFill rotWithShape="1">
          <a:blip r:embed="rId7"/>
          <a:srcRect l="6756"/>
          <a:stretch/>
        </p:blipFill>
        <p:spPr>
          <a:xfrm>
            <a:off x="9713759" y="2919472"/>
            <a:ext cx="1811816" cy="1543461"/>
          </a:xfrm>
          <a:prstGeom prst="rect">
            <a:avLst/>
          </a:prstGeom>
        </p:spPr>
      </p:pic>
      <p:sp>
        <p:nvSpPr>
          <p:cNvPr id="4" name="TextBox 3">
            <a:extLst>
              <a:ext uri="{FF2B5EF4-FFF2-40B4-BE49-F238E27FC236}">
                <a16:creationId xmlns:a16="http://schemas.microsoft.com/office/drawing/2014/main" id="{13A5158E-FA39-83A4-8693-9E4E89B31C26}"/>
              </a:ext>
            </a:extLst>
          </p:cNvPr>
          <p:cNvSpPr txBox="1"/>
          <p:nvPr/>
        </p:nvSpPr>
        <p:spPr>
          <a:xfrm>
            <a:off x="7507936" y="3053497"/>
            <a:ext cx="17488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HTTP Request</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CA9488-D625-6062-27E0-EE61BF2DDB75}"/>
              </a:ext>
            </a:extLst>
          </p:cNvPr>
          <p:cNvSpPr txBox="1"/>
          <p:nvPr/>
        </p:nvSpPr>
        <p:spPr>
          <a:xfrm>
            <a:off x="7556580" y="3942482"/>
            <a:ext cx="166098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HTTP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(JSON)</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794934F-F8DC-52EB-FC17-F017FC3D448B}"/>
              </a:ext>
            </a:extLst>
          </p:cNvPr>
          <p:cNvSpPr/>
          <p:nvPr/>
        </p:nvSpPr>
        <p:spPr>
          <a:xfrm>
            <a:off x="2748655" y="1149570"/>
            <a:ext cx="2756772" cy="1445178"/>
          </a:xfrm>
          <a:prstGeom prst="rect">
            <a:avLst/>
          </a:prstGeom>
          <a:solidFill>
            <a:schemeClr val="tx1"/>
          </a:solidFill>
          <a:ln w="1905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POST /user/submit-form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HTTP/1.1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Host: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rPr>
              <a:t>ui-server.example.com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uid</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john&amp;password</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Header, content-type…</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305F7EE-D7F1-94F5-A11F-EEC1D1C81165}"/>
              </a:ext>
            </a:extLst>
          </p:cNvPr>
          <p:cNvSpPr/>
          <p:nvPr/>
        </p:nvSpPr>
        <p:spPr>
          <a:xfrm>
            <a:off x="7007343" y="1153227"/>
            <a:ext cx="2756772" cy="1445178"/>
          </a:xfrm>
          <a:prstGeom prst="rect">
            <a:avLst/>
          </a:prstGeom>
          <a:solidFill>
            <a:schemeClr val="tx1"/>
          </a:solidFill>
          <a:ln w="1905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POST /</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api</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/user/create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HTTP/1.1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Host: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rPr>
              <a:t>api-server.example.com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uid</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john&amp;password</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Header, content-type…</a:t>
            </a: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3C3909F0-1574-7BFB-AE25-1C7B599E1E49}"/>
              </a:ext>
            </a:extLst>
          </p:cNvPr>
          <p:cNvCxnSpPr>
            <a:cxnSpLocks/>
            <a:stCxn id="39" idx="0"/>
            <a:endCxn id="13" idx="2"/>
          </p:cNvCxnSpPr>
          <p:nvPr/>
        </p:nvCxnSpPr>
        <p:spPr>
          <a:xfrm flipV="1">
            <a:off x="4120975" y="2594748"/>
            <a:ext cx="6066" cy="4627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67ED28-B7C4-B9C0-B9F6-E52E48B86120}"/>
              </a:ext>
            </a:extLst>
          </p:cNvPr>
          <p:cNvCxnSpPr>
            <a:cxnSpLocks/>
            <a:stCxn id="4" idx="0"/>
            <a:endCxn id="14" idx="2"/>
          </p:cNvCxnSpPr>
          <p:nvPr/>
        </p:nvCxnSpPr>
        <p:spPr>
          <a:xfrm flipV="1">
            <a:off x="8382342" y="2598405"/>
            <a:ext cx="3387" cy="4550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14D8421-AEBE-9997-F082-26646B5A072D}"/>
              </a:ext>
            </a:extLst>
          </p:cNvPr>
          <p:cNvSpPr/>
          <p:nvPr/>
        </p:nvSpPr>
        <p:spPr>
          <a:xfrm>
            <a:off x="420852" y="1149242"/>
            <a:ext cx="1775305" cy="12526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HTTP Action &amp; URL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Type of Request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UI Server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Request Body</a:t>
            </a:r>
            <a:endParaRPr kumimoji="0" lang="en-IN"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EAA878EF-B712-9562-B5DE-E6750673B272}"/>
              </a:ext>
            </a:extLst>
          </p:cNvPr>
          <p:cNvCxnSpPr>
            <a:cxnSpLocks/>
          </p:cNvCxnSpPr>
          <p:nvPr/>
        </p:nvCxnSpPr>
        <p:spPr>
          <a:xfrm flipH="1">
            <a:off x="2173472" y="1401603"/>
            <a:ext cx="62522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E384F02-8AAE-552D-E68D-B3BF1A9F0965}"/>
              </a:ext>
            </a:extLst>
          </p:cNvPr>
          <p:cNvCxnSpPr>
            <a:cxnSpLocks/>
          </p:cNvCxnSpPr>
          <p:nvPr/>
        </p:nvCxnSpPr>
        <p:spPr>
          <a:xfrm flipH="1">
            <a:off x="1944413" y="1648598"/>
            <a:ext cx="85427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AF91531-C363-9550-9A70-291777D9B60F}"/>
              </a:ext>
            </a:extLst>
          </p:cNvPr>
          <p:cNvCxnSpPr>
            <a:cxnSpLocks/>
          </p:cNvCxnSpPr>
          <p:nvPr/>
        </p:nvCxnSpPr>
        <p:spPr>
          <a:xfrm flipH="1">
            <a:off x="2081051" y="1906103"/>
            <a:ext cx="71764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4ED0CDD-B7EB-0E5D-015A-E6AC559D7276}"/>
              </a:ext>
            </a:extLst>
          </p:cNvPr>
          <p:cNvCxnSpPr>
            <a:cxnSpLocks/>
          </p:cNvCxnSpPr>
          <p:nvPr/>
        </p:nvCxnSpPr>
        <p:spPr>
          <a:xfrm flipH="1">
            <a:off x="1797272" y="2147841"/>
            <a:ext cx="100142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AF9F4BE9-930E-73EB-38DD-90214D0FA513}"/>
              </a:ext>
            </a:extLst>
          </p:cNvPr>
          <p:cNvSpPr/>
          <p:nvPr/>
        </p:nvSpPr>
        <p:spPr>
          <a:xfrm>
            <a:off x="6934691" y="4918025"/>
            <a:ext cx="2895300" cy="1695320"/>
          </a:xfrm>
          <a:prstGeom prst="rect">
            <a:avLst/>
          </a:prstGeom>
          <a:solidFill>
            <a:schemeClr val="tx1"/>
          </a:solidFill>
          <a:ln w="1905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HTTP/1.1 201 Created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Content-Type: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rPr>
              <a:t>application/</a:t>
            </a:r>
            <a:r>
              <a:rPr kumimoji="0" lang="en-US" sz="1600" b="0" i="0" u="none" strike="noStrike" kern="1200" cap="none" spc="0" normalizeH="0" baseline="0" noProof="0" dirty="0" err="1">
                <a:ln>
                  <a:noFill/>
                </a:ln>
                <a:solidFill>
                  <a:srgbClr val="FFFF00"/>
                </a:solidFill>
                <a:effectLst/>
                <a:uLnTx/>
                <a:uFillTx/>
                <a:latin typeface="Calibri" panose="020F0502020204030204"/>
                <a:ea typeface="+mn-ea"/>
                <a:cs typeface="+mn-cs"/>
              </a:rPr>
              <a:t>json</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userId</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"message": "User created"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75" name="Rectangle 74">
            <a:extLst>
              <a:ext uri="{FF2B5EF4-FFF2-40B4-BE49-F238E27FC236}">
                <a16:creationId xmlns:a16="http://schemas.microsoft.com/office/drawing/2014/main" id="{4AB0C652-5E5F-4703-7B3D-18C34418EF0F}"/>
              </a:ext>
            </a:extLst>
          </p:cNvPr>
          <p:cNvSpPr/>
          <p:nvPr/>
        </p:nvSpPr>
        <p:spPr>
          <a:xfrm>
            <a:off x="2748655" y="4920652"/>
            <a:ext cx="2754838" cy="1342695"/>
          </a:xfrm>
          <a:prstGeom prst="rect">
            <a:avLst/>
          </a:prstGeom>
          <a:solidFill>
            <a:schemeClr val="tx1"/>
          </a:solidFill>
          <a:ln w="1905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HTTP/1.1 200 OK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Content-Type: </a:t>
            </a:r>
            <a:r>
              <a:rPr kumimoji="0" lang="en-US" sz="1600" b="0" i="0" u="none" strike="noStrike" kern="1200" cap="none" spc="0" normalizeH="0" baseline="0" noProof="0" dirty="0">
                <a:ln>
                  <a:noFill/>
                </a:ln>
                <a:solidFill>
                  <a:srgbClr val="FFFF00"/>
                </a:solidFill>
                <a:effectLst/>
                <a:uLnTx/>
                <a:uFillTx/>
                <a:latin typeface="Calibri" panose="020F0502020204030204"/>
                <a:ea typeface="+mn-ea"/>
                <a:cs typeface="+mn-cs"/>
              </a:rPr>
              <a:t>text/html</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Content-Length: 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&lt;!DOCTYPE 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&lt;html&gt;&lt;/html&gt;</a:t>
            </a:r>
          </a:p>
        </p:txBody>
      </p:sp>
      <p:cxnSp>
        <p:nvCxnSpPr>
          <p:cNvPr id="76" name="Straight Arrow Connector 75">
            <a:extLst>
              <a:ext uri="{FF2B5EF4-FFF2-40B4-BE49-F238E27FC236}">
                <a16:creationId xmlns:a16="http://schemas.microsoft.com/office/drawing/2014/main" id="{4A0DCD1A-57A7-D2CB-E94B-06C42154F2AC}"/>
              </a:ext>
            </a:extLst>
          </p:cNvPr>
          <p:cNvCxnSpPr>
            <a:cxnSpLocks/>
            <a:stCxn id="5" idx="2"/>
            <a:endCxn id="55" idx="0"/>
          </p:cNvCxnSpPr>
          <p:nvPr/>
        </p:nvCxnSpPr>
        <p:spPr>
          <a:xfrm flipH="1">
            <a:off x="8382341" y="4588813"/>
            <a:ext cx="4732" cy="3292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FCFE9E5-CED4-34F0-9261-8BCCC790BDF5}"/>
              </a:ext>
            </a:extLst>
          </p:cNvPr>
          <p:cNvCxnSpPr>
            <a:cxnSpLocks/>
            <a:stCxn id="45" idx="2"/>
            <a:endCxn id="75" idx="0"/>
          </p:cNvCxnSpPr>
          <p:nvPr/>
        </p:nvCxnSpPr>
        <p:spPr>
          <a:xfrm>
            <a:off x="4123695" y="4573618"/>
            <a:ext cx="2379" cy="347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246B35-A667-5FBA-5692-FCD321CEA15B}"/>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924092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t>
            </a:r>
            <a:r>
              <a:rPr lang="en-US" sz="2400" b="1" dirty="0">
                <a:solidFill>
                  <a:schemeClr val="bg1"/>
                </a:solidFill>
                <a:ea typeface="+mn-ea"/>
                <a:cs typeface="+mn-cs"/>
              </a:rPr>
              <a:t>are</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HTTP Request </a:t>
            </a:r>
            <a:r>
              <a:rPr kumimoji="0" lang="en-US" sz="2400" b="1" i="0" u="none" strike="noStrike" kern="1200" cap="none" spc="0" normalizeH="0" baseline="0" noProof="0" dirty="0">
                <a:ln>
                  <a:noFill/>
                </a:ln>
                <a:solidFill>
                  <a:schemeClr val="bg1"/>
                </a:solidFill>
                <a:effectLst/>
                <a:uLnTx/>
                <a:uFillTx/>
                <a:ea typeface="+mn-ea"/>
                <a:cs typeface="+mn-cs"/>
              </a:rPr>
              <a:t>and</a:t>
            </a:r>
            <a:r>
              <a:rPr kumimoji="0" lang="en-US" sz="2400" b="1" i="0" u="none" strike="noStrike" kern="1200" cap="none" spc="0" normalizeH="0" baseline="0" noProof="0" dirty="0">
                <a:ln>
                  <a:noFill/>
                </a:ln>
                <a:solidFill>
                  <a:srgbClr val="FFFF00"/>
                </a:solidFill>
                <a:effectLst/>
                <a:uLnTx/>
                <a:uFillTx/>
                <a:ea typeface="+mn-ea"/>
                <a:cs typeface="+mn-cs"/>
              </a:rPr>
              <a:t> Response </a:t>
            </a:r>
            <a:r>
              <a:rPr kumimoji="0" lang="en-US" sz="2400" b="1" i="0" u="none" strike="noStrike" kern="1200" cap="none" spc="0" normalizeH="0" baseline="0" noProof="0" dirty="0">
                <a:ln>
                  <a:noFill/>
                </a:ln>
                <a:solidFill>
                  <a:schemeClr val="bg1"/>
                </a:solidFill>
                <a:effectLst/>
                <a:uLnTx/>
                <a:uFillTx/>
                <a:ea typeface="+mn-ea"/>
                <a:cs typeface="+mn-cs"/>
              </a:rPr>
              <a:t>structures</a:t>
            </a:r>
            <a:r>
              <a:rPr kumimoji="0" lang="en-US" sz="2400" b="1" i="0" u="none" strike="noStrike" kern="1200" cap="none" spc="0" normalizeH="0" baseline="0" noProof="0" dirty="0">
                <a:ln>
                  <a:noFill/>
                </a:ln>
                <a:solidFill>
                  <a:srgbClr val="FFFF00"/>
                </a:solidFill>
                <a:effectLst/>
                <a:uLnTx/>
                <a:uFillTx/>
                <a:ea typeface="+mn-ea"/>
                <a:cs typeface="+mn-cs"/>
              </a:rPr>
              <a:t> </a:t>
            </a:r>
            <a:r>
              <a:rPr kumimoji="0" lang="en-US" sz="2400" b="1" i="0" u="none" strike="noStrike" kern="1200" cap="none" spc="0" normalizeH="0" baseline="0" noProof="0" dirty="0">
                <a:ln>
                  <a:noFill/>
                </a:ln>
                <a:solidFill>
                  <a:schemeClr val="bg1"/>
                </a:solidFill>
                <a:effectLst/>
                <a:uLnTx/>
                <a:uFillTx/>
                <a:ea typeface="+mn-ea"/>
                <a:cs typeface="+mn-cs"/>
              </a:rPr>
              <a:t>in UI and REST API?</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5" name="Diagram 4">
            <a:extLst>
              <a:ext uri="{FF2B5EF4-FFF2-40B4-BE49-F238E27FC236}">
                <a16:creationId xmlns:a16="http://schemas.microsoft.com/office/drawing/2014/main" id="{20C00759-7F9D-1295-799A-18FCD401D25E}"/>
              </a:ext>
            </a:extLst>
          </p:cNvPr>
          <p:cNvGraphicFramePr/>
          <p:nvPr/>
        </p:nvGraphicFramePr>
        <p:xfrm>
          <a:off x="355694" y="1528763"/>
          <a:ext cx="10972452" cy="40754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F9CD49B6-2D11-7CFF-D0E6-9CF7791C1DC1}"/>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764593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t>
            </a:r>
            <a:r>
              <a:rPr lang="en-US" sz="2400" b="1" dirty="0">
                <a:solidFill>
                  <a:schemeClr val="bg1"/>
                </a:solidFill>
                <a:ea typeface="+mn-ea"/>
                <a:cs typeface="+mn-cs"/>
              </a:rPr>
              <a:t>are</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Top</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5 REST guidelines</a:t>
            </a:r>
            <a:r>
              <a:rPr lang="en-US" sz="2400" b="1" dirty="0">
                <a:solidFill>
                  <a:schemeClr val="bg1"/>
                </a:solidFill>
                <a:ea typeface="+mn-ea"/>
                <a:cs typeface="+mn-cs"/>
              </a:rPr>
              <a:t> </a:t>
            </a:r>
            <a:r>
              <a:rPr kumimoji="0" lang="en-US" sz="2400" b="1" i="0" u="none" strike="noStrike" kern="1200" cap="none" spc="0" normalizeH="0" baseline="0" noProof="0" dirty="0">
                <a:ln>
                  <a:noFill/>
                </a:ln>
                <a:solidFill>
                  <a:schemeClr val="bg1"/>
                </a:solidFill>
                <a:effectLst/>
                <a:uLnTx/>
                <a:uFillTx/>
                <a:ea typeface="+mn-ea"/>
                <a:cs typeface="+mn-cs"/>
              </a:rPr>
              <a:t>and the </a:t>
            </a:r>
            <a:r>
              <a:rPr kumimoji="0" lang="en-US" sz="2400" b="1" i="0" u="none" strike="noStrike" kern="1200" cap="none" spc="0" normalizeH="0" baseline="0" noProof="0" dirty="0">
                <a:ln>
                  <a:noFill/>
                </a:ln>
                <a:solidFill>
                  <a:srgbClr val="FFFF00"/>
                </a:solidFill>
                <a:effectLst/>
                <a:uLnTx/>
                <a:uFillTx/>
                <a:ea typeface="+mn-ea"/>
                <a:cs typeface="+mn-cs"/>
              </a:rPr>
              <a:t>advantages</a:t>
            </a:r>
            <a:r>
              <a:rPr kumimoji="0" lang="en-US" sz="2400" b="1" i="0" u="none" strike="noStrike" kern="1200" cap="none" spc="0" normalizeH="0" baseline="0" noProof="0" dirty="0">
                <a:ln>
                  <a:noFill/>
                </a:ln>
                <a:solidFill>
                  <a:schemeClr val="bg1"/>
                </a:solidFill>
                <a:effectLst/>
                <a:uLnTx/>
                <a:uFillTx/>
                <a:ea typeface="+mn-ea"/>
                <a:cs typeface="+mn-cs"/>
              </a:rPr>
              <a:t> of </a:t>
            </a:r>
            <a:r>
              <a:rPr lang="en-US" sz="2400" b="1" dirty="0">
                <a:solidFill>
                  <a:schemeClr val="bg1"/>
                </a:solidFill>
                <a:ea typeface="+mn-ea"/>
                <a:cs typeface="+mn-cs"/>
              </a:rPr>
              <a:t>them</a:t>
            </a:r>
            <a:r>
              <a:rPr kumimoji="0" lang="en-US" sz="2400" b="1" i="0" u="none" strike="noStrike" kern="1200" cap="none" spc="0" normalizeH="0" baseline="0" noProof="0" dirty="0">
                <a:ln>
                  <a:noFill/>
                </a:ln>
                <a:solidFill>
                  <a:schemeClr val="bg1"/>
                </a:solidFill>
                <a:effectLst/>
                <a:uLnTx/>
                <a:uFillTx/>
                <a:ea typeface="+mn-ea"/>
                <a:cs typeface="+mn-cs"/>
              </a:rPr>
              <a:t>? </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10" name="Diagram 9">
            <a:extLst>
              <a:ext uri="{FF2B5EF4-FFF2-40B4-BE49-F238E27FC236}">
                <a16:creationId xmlns:a16="http://schemas.microsoft.com/office/drawing/2014/main" id="{B868DEC0-6ACE-3D93-1AC9-ABDE13A502B7}"/>
              </a:ext>
            </a:extLst>
          </p:cNvPr>
          <p:cNvGraphicFramePr/>
          <p:nvPr/>
        </p:nvGraphicFramePr>
        <p:xfrm>
          <a:off x="355693" y="1156502"/>
          <a:ext cx="6346677" cy="53845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2CD0876D-6D8E-0C49-B8E7-B4269D251D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8559" y="313948"/>
            <a:ext cx="905321" cy="360181"/>
          </a:xfrm>
          <a:prstGeom prst="rect">
            <a:avLst/>
          </a:prstGeom>
        </p:spPr>
      </p:pic>
      <p:sp>
        <p:nvSpPr>
          <p:cNvPr id="5" name="TextBox 4">
            <a:extLst>
              <a:ext uri="{FF2B5EF4-FFF2-40B4-BE49-F238E27FC236}">
                <a16:creationId xmlns:a16="http://schemas.microsoft.com/office/drawing/2014/main" id="{8D7D76D7-CCB2-6218-9C1A-E7179EC261F2}"/>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65899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t>
            </a:r>
            <a:r>
              <a:rPr lang="en-US" sz="2400" b="1" dirty="0">
                <a:solidFill>
                  <a:schemeClr val="bg1"/>
                </a:solidFill>
                <a:ea typeface="+mn-ea"/>
                <a:cs typeface="+mn-cs"/>
              </a:rPr>
              <a:t>are</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Top</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5 REST guidelines</a:t>
            </a:r>
            <a:r>
              <a:rPr lang="en-US" sz="2400" b="1" dirty="0">
                <a:solidFill>
                  <a:schemeClr val="bg1"/>
                </a:solidFill>
                <a:ea typeface="+mn-ea"/>
                <a:cs typeface="+mn-cs"/>
              </a:rPr>
              <a:t> </a:t>
            </a:r>
            <a:r>
              <a:rPr kumimoji="0" lang="en-US" sz="2400" b="1" i="0" u="none" strike="noStrike" kern="1200" cap="none" spc="0" normalizeH="0" baseline="0" noProof="0" dirty="0">
                <a:ln>
                  <a:noFill/>
                </a:ln>
                <a:solidFill>
                  <a:schemeClr val="bg1"/>
                </a:solidFill>
                <a:effectLst/>
                <a:uLnTx/>
                <a:uFillTx/>
                <a:ea typeface="+mn-ea"/>
                <a:cs typeface="+mn-cs"/>
              </a:rPr>
              <a:t>and the </a:t>
            </a:r>
            <a:r>
              <a:rPr kumimoji="0" lang="en-US" sz="2400" b="1" i="0" u="none" strike="noStrike" kern="1200" cap="none" spc="0" normalizeH="0" baseline="0" noProof="0" dirty="0">
                <a:ln>
                  <a:noFill/>
                </a:ln>
                <a:solidFill>
                  <a:srgbClr val="FFFF00"/>
                </a:solidFill>
                <a:effectLst/>
                <a:uLnTx/>
                <a:uFillTx/>
                <a:ea typeface="+mn-ea"/>
                <a:cs typeface="+mn-cs"/>
              </a:rPr>
              <a:t>advantages</a:t>
            </a:r>
            <a:r>
              <a:rPr kumimoji="0" lang="en-US" sz="2400" b="1" i="0" u="none" strike="noStrike" kern="1200" cap="none" spc="0" normalizeH="0" baseline="0" noProof="0" dirty="0">
                <a:ln>
                  <a:noFill/>
                </a:ln>
                <a:solidFill>
                  <a:schemeClr val="bg1"/>
                </a:solidFill>
                <a:effectLst/>
                <a:uLnTx/>
                <a:uFillTx/>
                <a:ea typeface="+mn-ea"/>
                <a:cs typeface="+mn-cs"/>
              </a:rPr>
              <a:t> of </a:t>
            </a:r>
            <a:r>
              <a:rPr lang="en-US" sz="2400" b="1" dirty="0">
                <a:solidFill>
                  <a:schemeClr val="bg1"/>
                </a:solidFill>
                <a:ea typeface="+mn-ea"/>
                <a:cs typeface="+mn-cs"/>
              </a:rPr>
              <a:t>them</a:t>
            </a:r>
            <a:r>
              <a:rPr kumimoji="0" lang="en-US" sz="2400" b="1" i="0" u="none" strike="noStrike" kern="1200" cap="none" spc="0" normalizeH="0" baseline="0" noProof="0" dirty="0">
                <a:ln>
                  <a:noFill/>
                </a:ln>
                <a:solidFill>
                  <a:schemeClr val="bg1"/>
                </a:solidFill>
                <a:effectLst/>
                <a:uLnTx/>
                <a:uFillTx/>
                <a:ea typeface="+mn-ea"/>
                <a:cs typeface="+mn-cs"/>
              </a:rPr>
              <a:t>? </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5" name="Diagram 4">
            <a:extLst>
              <a:ext uri="{FF2B5EF4-FFF2-40B4-BE49-F238E27FC236}">
                <a16:creationId xmlns:a16="http://schemas.microsoft.com/office/drawing/2014/main" id="{C213CF4E-6B76-48AE-8A17-48E5A1ABC978}"/>
              </a:ext>
            </a:extLst>
          </p:cNvPr>
          <p:cNvGraphicFramePr/>
          <p:nvPr/>
        </p:nvGraphicFramePr>
        <p:xfrm>
          <a:off x="459251" y="1242645"/>
          <a:ext cx="10649373" cy="51347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07B18A9B-721E-CDB2-01F2-45F9E3FC09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8559" y="313948"/>
            <a:ext cx="905321" cy="360181"/>
          </a:xfrm>
          <a:prstGeom prst="rect">
            <a:avLst/>
          </a:prstGeom>
        </p:spPr>
      </p:pic>
      <p:sp>
        <p:nvSpPr>
          <p:cNvPr id="6" name="TextBox 5">
            <a:extLst>
              <a:ext uri="{FF2B5EF4-FFF2-40B4-BE49-F238E27FC236}">
                <a16:creationId xmlns:a16="http://schemas.microsoft.com/office/drawing/2014/main" id="{1476E56C-495D-B3A2-9611-788F654257AC}"/>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2647887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13837-DDC9-6CB8-F58B-D0DFCD790E2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312E742-D680-213D-DB7A-4D09A0BCB635}"/>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A652FC-03DE-B0AB-C431-EE97715C1BA1}"/>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ea typeface="+mn-ea"/>
                <a:cs typeface="+mn-cs"/>
              </a:rPr>
              <a:t>REST API </a:t>
            </a:r>
            <a:r>
              <a:rPr kumimoji="0" lang="en-US" sz="2400" b="1" i="0" u="none" strike="noStrike" kern="1200" cap="none" spc="0" normalizeH="0" baseline="0" noProof="0" dirty="0">
                <a:ln>
                  <a:noFill/>
                </a:ln>
                <a:solidFill>
                  <a:schemeClr val="bg1"/>
                </a:solidFill>
                <a:effectLst/>
                <a:uLnTx/>
                <a:uFillTx/>
                <a:ea typeface="+mn-ea"/>
                <a:cs typeface="+mn-cs"/>
              </a:rPr>
              <a:t>and </a:t>
            </a:r>
            <a:r>
              <a:rPr kumimoji="0" lang="en-US" sz="2400" b="1" i="0" u="none" strike="noStrike" kern="1200" cap="none" spc="0" normalizeH="0" baseline="0" noProof="0" dirty="0">
                <a:ln>
                  <a:noFill/>
                </a:ln>
                <a:solidFill>
                  <a:srgbClr val="FFFF00"/>
                </a:solidFill>
                <a:effectLst/>
                <a:uLnTx/>
                <a:uFillTx/>
                <a:ea typeface="+mn-ea"/>
                <a:cs typeface="+mn-cs"/>
              </a:rPr>
              <a:t>SOAP API</a:t>
            </a:r>
            <a:r>
              <a:rPr lang="en-US" sz="2400" b="1" dirty="0">
                <a:solidFill>
                  <a:schemeClr val="bg1"/>
                </a:solidFill>
                <a:ea typeface="+mn-ea"/>
                <a:cs typeface="+mn-cs"/>
              </a:rPr>
              <a:t>?</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8E1DD178-52E7-3AB2-1FA2-D2BEA70C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13" name="Table 4">
            <a:extLst>
              <a:ext uri="{FF2B5EF4-FFF2-40B4-BE49-F238E27FC236}">
                <a16:creationId xmlns:a16="http://schemas.microsoft.com/office/drawing/2014/main" id="{9707E8C2-5BFD-0573-BD46-918FBBEA76C6}"/>
              </a:ext>
            </a:extLst>
          </p:cNvPr>
          <p:cNvGraphicFramePr>
            <a:graphicFrameLocks noGrp="1"/>
          </p:cNvGraphicFramePr>
          <p:nvPr>
            <p:ph idx="1"/>
          </p:nvPr>
        </p:nvGraphicFramePr>
        <p:xfrm>
          <a:off x="509665" y="1493782"/>
          <a:ext cx="10523095" cy="4754618"/>
        </p:xfrm>
        <a:graphic>
          <a:graphicData uri="http://schemas.openxmlformats.org/drawingml/2006/table">
            <a:tbl>
              <a:tblPr firstRow="1" bandRow="1">
                <a:tableStyleId>{E8B1032C-EA38-4F05-BA0D-38AFFFC7BED3}</a:tableStyleId>
              </a:tblPr>
              <a:tblGrid>
                <a:gridCol w="2293496">
                  <a:extLst>
                    <a:ext uri="{9D8B030D-6E8A-4147-A177-3AD203B41FA5}">
                      <a16:colId xmlns:a16="http://schemas.microsoft.com/office/drawing/2014/main" val="225366749"/>
                    </a:ext>
                  </a:extLst>
                </a:gridCol>
                <a:gridCol w="3807501">
                  <a:extLst>
                    <a:ext uri="{9D8B030D-6E8A-4147-A177-3AD203B41FA5}">
                      <a16:colId xmlns:a16="http://schemas.microsoft.com/office/drawing/2014/main" val="312534454"/>
                    </a:ext>
                  </a:extLst>
                </a:gridCol>
                <a:gridCol w="4422098">
                  <a:extLst>
                    <a:ext uri="{9D8B030D-6E8A-4147-A177-3AD203B41FA5}">
                      <a16:colId xmlns:a16="http://schemas.microsoft.com/office/drawing/2014/main" val="3786215524"/>
                    </a:ext>
                  </a:extLst>
                </a:gridCol>
              </a:tblGrid>
              <a:tr h="712674">
                <a:tc>
                  <a:txBody>
                    <a:bodyPr/>
                    <a:lstStyle/>
                    <a:p>
                      <a:pPr algn="ctr"/>
                      <a:r>
                        <a:rPr lang="en-US" sz="2000" dirty="0">
                          <a:latin typeface="+mn-lt"/>
                        </a:rPr>
                        <a:t>Feature</a:t>
                      </a:r>
                      <a:endParaRPr lang="en-IN" sz="2000" dirty="0">
                        <a:latin typeface="+mn-lt"/>
                      </a:endParaRPr>
                    </a:p>
                  </a:txBody>
                  <a:tcPr marL="180000" marR="540000" marT="108000" marB="108000" anchor="ctr"/>
                </a:tc>
                <a:tc>
                  <a:txBody>
                    <a:bodyPr/>
                    <a:lstStyle/>
                    <a:p>
                      <a:pPr algn="ctr" fontAlgn="b"/>
                      <a:r>
                        <a:rPr lang="en-IN" sz="2000" b="1" i="0" kern="1200" dirty="0">
                          <a:solidFill>
                            <a:schemeClr val="tx1"/>
                          </a:solidFill>
                          <a:effectLst/>
                          <a:latin typeface="+mn-lt"/>
                          <a:ea typeface="+mn-ea"/>
                          <a:cs typeface="+mn-cs"/>
                        </a:rPr>
                        <a:t>REST API</a:t>
                      </a:r>
                      <a:endParaRPr lang="en-IN" sz="2000" b="1" dirty="0">
                        <a:effectLst/>
                      </a:endParaRPr>
                    </a:p>
                  </a:txBody>
                  <a:tcPr marL="180000" marR="540000" marT="108000" marB="108000" anchor="ctr"/>
                </a:tc>
                <a:tc>
                  <a:txBody>
                    <a:bodyPr/>
                    <a:lstStyle/>
                    <a:p>
                      <a:pPr algn="ctr" fontAlgn="b"/>
                      <a:r>
                        <a:rPr lang="en-IN" sz="2000" b="1" i="0" kern="1200" dirty="0">
                          <a:solidFill>
                            <a:schemeClr val="tx1"/>
                          </a:solidFill>
                          <a:effectLst/>
                          <a:latin typeface="+mn-lt"/>
                          <a:ea typeface="+mn-ea"/>
                          <a:cs typeface="+mn-cs"/>
                        </a:rPr>
                        <a:t>SOAP API</a:t>
                      </a:r>
                      <a:endParaRPr lang="en-IN" sz="2000" b="1" dirty="0">
                        <a:effectLst/>
                      </a:endParaRPr>
                    </a:p>
                  </a:txBody>
                  <a:tcPr marL="180000" marR="540000" marT="108000" marB="108000" anchor="ctr"/>
                </a:tc>
                <a:extLst>
                  <a:ext uri="{0D108BD9-81ED-4DB2-BD59-A6C34878D82A}">
                    <a16:rowId xmlns:a16="http://schemas.microsoft.com/office/drawing/2014/main" val="2733934505"/>
                  </a:ext>
                </a:extLst>
              </a:tr>
              <a:tr h="806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tx1"/>
                          </a:solidFill>
                          <a:effectLst/>
                          <a:latin typeface="+mn-lt"/>
                          <a:ea typeface="+mn-ea"/>
                          <a:cs typeface="+mn-cs"/>
                        </a:rPr>
                        <a:t>Architecture</a:t>
                      </a:r>
                      <a:endParaRPr lang="en-IN" sz="1600" dirty="0">
                        <a:effectLst/>
                      </a:endParaRPr>
                    </a:p>
                  </a:txBody>
                  <a:tcPr marL="180000" marR="540000" marT="108000" marB="108000"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REST is an architectural style.</a:t>
                      </a:r>
                      <a:endParaRPr lang="en-US" sz="1600" dirty="0">
                        <a:effectLst/>
                      </a:endParaRPr>
                    </a:p>
                  </a:txBody>
                  <a:tcPr marL="180000" marR="540000" marT="108000" marB="108000"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mn-lt"/>
                          <a:ea typeface="+mn-ea"/>
                          <a:cs typeface="+mn-cs"/>
                        </a:rPr>
                        <a:t>SOAP(Simple Object Access Protocol) is a protocol.</a:t>
                      </a:r>
                      <a:endParaRPr lang="en-IN" sz="1600" dirty="0">
                        <a:effectLst/>
                      </a:endParaRPr>
                    </a:p>
                  </a:txBody>
                  <a:tcPr marL="180000" marR="540000" marT="108000" marB="108000" anchor="ctr"/>
                </a:tc>
                <a:extLst>
                  <a:ext uri="{0D108BD9-81ED-4DB2-BD59-A6C34878D82A}">
                    <a16:rowId xmlns:a16="http://schemas.microsoft.com/office/drawing/2014/main" val="3722023969"/>
                  </a:ext>
                </a:extLst>
              </a:tr>
              <a:tr h="806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tx1"/>
                          </a:solidFill>
                          <a:effectLst/>
                          <a:latin typeface="+mn-lt"/>
                          <a:ea typeface="+mn-ea"/>
                          <a:cs typeface="+mn-cs"/>
                        </a:rPr>
                        <a:t>Protocol</a:t>
                      </a:r>
                      <a:endParaRPr lang="en-IN" sz="1600" dirty="0">
                        <a:effectLst/>
                      </a:endParaRPr>
                    </a:p>
                  </a:txBody>
                  <a:tcPr marL="180000" marR="540000" marT="108000" marB="108000" anchor="ctr"/>
                </a:tc>
                <a:tc>
                  <a:txBody>
                    <a:bodyPr/>
                    <a:lstStyle/>
                    <a:p>
                      <a:pPr fontAlgn="base"/>
                      <a:r>
                        <a:rPr lang="en-IN" sz="1800" b="0" i="0" kern="1200" dirty="0">
                          <a:solidFill>
                            <a:schemeClr val="tx1"/>
                          </a:solidFill>
                          <a:effectLst/>
                          <a:latin typeface="+mn-lt"/>
                          <a:ea typeface="+mn-ea"/>
                          <a:cs typeface="+mn-cs"/>
                        </a:rPr>
                        <a:t>Uses HTTP or HTTPS.</a:t>
                      </a:r>
                      <a:endParaRPr lang="en-IN" sz="1600" dirty="0">
                        <a:effectLst/>
                      </a:endParaRPr>
                    </a:p>
                  </a:txBody>
                  <a:tcPr marL="180000" marR="540000" marT="108000" marB="108000" anchor="ctr"/>
                </a:tc>
                <a:tc>
                  <a:txBody>
                    <a:bodyPr/>
                    <a:lstStyle/>
                    <a:p>
                      <a:pPr fontAlgn="base"/>
                      <a:r>
                        <a:rPr lang="en-US" sz="1800" b="0" i="0" kern="1200" dirty="0">
                          <a:solidFill>
                            <a:schemeClr val="tx1"/>
                          </a:solidFill>
                          <a:effectLst/>
                          <a:latin typeface="+mn-lt"/>
                          <a:ea typeface="+mn-ea"/>
                          <a:cs typeface="+mn-cs"/>
                        </a:rPr>
                        <a:t>Can use various protocols (HTTP, SMTP, etc.).</a:t>
                      </a:r>
                      <a:endParaRPr lang="en-IN" sz="1600" dirty="0">
                        <a:effectLst/>
                      </a:endParaRPr>
                    </a:p>
                  </a:txBody>
                  <a:tcPr marL="180000" marR="540000" marT="108000" marB="108000" anchor="ctr"/>
                </a:tc>
                <a:extLst>
                  <a:ext uri="{0D108BD9-81ED-4DB2-BD59-A6C34878D82A}">
                    <a16:rowId xmlns:a16="http://schemas.microsoft.com/office/drawing/2014/main" val="1957617374"/>
                  </a:ext>
                </a:extLst>
              </a:tr>
              <a:tr h="806873">
                <a:tc>
                  <a:txBody>
                    <a:bodyPr/>
                    <a:lstStyle/>
                    <a:p>
                      <a:r>
                        <a:rPr lang="en-IN" sz="1800" b="1" i="0" kern="1200" dirty="0">
                          <a:solidFill>
                            <a:schemeClr val="tx1"/>
                          </a:solidFill>
                          <a:effectLst/>
                          <a:latin typeface="+mn-lt"/>
                          <a:ea typeface="+mn-ea"/>
                          <a:cs typeface="+mn-cs"/>
                        </a:rPr>
                        <a:t>Message Format</a:t>
                      </a:r>
                      <a:endParaRPr lang="en-IN" sz="1600" b="1" dirty="0">
                        <a:latin typeface="+mn-lt"/>
                      </a:endParaRPr>
                    </a:p>
                  </a:txBody>
                  <a:tcPr marL="180000" marR="540000" marT="108000" marB="108000" anchor="ctr"/>
                </a:tc>
                <a:tc>
                  <a:txBody>
                    <a:bodyPr/>
                    <a:lstStyle/>
                    <a:p>
                      <a:r>
                        <a:rPr lang="en-US" sz="1800" b="0" i="0" kern="1200" dirty="0">
                          <a:solidFill>
                            <a:schemeClr val="tx1"/>
                          </a:solidFill>
                          <a:effectLst/>
                          <a:latin typeface="+mn-lt"/>
                          <a:ea typeface="+mn-ea"/>
                          <a:cs typeface="+mn-cs"/>
                        </a:rPr>
                        <a:t>Uses lightweight formats like JSON, XML.</a:t>
                      </a:r>
                      <a:endParaRPr lang="en-IN" sz="1600" b="0" dirty="0">
                        <a:latin typeface="+mn-lt"/>
                      </a:endParaRPr>
                    </a:p>
                  </a:txBody>
                  <a:tcPr marL="180000" marR="540000" marT="108000" marB="108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mn-lt"/>
                          <a:ea typeface="+mn-ea"/>
                          <a:cs typeface="+mn-cs"/>
                        </a:rPr>
                        <a:t>Typically uses XML.</a:t>
                      </a:r>
                      <a:endParaRPr lang="en-IN" sz="1600" dirty="0">
                        <a:latin typeface="+mn-lt"/>
                      </a:endParaRPr>
                    </a:p>
                  </a:txBody>
                  <a:tcPr marL="180000" marR="540000" marT="108000" marB="108000" anchor="ctr"/>
                </a:tc>
                <a:extLst>
                  <a:ext uri="{0D108BD9-81ED-4DB2-BD59-A6C34878D82A}">
                    <a16:rowId xmlns:a16="http://schemas.microsoft.com/office/drawing/2014/main" val="3730177224"/>
                  </a:ext>
                </a:extLst>
              </a:tr>
              <a:tr h="517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tx1"/>
                          </a:solidFill>
                          <a:effectLst/>
                          <a:latin typeface="+mn-lt"/>
                          <a:ea typeface="+mn-ea"/>
                          <a:cs typeface="+mn-cs"/>
                        </a:rPr>
                        <a:t>State</a:t>
                      </a:r>
                      <a:endParaRPr lang="en-IN" sz="1600" b="0" dirty="0">
                        <a:latin typeface="+mn-lt"/>
                      </a:endParaRPr>
                    </a:p>
                  </a:txBody>
                  <a:tcPr marL="180000" marR="540000" marT="108000" marB="108000" anchor="ctr"/>
                </a:tc>
                <a:tc>
                  <a:txBody>
                    <a:bodyPr/>
                    <a:lstStyle/>
                    <a:p>
                      <a:r>
                        <a:rPr lang="en-IN" sz="1800" b="0" i="0" kern="1200" dirty="0">
                          <a:solidFill>
                            <a:schemeClr val="tx1"/>
                          </a:solidFill>
                          <a:effectLst/>
                          <a:latin typeface="+mn-lt"/>
                          <a:ea typeface="+mn-ea"/>
                          <a:cs typeface="+mn-cs"/>
                        </a:rPr>
                        <a:t>Stateless.</a:t>
                      </a:r>
                      <a:endParaRPr lang="en-IN" sz="1600" b="0" dirty="0">
                        <a:latin typeface="+mn-lt"/>
                      </a:endParaRPr>
                    </a:p>
                  </a:txBody>
                  <a:tcPr marL="180000" marR="540000" marT="108000" marB="108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Can be stateful or stateless.</a:t>
                      </a:r>
                      <a:endParaRPr lang="en-IN" sz="1600" dirty="0">
                        <a:latin typeface="+mn-lt"/>
                      </a:endParaRPr>
                    </a:p>
                  </a:txBody>
                  <a:tcPr marL="180000" marR="540000" marT="108000" marB="108000" anchor="ctr"/>
                </a:tc>
                <a:extLst>
                  <a:ext uri="{0D108BD9-81ED-4DB2-BD59-A6C34878D82A}">
                    <a16:rowId xmlns:a16="http://schemas.microsoft.com/office/drawing/2014/main" val="2749167246"/>
                  </a:ext>
                </a:extLst>
              </a:tr>
              <a:tr h="517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tx1"/>
                          </a:solidFill>
                          <a:effectLst/>
                          <a:latin typeface="+mn-lt"/>
                          <a:ea typeface="+mn-ea"/>
                          <a:cs typeface="+mn-cs"/>
                        </a:rPr>
                        <a:t>Error Handling</a:t>
                      </a:r>
                      <a:endParaRPr lang="en-IN" sz="1600" dirty="0">
                        <a:effectLst/>
                      </a:endParaRPr>
                    </a:p>
                  </a:txBody>
                  <a:tcPr marL="180000" marR="540000" marT="108000" marB="108000" anchor="ctr"/>
                </a:tc>
                <a:tc>
                  <a:txBody>
                    <a:bodyPr/>
                    <a:lstStyle/>
                    <a:p>
                      <a:r>
                        <a:rPr lang="en-IN" sz="1800" b="0" i="0" kern="1200" dirty="0">
                          <a:solidFill>
                            <a:schemeClr val="tx1"/>
                          </a:solidFill>
                          <a:effectLst/>
                          <a:latin typeface="+mn-lt"/>
                          <a:ea typeface="+mn-ea"/>
                          <a:cs typeface="+mn-cs"/>
                        </a:rPr>
                        <a:t>Relies on HTTP status codes.</a:t>
                      </a:r>
                      <a:endParaRPr lang="en-IN" sz="1600" b="0" dirty="0">
                        <a:latin typeface="+mn-lt"/>
                      </a:endParaRPr>
                    </a:p>
                  </a:txBody>
                  <a:tcPr marL="180000" marR="540000" marT="108000" marB="108000" anchor="ctr"/>
                </a:tc>
                <a:tc>
                  <a:txBody>
                    <a:bodyPr/>
                    <a:lstStyle/>
                    <a:p>
                      <a:pPr marL="0" indent="0">
                        <a:buClr>
                          <a:schemeClr val="accent4"/>
                        </a:buClr>
                        <a:buFont typeface="Wingdings" panose="05000000000000000000" pitchFamily="2" charset="2"/>
                        <a:buNone/>
                      </a:pPr>
                      <a:r>
                        <a:rPr lang="en-US" sz="1800" b="0" i="0" kern="1200" dirty="0">
                          <a:solidFill>
                            <a:schemeClr val="tx1"/>
                          </a:solidFill>
                          <a:effectLst/>
                          <a:latin typeface="+mn-lt"/>
                          <a:ea typeface="+mn-ea"/>
                          <a:cs typeface="+mn-cs"/>
                        </a:rPr>
                        <a:t>Defines its own fault mechanism.</a:t>
                      </a:r>
                      <a:endParaRPr lang="en-IN" sz="1600" dirty="0">
                        <a:latin typeface="+mn-lt"/>
                      </a:endParaRPr>
                    </a:p>
                  </a:txBody>
                  <a:tcPr marL="180000" marR="540000" marT="108000" marB="108000" anchor="ctr"/>
                </a:tc>
                <a:extLst>
                  <a:ext uri="{0D108BD9-81ED-4DB2-BD59-A6C34878D82A}">
                    <a16:rowId xmlns:a16="http://schemas.microsoft.com/office/drawing/2014/main" val="2040826760"/>
                  </a:ext>
                </a:extLst>
              </a:tr>
              <a:tr h="5865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tx1"/>
                          </a:solidFill>
                          <a:effectLst/>
                          <a:latin typeface="+mn-lt"/>
                          <a:ea typeface="+mn-ea"/>
                          <a:cs typeface="+mn-cs"/>
                        </a:rPr>
                        <a:t>Performance</a:t>
                      </a:r>
                      <a:endParaRPr lang="en-IN" sz="1600" dirty="0">
                        <a:effectLst/>
                      </a:endParaRPr>
                    </a:p>
                  </a:txBody>
                  <a:tcPr marL="180000" marR="540000" marT="108000" marB="108000" anchor="ctr"/>
                </a:tc>
                <a:tc>
                  <a:txBody>
                    <a:bodyPr/>
                    <a:lstStyle/>
                    <a:p>
                      <a:r>
                        <a:rPr lang="en-IN" sz="1800" b="0" i="0" kern="1200" dirty="0">
                          <a:solidFill>
                            <a:schemeClr val="tx1"/>
                          </a:solidFill>
                          <a:effectLst/>
                          <a:latin typeface="+mn-lt"/>
                          <a:ea typeface="+mn-ea"/>
                          <a:cs typeface="+mn-cs"/>
                        </a:rPr>
                        <a:t>Generally lightweight and faster.</a:t>
                      </a:r>
                      <a:endParaRPr lang="en-IN" sz="1600" b="0" dirty="0">
                        <a:latin typeface="+mn-lt"/>
                      </a:endParaRPr>
                    </a:p>
                  </a:txBody>
                  <a:tcPr marL="180000" marR="540000" marT="108000" marB="108000" anchor="ctr"/>
                </a:tc>
                <a:tc>
                  <a:txBody>
                    <a:bodyPr/>
                    <a:lstStyle/>
                    <a:p>
                      <a:pPr marL="0" indent="0">
                        <a:buClr>
                          <a:schemeClr val="accent4"/>
                        </a:buClr>
                        <a:buFont typeface="Wingdings" panose="05000000000000000000" pitchFamily="2" charset="2"/>
                        <a:buNone/>
                      </a:pPr>
                      <a:r>
                        <a:rPr lang="en-US" sz="1800" b="0" i="0" kern="1200" dirty="0">
                          <a:solidFill>
                            <a:schemeClr val="tx1"/>
                          </a:solidFill>
                          <a:effectLst/>
                          <a:latin typeface="+mn-lt"/>
                          <a:ea typeface="+mn-ea"/>
                          <a:cs typeface="+mn-cs"/>
                        </a:rPr>
                        <a:t>Can be slower due to XML processing.</a:t>
                      </a:r>
                      <a:endParaRPr lang="en-IN" sz="1600" dirty="0">
                        <a:latin typeface="+mn-lt"/>
                      </a:endParaRPr>
                    </a:p>
                  </a:txBody>
                  <a:tcPr marL="180000" marR="540000" marT="108000" marB="108000" anchor="ctr"/>
                </a:tc>
                <a:extLst>
                  <a:ext uri="{0D108BD9-81ED-4DB2-BD59-A6C34878D82A}">
                    <a16:rowId xmlns:a16="http://schemas.microsoft.com/office/drawing/2014/main" val="2591468217"/>
                  </a:ext>
                </a:extLst>
              </a:tr>
            </a:tbl>
          </a:graphicData>
        </a:graphic>
      </p:graphicFrame>
      <p:pic>
        <p:nvPicPr>
          <p:cNvPr id="4" name="Graphic 3" descr="Trophy with solid fill">
            <a:extLst>
              <a:ext uri="{FF2B5EF4-FFF2-40B4-BE49-F238E27FC236}">
                <a16:creationId xmlns:a16="http://schemas.microsoft.com/office/drawing/2014/main" id="{E7EEB5A7-B900-54C1-1EB7-3CB7983B11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7348" y="5680516"/>
            <a:ext cx="490875" cy="490875"/>
          </a:xfrm>
          <a:prstGeom prst="rect">
            <a:avLst/>
          </a:prstGeom>
        </p:spPr>
      </p:pic>
      <p:sp>
        <p:nvSpPr>
          <p:cNvPr id="5" name="TextBox 4">
            <a:extLst>
              <a:ext uri="{FF2B5EF4-FFF2-40B4-BE49-F238E27FC236}">
                <a16:creationId xmlns:a16="http://schemas.microsoft.com/office/drawing/2014/main" id="{512D34EF-E0EF-31CC-0573-B55CC271EBCC}"/>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509854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1954381"/>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 What are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HTTP Verbs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HTTP methods</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GET, POST, PUT &amp; DELETE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HTTP methods?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PUT</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&amp;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PATCH</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methods?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 Explain the concept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Idempotence</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in RESTful APIs.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 What are the role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status codes </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in RESTful APIs?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12. REST API - HTTP Methods &amp; Status Codes</a:t>
            </a:r>
            <a:endParaRPr lang="en-IN" b="1" dirty="0"/>
          </a:p>
        </p:txBody>
      </p:sp>
      <p:pic>
        <p:nvPicPr>
          <p:cNvPr id="2" name="Picture 2" descr="Node">
            <a:extLst>
              <a:ext uri="{FF2B5EF4-FFF2-40B4-BE49-F238E27FC236}">
                <a16:creationId xmlns:a16="http://schemas.microsoft.com/office/drawing/2014/main" id="{5A057E98-BA0C-15B4-A991-096141DF15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95664" y="0"/>
            <a:ext cx="1196336" cy="134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8D646C-8BB1-7AFB-7DF9-E82C5D758300}"/>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main index</a:t>
            </a:r>
            <a:endParaRPr lang="en-IN" sz="1400" dirty="0"/>
          </a:p>
        </p:txBody>
      </p:sp>
    </p:spTree>
    <p:extLst>
      <p:ext uri="{BB962C8B-B14F-4D97-AF65-F5344CB8AC3E}">
        <p14:creationId xmlns:p14="http://schemas.microsoft.com/office/powerpoint/2010/main" val="1854155301"/>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589-BE1A-4CCE-99D9-BB175520B9F3}"/>
            </a:ext>
          </a:extLst>
        </p:cNvPr>
        <p:cNvGrpSpPr/>
        <p:nvPr/>
      </p:nvGrpSpPr>
      <p:grpSpPr>
        <a:xfrm>
          <a:off x="0" y="0"/>
          <a:ext cx="0" cy="0"/>
          <a:chOff x="0" y="0"/>
          <a:chExt cx="0" cy="0"/>
        </a:xfrm>
      </p:grpSpPr>
      <p:cxnSp>
        <p:nvCxnSpPr>
          <p:cNvPr id="58" name="Straight Arrow Connector 57">
            <a:extLst>
              <a:ext uri="{FF2B5EF4-FFF2-40B4-BE49-F238E27FC236}">
                <a16:creationId xmlns:a16="http://schemas.microsoft.com/office/drawing/2014/main" id="{8B8731DD-A88F-6FA6-2323-AEC372A8009F}"/>
              </a:ext>
            </a:extLst>
          </p:cNvPr>
          <p:cNvCxnSpPr>
            <a:cxnSpLocks/>
            <a:endCxn id="30" idx="1"/>
          </p:cNvCxnSpPr>
          <p:nvPr/>
        </p:nvCxnSpPr>
        <p:spPr>
          <a:xfrm>
            <a:off x="4905123" y="3881964"/>
            <a:ext cx="2575017" cy="0"/>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8D968CEF-A157-2A16-B8B0-32B562E4C974}"/>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0E29DD-7EE9-8245-796C-D1264C05BBCA}"/>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HTTP Verbs</a:t>
            </a:r>
            <a:r>
              <a:rPr kumimoji="0" lang="en-US" sz="2400" b="1" i="0" u="none" strike="noStrike" kern="1200" cap="none" spc="0" normalizeH="0" baseline="0" noProof="0" dirty="0">
                <a:ln>
                  <a:noFill/>
                </a:ln>
                <a:solidFill>
                  <a:schemeClr val="bg1"/>
                </a:solidFill>
                <a:effectLst/>
                <a:uLnTx/>
                <a:uFillTx/>
                <a:ea typeface="+mn-ea"/>
                <a:cs typeface="+mn-cs"/>
              </a:rPr>
              <a:t> and </a:t>
            </a:r>
            <a:r>
              <a:rPr kumimoji="0" lang="en-US" sz="2400" b="1" i="0" u="none" strike="noStrike" kern="1200" cap="none" spc="0" normalizeH="0" baseline="0" noProof="0" dirty="0">
                <a:ln>
                  <a:noFill/>
                </a:ln>
                <a:solidFill>
                  <a:srgbClr val="FFFF00"/>
                </a:solidFill>
                <a:effectLst/>
                <a:uLnTx/>
                <a:uFillTx/>
                <a:ea typeface="+mn-ea"/>
                <a:cs typeface="+mn-cs"/>
              </a:rPr>
              <a:t>HTTP methods</a:t>
            </a:r>
            <a:r>
              <a:rPr kumimoji="0" lang="en-US" sz="2400" b="1" i="0" u="none" strike="noStrike" kern="1200" cap="none" spc="0" normalizeH="0" baseline="0" noProof="0" dirty="0">
                <a:ln>
                  <a:noFill/>
                </a:ln>
                <a:solidFill>
                  <a:schemeClr val="bg1"/>
                </a:solidFill>
                <a:effectLst/>
                <a:uLnTx/>
                <a:uFillTx/>
                <a:ea typeface="+mn-ea"/>
                <a:cs typeface="+mn-cs"/>
              </a:rPr>
              <a:t>? </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B69E22D0-1325-4147-DECF-930592C6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5" name="Picture 2" descr="Computer User Images - Free Download on Freepik">
            <a:extLst>
              <a:ext uri="{FF2B5EF4-FFF2-40B4-BE49-F238E27FC236}">
                <a16:creationId xmlns:a16="http://schemas.microsoft.com/office/drawing/2014/main" id="{257D4E5A-FF14-8F2B-5831-9472575467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11" y="3064514"/>
            <a:ext cx="1536981" cy="1544737"/>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F2881CD3-510A-94CA-6BBC-F00D4AD2D1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4721" y="3064514"/>
            <a:ext cx="1153390" cy="17877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igh-res browser logos - Paul Irish">
            <a:extLst>
              <a:ext uri="{FF2B5EF4-FFF2-40B4-BE49-F238E27FC236}">
                <a16:creationId xmlns:a16="http://schemas.microsoft.com/office/drawing/2014/main" id="{551D1216-FDAD-DE5B-6DF9-E9ADD67AAC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693" y="4631172"/>
            <a:ext cx="1775304" cy="3529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1C1AB7B-7CD2-034B-85F4-DCB91BF04D29}"/>
              </a:ext>
            </a:extLst>
          </p:cNvPr>
          <p:cNvSpPr txBox="1"/>
          <p:nvPr/>
        </p:nvSpPr>
        <p:spPr>
          <a:xfrm>
            <a:off x="3159823" y="4838651"/>
            <a:ext cx="226365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UI/ Client/ Frontend</a:t>
            </a:r>
          </a:p>
        </p:txBody>
      </p:sp>
      <p:cxnSp>
        <p:nvCxnSpPr>
          <p:cNvPr id="24" name="Straight Arrow Connector 23">
            <a:extLst>
              <a:ext uri="{FF2B5EF4-FFF2-40B4-BE49-F238E27FC236}">
                <a16:creationId xmlns:a16="http://schemas.microsoft.com/office/drawing/2014/main" id="{06A9B2CC-4636-C8A9-4240-C4C4F77F9946}"/>
              </a:ext>
            </a:extLst>
          </p:cNvPr>
          <p:cNvCxnSpPr>
            <a:cxnSpLocks/>
          </p:cNvCxnSpPr>
          <p:nvPr/>
        </p:nvCxnSpPr>
        <p:spPr>
          <a:xfrm>
            <a:off x="2058236" y="3647631"/>
            <a:ext cx="1557459"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96C255E-9D41-6D51-7C61-9A245EEB6EF1}"/>
              </a:ext>
            </a:extLst>
          </p:cNvPr>
          <p:cNvSpPr txBox="1"/>
          <p:nvPr/>
        </p:nvSpPr>
        <p:spPr>
          <a:xfrm>
            <a:off x="2413920" y="3248685"/>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89F418A4-40F7-F683-4750-6C99DCD654D3}"/>
              </a:ext>
            </a:extLst>
          </p:cNvPr>
          <p:cNvCxnSpPr>
            <a:cxnSpLocks/>
          </p:cNvCxnSpPr>
          <p:nvPr/>
        </p:nvCxnSpPr>
        <p:spPr>
          <a:xfrm flipH="1">
            <a:off x="1972057" y="4255762"/>
            <a:ext cx="1643638"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F5B8729-0AF3-6755-7F70-48205D17283B}"/>
              </a:ext>
            </a:extLst>
          </p:cNvPr>
          <p:cNvSpPr txBox="1"/>
          <p:nvPr/>
        </p:nvSpPr>
        <p:spPr>
          <a:xfrm>
            <a:off x="2407168" y="4261840"/>
            <a:ext cx="139312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Response</a:t>
            </a:r>
            <a:endParaRPr kumimoji="0" lang="en-IN"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30" name="Picture 29">
            <a:extLst>
              <a:ext uri="{FF2B5EF4-FFF2-40B4-BE49-F238E27FC236}">
                <a16:creationId xmlns:a16="http://schemas.microsoft.com/office/drawing/2014/main" id="{D3FF65BA-C7B2-D83E-BF7F-C67BA171D426}"/>
              </a:ext>
            </a:extLst>
          </p:cNvPr>
          <p:cNvPicPr>
            <a:picLocks noChangeAspect="1"/>
          </p:cNvPicPr>
          <p:nvPr/>
        </p:nvPicPr>
        <p:blipFill rotWithShape="1">
          <a:blip r:embed="rId7"/>
          <a:srcRect l="4825" r="6651"/>
          <a:stretch/>
        </p:blipFill>
        <p:spPr>
          <a:xfrm>
            <a:off x="7480140" y="3169392"/>
            <a:ext cx="1588254" cy="1425143"/>
          </a:xfrm>
          <a:prstGeom prst="rect">
            <a:avLst/>
          </a:prstGeom>
        </p:spPr>
      </p:pic>
      <p:sp>
        <p:nvSpPr>
          <p:cNvPr id="31" name="Rectangle: Rounded Corners 30">
            <a:extLst>
              <a:ext uri="{FF2B5EF4-FFF2-40B4-BE49-F238E27FC236}">
                <a16:creationId xmlns:a16="http://schemas.microsoft.com/office/drawing/2014/main" id="{BA19A91C-6050-8222-C1D0-134F491EF261}"/>
              </a:ext>
            </a:extLst>
          </p:cNvPr>
          <p:cNvSpPr/>
          <p:nvPr/>
        </p:nvSpPr>
        <p:spPr>
          <a:xfrm>
            <a:off x="6306050" y="2594416"/>
            <a:ext cx="1155674" cy="368837"/>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1BF64B7B-8352-33E4-5BD3-0060883E8C6C}"/>
              </a:ext>
            </a:extLst>
          </p:cNvPr>
          <p:cNvSpPr/>
          <p:nvPr/>
        </p:nvSpPr>
        <p:spPr>
          <a:xfrm>
            <a:off x="6292592" y="3193458"/>
            <a:ext cx="1155674" cy="368837"/>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A60A9649-6B92-A2F0-BB9E-EDC48377186B}"/>
              </a:ext>
            </a:extLst>
          </p:cNvPr>
          <p:cNvSpPr/>
          <p:nvPr/>
        </p:nvSpPr>
        <p:spPr>
          <a:xfrm>
            <a:off x="6306049" y="3734410"/>
            <a:ext cx="1155674" cy="368837"/>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PUT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E83D1DDF-8588-0614-6B1F-7B792464281A}"/>
              </a:ext>
            </a:extLst>
          </p:cNvPr>
          <p:cNvSpPr/>
          <p:nvPr/>
        </p:nvSpPr>
        <p:spPr>
          <a:xfrm>
            <a:off x="6302016" y="4276863"/>
            <a:ext cx="1155674" cy="368837"/>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DELETE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EB5C608D-BF10-F660-26EE-227BD93C4003}"/>
              </a:ext>
            </a:extLst>
          </p:cNvPr>
          <p:cNvSpPr/>
          <p:nvPr/>
        </p:nvSpPr>
        <p:spPr>
          <a:xfrm>
            <a:off x="6302016" y="4813842"/>
            <a:ext cx="1155674" cy="368837"/>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PATCH</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Picture 10" descr="rdbms] DB schema 설계시 주의할 점 2가지(확장성, 정규화)">
            <a:extLst>
              <a:ext uri="{FF2B5EF4-FFF2-40B4-BE49-F238E27FC236}">
                <a16:creationId xmlns:a16="http://schemas.microsoft.com/office/drawing/2014/main" id="{169EA8DF-DFD7-9AC9-25A4-FA97B2BB0F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2021" y="3169392"/>
            <a:ext cx="1305635" cy="1439859"/>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F8538E0-051F-78E2-1695-C6835FFB7FE2}"/>
              </a:ext>
            </a:extLst>
          </p:cNvPr>
          <p:cNvSpPr txBox="1"/>
          <p:nvPr/>
        </p:nvSpPr>
        <p:spPr>
          <a:xfrm>
            <a:off x="10240020" y="4771491"/>
            <a:ext cx="159628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Database Server</a:t>
            </a:r>
          </a:p>
        </p:txBody>
      </p:sp>
      <p:cxnSp>
        <p:nvCxnSpPr>
          <p:cNvPr id="45" name="Straight Arrow Connector 44">
            <a:extLst>
              <a:ext uri="{FF2B5EF4-FFF2-40B4-BE49-F238E27FC236}">
                <a16:creationId xmlns:a16="http://schemas.microsoft.com/office/drawing/2014/main" id="{86F46FEE-0633-FE5A-D7DE-B2E47EA23361}"/>
              </a:ext>
            </a:extLst>
          </p:cNvPr>
          <p:cNvCxnSpPr>
            <a:cxnSpLocks/>
          </p:cNvCxnSpPr>
          <p:nvPr/>
        </p:nvCxnSpPr>
        <p:spPr>
          <a:xfrm>
            <a:off x="9156801" y="3618017"/>
            <a:ext cx="1305635"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62F9299-B3B9-2036-B3E1-E918526FC15D}"/>
              </a:ext>
            </a:extLst>
          </p:cNvPr>
          <p:cNvCxnSpPr>
            <a:cxnSpLocks/>
          </p:cNvCxnSpPr>
          <p:nvPr/>
        </p:nvCxnSpPr>
        <p:spPr>
          <a:xfrm flipH="1">
            <a:off x="9156801" y="4071348"/>
            <a:ext cx="1337155"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966583D-8B63-34EE-58FB-FCC0CC396C97}"/>
              </a:ext>
            </a:extLst>
          </p:cNvPr>
          <p:cNvCxnSpPr>
            <a:cxnSpLocks/>
            <a:endCxn id="31" idx="1"/>
          </p:cNvCxnSpPr>
          <p:nvPr/>
        </p:nvCxnSpPr>
        <p:spPr>
          <a:xfrm flipV="1">
            <a:off x="4994595" y="2778835"/>
            <a:ext cx="1311455" cy="469850"/>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90032EF5-6D3D-05C2-5EE9-CE8034109C0D}"/>
              </a:ext>
            </a:extLst>
          </p:cNvPr>
          <p:cNvCxnSpPr>
            <a:cxnSpLocks/>
            <a:endCxn id="32" idx="1"/>
          </p:cNvCxnSpPr>
          <p:nvPr/>
        </p:nvCxnSpPr>
        <p:spPr>
          <a:xfrm flipV="1">
            <a:off x="4978111" y="3377877"/>
            <a:ext cx="1314481" cy="240140"/>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7B9C2884-2DD8-8730-D7F8-1C0B1610634B}"/>
              </a:ext>
            </a:extLst>
          </p:cNvPr>
          <p:cNvCxnSpPr>
            <a:cxnSpLocks/>
            <a:endCxn id="34" idx="1"/>
          </p:cNvCxnSpPr>
          <p:nvPr/>
        </p:nvCxnSpPr>
        <p:spPr>
          <a:xfrm>
            <a:off x="5009985" y="4276863"/>
            <a:ext cx="1292031" cy="184419"/>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024" name="Straight Arrow Connector 1023">
            <a:extLst>
              <a:ext uri="{FF2B5EF4-FFF2-40B4-BE49-F238E27FC236}">
                <a16:creationId xmlns:a16="http://schemas.microsoft.com/office/drawing/2014/main" id="{06EEFC38-9F01-9FBE-C118-E839302DC8C2}"/>
              </a:ext>
            </a:extLst>
          </p:cNvPr>
          <p:cNvCxnSpPr>
            <a:cxnSpLocks/>
            <a:endCxn id="36" idx="1"/>
          </p:cNvCxnSpPr>
          <p:nvPr/>
        </p:nvCxnSpPr>
        <p:spPr>
          <a:xfrm>
            <a:off x="4905123" y="4594535"/>
            <a:ext cx="1396893" cy="403726"/>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3B302BE6-65C2-0FFC-9E3F-3769F25A4756}"/>
              </a:ext>
            </a:extLst>
          </p:cNvPr>
          <p:cNvSpPr txBox="1"/>
          <p:nvPr/>
        </p:nvSpPr>
        <p:spPr>
          <a:xfrm>
            <a:off x="355693" y="1186377"/>
            <a:ext cx="464684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methods, also known as HTTP verbs, are a set of actions that a client can take on a resource.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0282D07-8065-F221-5A86-CE5FFA4900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5108" y="302041"/>
            <a:ext cx="905321" cy="360181"/>
          </a:xfrm>
          <a:prstGeom prst="rect">
            <a:avLst/>
          </a:prstGeom>
        </p:spPr>
      </p:pic>
      <p:sp>
        <p:nvSpPr>
          <p:cNvPr id="5" name="TextBox 4">
            <a:extLst>
              <a:ext uri="{FF2B5EF4-FFF2-40B4-BE49-F238E27FC236}">
                <a16:creationId xmlns:a16="http://schemas.microsoft.com/office/drawing/2014/main" id="{ABFA2734-39CA-528D-E71A-72D40BEBD269}"/>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787352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F6704-F6EB-A7D6-0537-6348431B72C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50A0E68-2D6B-DDF5-1FDD-620DDFFC69AC}"/>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C7D41E-0C52-3C6A-CE8A-9984D2011C63}"/>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are </a:t>
            </a:r>
            <a:r>
              <a:rPr kumimoji="0" lang="en-US" sz="2400" b="1" i="0" u="none" strike="noStrike" kern="1200" cap="none" spc="0" normalizeH="0" baseline="0" noProof="0" dirty="0">
                <a:ln>
                  <a:noFill/>
                </a:ln>
                <a:solidFill>
                  <a:srgbClr val="FFFF00"/>
                </a:solidFill>
                <a:effectLst/>
                <a:uLnTx/>
                <a:uFillTx/>
                <a:ea typeface="+mn-ea"/>
                <a:cs typeface="+mn-cs"/>
              </a:rPr>
              <a:t>GET</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POST</a:t>
            </a:r>
            <a:r>
              <a:rPr kumimoji="0" lang="en-US" sz="2400" b="1" i="0" u="none" strike="noStrike" kern="1200" cap="none" spc="0" normalizeH="0" baseline="0" noProof="0" dirty="0">
                <a:ln>
                  <a:noFill/>
                </a:ln>
                <a:solidFill>
                  <a:schemeClr val="bg1"/>
                </a:solidFill>
                <a:effectLst/>
                <a:uLnTx/>
                <a:uFillTx/>
                <a:ea typeface="+mn-ea"/>
                <a:cs typeface="+mn-cs"/>
              </a:rPr>
              <a:t>, </a:t>
            </a:r>
            <a:r>
              <a:rPr kumimoji="0" lang="en-US" sz="2400" b="1" i="0" u="none" strike="noStrike" kern="1200" cap="none" spc="0" normalizeH="0" baseline="0" noProof="0" dirty="0">
                <a:ln>
                  <a:noFill/>
                </a:ln>
                <a:solidFill>
                  <a:srgbClr val="FFFF00"/>
                </a:solidFill>
                <a:effectLst/>
                <a:uLnTx/>
                <a:uFillTx/>
                <a:ea typeface="+mn-ea"/>
                <a:cs typeface="+mn-cs"/>
              </a:rPr>
              <a:t>PUT</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DELETE</a:t>
            </a:r>
            <a:r>
              <a:rPr kumimoji="0" lang="en-US" sz="2400" b="1" i="0" u="none" strike="noStrike" kern="1200" cap="none" spc="0" normalizeH="0" baseline="0" noProof="0" dirty="0">
                <a:ln>
                  <a:noFill/>
                </a:ln>
                <a:solidFill>
                  <a:schemeClr val="bg1"/>
                </a:solidFill>
                <a:effectLst/>
                <a:uLnTx/>
                <a:uFillTx/>
                <a:ea typeface="+mn-ea"/>
                <a:cs typeface="+mn-cs"/>
              </a:rPr>
              <a:t> HTTP methods? </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EFF37938-AB37-EA7B-6958-45CA8B467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graphicFrame>
        <p:nvGraphicFramePr>
          <p:cNvPr id="4" name="Table 4">
            <a:extLst>
              <a:ext uri="{FF2B5EF4-FFF2-40B4-BE49-F238E27FC236}">
                <a16:creationId xmlns:a16="http://schemas.microsoft.com/office/drawing/2014/main" id="{454A452D-D759-DC99-83FD-5109C03E21FE}"/>
              </a:ext>
            </a:extLst>
          </p:cNvPr>
          <p:cNvGraphicFramePr>
            <a:graphicFrameLocks noGrp="1"/>
          </p:cNvGraphicFramePr>
          <p:nvPr>
            <p:ph idx="1"/>
          </p:nvPr>
        </p:nvGraphicFramePr>
        <p:xfrm>
          <a:off x="484532" y="1156501"/>
          <a:ext cx="10252612" cy="5469120"/>
        </p:xfrm>
        <a:graphic>
          <a:graphicData uri="http://schemas.openxmlformats.org/drawingml/2006/table">
            <a:tbl>
              <a:tblPr firstRow="1" bandRow="1">
                <a:tableStyleId>{E8B1032C-EA38-4F05-BA0D-38AFFFC7BED3}</a:tableStyleId>
              </a:tblPr>
              <a:tblGrid>
                <a:gridCol w="1734863">
                  <a:extLst>
                    <a:ext uri="{9D8B030D-6E8A-4147-A177-3AD203B41FA5}">
                      <a16:colId xmlns:a16="http://schemas.microsoft.com/office/drawing/2014/main" val="225366749"/>
                    </a:ext>
                  </a:extLst>
                </a:gridCol>
                <a:gridCol w="4424214">
                  <a:extLst>
                    <a:ext uri="{9D8B030D-6E8A-4147-A177-3AD203B41FA5}">
                      <a16:colId xmlns:a16="http://schemas.microsoft.com/office/drawing/2014/main" val="312534454"/>
                    </a:ext>
                  </a:extLst>
                </a:gridCol>
                <a:gridCol w="4093535">
                  <a:extLst>
                    <a:ext uri="{9D8B030D-6E8A-4147-A177-3AD203B41FA5}">
                      <a16:colId xmlns:a16="http://schemas.microsoft.com/office/drawing/2014/main" val="3786215524"/>
                    </a:ext>
                  </a:extLst>
                </a:gridCol>
              </a:tblGrid>
              <a:tr h="555378">
                <a:tc>
                  <a:txBody>
                    <a:bodyPr/>
                    <a:lstStyle/>
                    <a:p>
                      <a:pPr algn="ctr"/>
                      <a:r>
                        <a:rPr lang="en-US" sz="1800" dirty="0">
                          <a:latin typeface="+mn-lt"/>
                        </a:rPr>
                        <a:t>HTTP Method</a:t>
                      </a:r>
                      <a:endParaRPr lang="en-IN" sz="1800" dirty="0">
                        <a:latin typeface="+mn-lt"/>
                      </a:endParaRPr>
                    </a:p>
                  </a:txBody>
                  <a:tcPr marL="180000" marR="540000" marT="108000" marB="108000" anchor="ctr"/>
                </a:tc>
                <a:tc>
                  <a:txBody>
                    <a:bodyPr/>
                    <a:lstStyle/>
                    <a:p>
                      <a:pPr algn="ctr" fontAlgn="b"/>
                      <a:r>
                        <a:rPr lang="en-IN" sz="1800" b="1" dirty="0">
                          <a:effectLst/>
                        </a:rPr>
                        <a:t>Action</a:t>
                      </a:r>
                    </a:p>
                  </a:txBody>
                  <a:tcPr marL="180000" marR="540000" marT="108000" marB="108000" anchor="ctr"/>
                </a:tc>
                <a:tc>
                  <a:txBody>
                    <a:bodyPr/>
                    <a:lstStyle/>
                    <a:p>
                      <a:pPr algn="ctr" fontAlgn="b"/>
                      <a:r>
                        <a:rPr lang="en-IN" sz="1800" b="1" dirty="0">
                          <a:effectLst/>
                        </a:rPr>
                        <a:t>Example</a:t>
                      </a:r>
                    </a:p>
                  </a:txBody>
                  <a:tcPr marL="180000" marR="540000" marT="108000" marB="108000" anchor="ctr"/>
                </a:tc>
                <a:extLst>
                  <a:ext uri="{0D108BD9-81ED-4DB2-BD59-A6C34878D82A}">
                    <a16:rowId xmlns:a16="http://schemas.microsoft.com/office/drawing/2014/main" val="2733934505"/>
                  </a:ext>
                </a:extLst>
              </a:tr>
              <a:tr h="249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a:effectLst/>
                        </a:rPr>
                        <a:t>GET</a:t>
                      </a:r>
                      <a:endParaRPr lang="en-IN" sz="1800" dirty="0">
                        <a:effectLst/>
                      </a:endParaRPr>
                    </a:p>
                  </a:txBody>
                  <a:tcPr marL="180000" marR="540000" marT="108000" marB="108000"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effectLst/>
                        </a:rPr>
                        <a:t>Retrieve data from a specified resource</a:t>
                      </a:r>
                    </a:p>
                  </a:txBody>
                  <a:tcPr marL="180000" marR="540000" marT="108000" marB="108000" anchor="ctr"/>
                </a:tc>
                <a:tc>
                  <a:txBody>
                    <a:bodyPr/>
                    <a:lstStyle/>
                    <a:p>
                      <a:pPr algn="l" fontAlgn="base"/>
                      <a:r>
                        <a:rPr lang="en-IN" sz="1800" dirty="0">
                          <a:solidFill>
                            <a:schemeClr val="accent1"/>
                          </a:solidFill>
                          <a:effectLst/>
                        </a:rPr>
                        <a:t>www.example.com/users </a:t>
                      </a:r>
                    </a:p>
                    <a:p>
                      <a:pPr algn="l" fontAlgn="base"/>
                      <a:r>
                        <a:rPr lang="en-IN" sz="1800" dirty="0">
                          <a:effectLst/>
                        </a:rPr>
                        <a:t>(retrieve users list)</a:t>
                      </a:r>
                    </a:p>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solidFill>
                            <a:schemeClr val="accent1"/>
                          </a:solidFill>
                          <a:effectLst/>
                        </a:rPr>
                        <a:t>www.example.com/users/123 </a:t>
                      </a:r>
                    </a:p>
                    <a:p>
                      <a:pPr algn="l" fontAlgn="base"/>
                      <a:r>
                        <a:rPr lang="en-IN" sz="1800" dirty="0">
                          <a:effectLst/>
                        </a:rPr>
                        <a:t>(retrieve single user of id - 123)</a:t>
                      </a:r>
                    </a:p>
                  </a:txBody>
                  <a:tcPr marL="180000" marR="540000" marT="108000" marB="108000" anchor="ctr"/>
                </a:tc>
                <a:extLst>
                  <a:ext uri="{0D108BD9-81ED-4DB2-BD59-A6C34878D82A}">
                    <a16:rowId xmlns:a16="http://schemas.microsoft.com/office/drawing/2014/main" val="3722023969"/>
                  </a:ext>
                </a:extLst>
              </a:tr>
              <a:tr h="7546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a:effectLst/>
                        </a:rPr>
                        <a:t>POST</a:t>
                      </a:r>
                      <a:endParaRPr lang="en-IN" sz="1800" dirty="0">
                        <a:effectLst/>
                      </a:endParaRPr>
                    </a:p>
                  </a:txBody>
                  <a:tcPr marL="180000" marR="540000" marT="108000" marB="108000" anchor="ctr"/>
                </a:tc>
                <a:tc>
                  <a:txBody>
                    <a:bodyPr/>
                    <a:lstStyle/>
                    <a:p>
                      <a:pPr fontAlgn="base"/>
                      <a:r>
                        <a:rPr lang="en-US" sz="1800" dirty="0">
                          <a:effectLst/>
                        </a:rPr>
                        <a:t>Submit data to be processed</a:t>
                      </a:r>
                      <a:endParaRPr lang="en-IN" sz="1800" dirty="0">
                        <a:effectLst/>
                      </a:endParaRPr>
                    </a:p>
                  </a:txBody>
                  <a:tcPr marL="180000" marR="540000" marT="108000" marB="108000" anchor="ctr"/>
                </a:tc>
                <a:tc>
                  <a:txBody>
                    <a:bodyPr/>
                    <a:lstStyle/>
                    <a:p>
                      <a:pPr algn="l" fontAlgn="base"/>
                      <a:r>
                        <a:rPr lang="en-IN" sz="1800" dirty="0">
                          <a:solidFill>
                            <a:schemeClr val="accent1"/>
                          </a:solidFill>
                          <a:effectLst/>
                        </a:rPr>
                        <a:t>www.example.com/users</a:t>
                      </a:r>
                    </a:p>
                    <a:p>
                      <a:pPr algn="l" fontAlgn="base"/>
                      <a:r>
                        <a:rPr lang="en-IN" sz="1800" dirty="0">
                          <a:effectLst/>
                        </a:rPr>
                        <a:t>(submit and create a new user from data provided in request)</a:t>
                      </a:r>
                    </a:p>
                  </a:txBody>
                  <a:tcPr marL="180000" marR="540000" marT="108000" marB="108000" anchor="ctr"/>
                </a:tc>
                <a:extLst>
                  <a:ext uri="{0D108BD9-81ED-4DB2-BD59-A6C34878D82A}">
                    <a16:rowId xmlns:a16="http://schemas.microsoft.com/office/drawing/2014/main" val="1957617374"/>
                  </a:ext>
                </a:extLst>
              </a:tr>
              <a:tr h="953869">
                <a:tc>
                  <a:txBody>
                    <a:bodyPr/>
                    <a:lstStyle/>
                    <a:p>
                      <a:pPr algn="ctr"/>
                      <a:r>
                        <a:rPr lang="en-US" sz="1800" b="1" dirty="0">
                          <a:latin typeface="+mn-lt"/>
                        </a:rPr>
                        <a:t>PUT</a:t>
                      </a:r>
                      <a:endParaRPr lang="en-IN" sz="1800" b="1" dirty="0">
                        <a:latin typeface="+mn-lt"/>
                      </a:endParaRPr>
                    </a:p>
                  </a:txBody>
                  <a:tcPr marL="180000" marR="540000" marT="108000" marB="108000" anchor="ctr"/>
                </a:tc>
                <a:tc>
                  <a:txBody>
                    <a:bodyPr/>
                    <a:lstStyle/>
                    <a:p>
                      <a:pPr fontAlgn="base"/>
                      <a:r>
                        <a:rPr lang="en-US" sz="1800" dirty="0">
                          <a:effectLst/>
                        </a:rPr>
                        <a:t>Update a resource or create a new resource if it does not exist</a:t>
                      </a:r>
                    </a:p>
                  </a:txBody>
                  <a:tcPr marL="180000" marR="540000" marT="108000" marB="108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accent1"/>
                          </a:solidFill>
                          <a:effectLst/>
                        </a:rPr>
                        <a:t>www.example.com/users/123</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(update user 123 details from data provided in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marL="180000" marR="540000" marT="108000" marB="108000" anchor="ctr"/>
                </a:tc>
                <a:extLst>
                  <a:ext uri="{0D108BD9-81ED-4DB2-BD59-A6C34878D82A}">
                    <a16:rowId xmlns:a16="http://schemas.microsoft.com/office/drawing/2014/main" val="3730177224"/>
                  </a:ext>
                </a:extLst>
              </a:tr>
              <a:tr h="7546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a:effectLst/>
                        </a:rPr>
                        <a:t>DELETE</a:t>
                      </a:r>
                      <a:endParaRPr lang="en-IN" sz="1800" b="0" dirty="0">
                        <a:latin typeface="+mn-lt"/>
                      </a:endParaRPr>
                    </a:p>
                  </a:txBody>
                  <a:tcPr marL="180000" marR="540000" marT="108000" marB="108000" anchor="ctr"/>
                </a:tc>
                <a:tc>
                  <a:txBody>
                    <a:bodyPr/>
                    <a:lstStyle/>
                    <a:p>
                      <a:pPr fontAlgn="base"/>
                      <a:r>
                        <a:rPr lang="en-US" sz="1800" dirty="0">
                          <a:effectLst/>
                        </a:rPr>
                        <a:t>  Request removal of a resource</a:t>
                      </a:r>
                    </a:p>
                  </a:txBody>
                  <a:tcPr marL="42246" marR="42246" marT="21123" marB="2112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accent1"/>
                          </a:solidFill>
                          <a:effectLst/>
                        </a:rPr>
                        <a:t>www.example.com/users/123</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(delete user 123)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mn-lt"/>
                      </a:endParaRPr>
                    </a:p>
                  </a:txBody>
                  <a:tcPr marL="180000" marR="540000" marT="108000" marB="108000" anchor="ctr"/>
                </a:tc>
                <a:extLst>
                  <a:ext uri="{0D108BD9-81ED-4DB2-BD59-A6C34878D82A}">
                    <a16:rowId xmlns:a16="http://schemas.microsoft.com/office/drawing/2014/main" val="2749167246"/>
                  </a:ext>
                </a:extLst>
              </a:tr>
            </a:tbl>
          </a:graphicData>
        </a:graphic>
      </p:graphicFrame>
      <p:sp>
        <p:nvSpPr>
          <p:cNvPr id="5" name="TextBox 4">
            <a:extLst>
              <a:ext uri="{FF2B5EF4-FFF2-40B4-BE49-F238E27FC236}">
                <a16:creationId xmlns:a16="http://schemas.microsoft.com/office/drawing/2014/main" id="{EA75DD41-F321-8A5F-F1F8-35B8484566E6}"/>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5427695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BC0B1-5FC7-83B1-0471-1194885FA5B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D34F39A-8FEB-FF43-77B2-2F53A8D8AE8F}"/>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3B65B5-2C95-B0D2-1644-1B85E66B7B4F}"/>
              </a:ext>
            </a:extLst>
          </p:cNvPr>
          <p:cNvSpPr>
            <a:spLocks noGrp="1"/>
          </p:cNvSpPr>
          <p:nvPr>
            <p:ph type="title"/>
          </p:nvPr>
        </p:nvSpPr>
        <p:spPr>
          <a:xfrm>
            <a:off x="355693" y="324343"/>
            <a:ext cx="10659147" cy="339393"/>
          </a:xfrm>
        </p:spPr>
        <p:txBody>
          <a:bodyPr>
            <a:noAutofit/>
          </a:bodyPr>
          <a:lstStyle/>
          <a:p>
            <a:r>
              <a:rPr kumimoji="0" lang="en-US" sz="2400" b="1" i="0" u="none" strike="noStrike" kern="1200" cap="none" spc="0" normalizeH="0" baseline="0" noProof="0" dirty="0">
                <a:ln>
                  <a:noFill/>
                </a:ln>
                <a:solidFill>
                  <a:schemeClr val="bg1"/>
                </a:solidFill>
                <a:effectLst/>
                <a:uLnTx/>
                <a:uFillTx/>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ea typeface="+mn-ea"/>
                <a:cs typeface="+mn-cs"/>
              </a:rPr>
              <a:t>PUT</a:t>
            </a:r>
            <a:r>
              <a:rPr kumimoji="0" lang="en-US" sz="2400" b="1" i="0" u="none" strike="noStrike" kern="1200" cap="none" spc="0" normalizeH="0" baseline="0" noProof="0" dirty="0">
                <a:ln>
                  <a:noFill/>
                </a:ln>
                <a:solidFill>
                  <a:schemeClr val="bg1"/>
                </a:solidFill>
                <a:effectLst/>
                <a:uLnTx/>
                <a:uFillTx/>
                <a:ea typeface="+mn-ea"/>
                <a:cs typeface="+mn-cs"/>
              </a:rPr>
              <a:t> &amp; </a:t>
            </a:r>
            <a:r>
              <a:rPr kumimoji="0" lang="en-US" sz="2400" b="1" i="0" u="none" strike="noStrike" kern="1200" cap="none" spc="0" normalizeH="0" baseline="0" noProof="0" dirty="0">
                <a:ln>
                  <a:noFill/>
                </a:ln>
                <a:solidFill>
                  <a:srgbClr val="FFFF00"/>
                </a:solidFill>
                <a:effectLst/>
                <a:uLnTx/>
                <a:uFillTx/>
                <a:ea typeface="+mn-ea"/>
                <a:cs typeface="+mn-cs"/>
              </a:rPr>
              <a:t>PATCH</a:t>
            </a:r>
            <a:r>
              <a:rPr kumimoji="0" lang="en-US" sz="2400" b="1" i="0" u="none" strike="noStrike" kern="1200" cap="none" spc="0" normalizeH="0" baseline="0" noProof="0" dirty="0">
                <a:ln>
                  <a:noFill/>
                </a:ln>
                <a:solidFill>
                  <a:schemeClr val="bg1"/>
                </a:solidFill>
                <a:effectLst/>
                <a:uLnTx/>
                <a:uFillTx/>
                <a:ea typeface="+mn-ea"/>
                <a:cs typeface="+mn-cs"/>
              </a:rPr>
              <a:t> methods?</a:t>
            </a:r>
            <a:endParaRPr lang="en-IN" sz="2400" b="1" dirty="0">
              <a:solidFill>
                <a:schemeClr val="bg1"/>
              </a:solidFill>
            </a:endParaRPr>
          </a:p>
        </p:txBody>
      </p:sp>
      <p:pic>
        <p:nvPicPr>
          <p:cNvPr id="3" name="Picture 2" descr="A person with a beard&#10;&#10;Description automatically generated">
            <a:extLst>
              <a:ext uri="{FF2B5EF4-FFF2-40B4-BE49-F238E27FC236}">
                <a16:creationId xmlns:a16="http://schemas.microsoft.com/office/drawing/2014/main" id="{C0582372-45D2-4F30-2734-01C1166B0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16308"/>
            <a:ext cx="623134" cy="808497"/>
          </a:xfrm>
          <a:prstGeom prst="rect">
            <a:avLst/>
          </a:prstGeom>
        </p:spPr>
      </p:pic>
      <p:pic>
        <p:nvPicPr>
          <p:cNvPr id="14" name="Picture 13">
            <a:extLst>
              <a:ext uri="{FF2B5EF4-FFF2-40B4-BE49-F238E27FC236}">
                <a16:creationId xmlns:a16="http://schemas.microsoft.com/office/drawing/2014/main" id="{A2910515-C2F7-11B8-7C65-07D7EF0A87E0}"/>
              </a:ext>
            </a:extLst>
          </p:cNvPr>
          <p:cNvPicPr>
            <a:picLocks noChangeAspect="1"/>
          </p:cNvPicPr>
          <p:nvPr/>
        </p:nvPicPr>
        <p:blipFill>
          <a:blip r:embed="rId4"/>
          <a:stretch>
            <a:fillRect/>
          </a:stretch>
        </p:blipFill>
        <p:spPr>
          <a:xfrm>
            <a:off x="1111202" y="3936668"/>
            <a:ext cx="4481216" cy="2596989"/>
          </a:xfrm>
          <a:prstGeom prst="rect">
            <a:avLst/>
          </a:prstGeom>
        </p:spPr>
      </p:pic>
      <p:pic>
        <p:nvPicPr>
          <p:cNvPr id="18" name="Picture 17">
            <a:extLst>
              <a:ext uri="{FF2B5EF4-FFF2-40B4-BE49-F238E27FC236}">
                <a16:creationId xmlns:a16="http://schemas.microsoft.com/office/drawing/2014/main" id="{3A1CBFE0-5C5A-ADD4-9B01-B808152D774A}"/>
              </a:ext>
            </a:extLst>
          </p:cNvPr>
          <p:cNvPicPr>
            <a:picLocks noChangeAspect="1"/>
          </p:cNvPicPr>
          <p:nvPr/>
        </p:nvPicPr>
        <p:blipFill>
          <a:blip r:embed="rId5"/>
          <a:stretch>
            <a:fillRect/>
          </a:stretch>
        </p:blipFill>
        <p:spPr>
          <a:xfrm>
            <a:off x="6562928" y="3936668"/>
            <a:ext cx="4664701" cy="2025369"/>
          </a:xfrm>
          <a:prstGeom prst="rect">
            <a:avLst/>
          </a:prstGeom>
        </p:spPr>
      </p:pic>
      <p:graphicFrame>
        <p:nvGraphicFramePr>
          <p:cNvPr id="7" name="Table 4">
            <a:extLst>
              <a:ext uri="{FF2B5EF4-FFF2-40B4-BE49-F238E27FC236}">
                <a16:creationId xmlns:a16="http://schemas.microsoft.com/office/drawing/2014/main" id="{7F2957DA-5E27-1550-D820-3B2EDCEBAA6B}"/>
              </a:ext>
            </a:extLst>
          </p:cNvPr>
          <p:cNvGraphicFramePr>
            <a:graphicFrameLocks noGrp="1"/>
          </p:cNvGraphicFramePr>
          <p:nvPr>
            <p:ph idx="1"/>
          </p:nvPr>
        </p:nvGraphicFramePr>
        <p:xfrm>
          <a:off x="484532" y="1156501"/>
          <a:ext cx="11005445" cy="2568240"/>
        </p:xfrm>
        <a:graphic>
          <a:graphicData uri="http://schemas.openxmlformats.org/drawingml/2006/table">
            <a:tbl>
              <a:tblPr firstRow="1" bandRow="1">
                <a:tableStyleId>{E8B1032C-EA38-4F05-BA0D-38AFFFC7BED3}</a:tableStyleId>
              </a:tblPr>
              <a:tblGrid>
                <a:gridCol w="5716351">
                  <a:extLst>
                    <a:ext uri="{9D8B030D-6E8A-4147-A177-3AD203B41FA5}">
                      <a16:colId xmlns:a16="http://schemas.microsoft.com/office/drawing/2014/main" val="312534454"/>
                    </a:ext>
                  </a:extLst>
                </a:gridCol>
                <a:gridCol w="5289094">
                  <a:extLst>
                    <a:ext uri="{9D8B030D-6E8A-4147-A177-3AD203B41FA5}">
                      <a16:colId xmlns:a16="http://schemas.microsoft.com/office/drawing/2014/main" val="3786215524"/>
                    </a:ext>
                  </a:extLst>
                </a:gridCol>
              </a:tblGrid>
              <a:tr h="323689">
                <a:tc>
                  <a:txBody>
                    <a:bodyPr/>
                    <a:lstStyle/>
                    <a:p>
                      <a:pPr algn="ctr" fontAlgn="b"/>
                      <a:r>
                        <a:rPr lang="en-IN" sz="1800" b="1" dirty="0">
                          <a:effectLst/>
                        </a:rPr>
                        <a:t>PUT</a:t>
                      </a:r>
                    </a:p>
                  </a:txBody>
                  <a:tcPr marL="180000" marR="540000" marT="108000" marB="108000" anchor="ctr"/>
                </a:tc>
                <a:tc>
                  <a:txBody>
                    <a:bodyPr/>
                    <a:lstStyle/>
                    <a:p>
                      <a:pPr algn="ctr" fontAlgn="b"/>
                      <a:r>
                        <a:rPr lang="en-IN" sz="1800" b="1" dirty="0">
                          <a:effectLst/>
                        </a:rPr>
                        <a:t>PATCH</a:t>
                      </a:r>
                    </a:p>
                  </a:txBody>
                  <a:tcPr marL="180000" marR="540000" marT="108000" marB="108000" anchor="ctr"/>
                </a:tc>
                <a:extLst>
                  <a:ext uri="{0D108BD9-81ED-4DB2-BD59-A6C34878D82A}">
                    <a16:rowId xmlns:a16="http://schemas.microsoft.com/office/drawing/2014/main" val="2733934505"/>
                  </a:ext>
                </a:extLst>
              </a:tr>
              <a:tr h="504783">
                <a:tc gridSpan="2">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dirty="0">
                          <a:effectLst/>
                        </a:rPr>
                        <a:t>Both PUT and PATCH method are used to </a:t>
                      </a:r>
                      <a:r>
                        <a:rPr lang="en-US" sz="1800" b="1" dirty="0">
                          <a:effectLst/>
                        </a:rPr>
                        <a:t>update a resource</a:t>
                      </a:r>
                      <a:r>
                        <a:rPr lang="en-US" sz="1800" dirty="0">
                          <a:effectLst/>
                        </a:rPr>
                        <a:t> by </a:t>
                      </a:r>
                      <a:r>
                        <a:rPr lang="en-US" sz="1800" b="0" dirty="0">
                          <a:effectLst/>
                        </a:rPr>
                        <a:t>replacing the resource </a:t>
                      </a:r>
                      <a:r>
                        <a:rPr lang="en-US" sz="1800" dirty="0">
                          <a:effectLst/>
                        </a:rPr>
                        <a:t>with the new data provided in the request.</a:t>
                      </a:r>
                    </a:p>
                  </a:txBody>
                  <a:tcPr marL="180000" marR="540000" marT="108000" marB="108000" anchor="ctr"/>
                </a:tc>
                <a:tc hMerge="1">
                  <a:txBody>
                    <a:bodyPr/>
                    <a:lstStyle/>
                    <a:p>
                      <a:pPr algn="l" fontAlgn="base"/>
                      <a:endParaRPr lang="en-IN" sz="1800" dirty="0">
                        <a:effectLst/>
                      </a:endParaRPr>
                    </a:p>
                  </a:txBody>
                  <a:tcPr marL="180000" marR="540000" marT="108000" marB="108000" anchor="ctr"/>
                </a:tc>
                <a:extLst>
                  <a:ext uri="{0D108BD9-81ED-4DB2-BD59-A6C34878D82A}">
                    <a16:rowId xmlns:a16="http://schemas.microsoft.com/office/drawing/2014/main" val="3722023969"/>
                  </a:ext>
                </a:extLst>
              </a:tr>
              <a:tr h="866972">
                <a:tc>
                  <a:txBody>
                    <a:bodyPr/>
                    <a:lstStyle/>
                    <a:p>
                      <a:pPr fontAlgn="base"/>
                      <a:r>
                        <a:rPr lang="en-IN" sz="1800" b="1" i="0" kern="1200" dirty="0">
                          <a:solidFill>
                            <a:schemeClr val="tx1"/>
                          </a:solidFill>
                          <a:effectLst/>
                          <a:latin typeface="+mn-lt"/>
                          <a:ea typeface="+mn-ea"/>
                          <a:cs typeface="+mn-cs"/>
                        </a:rPr>
                        <a:t>Full Resource Replacement: </a:t>
                      </a:r>
                      <a:r>
                        <a:rPr lang="en-US" sz="1800" b="0" i="0" kern="1200" dirty="0">
                          <a:solidFill>
                            <a:schemeClr val="tx1"/>
                          </a:solidFill>
                          <a:effectLst/>
                          <a:latin typeface="+mn-lt"/>
                          <a:ea typeface="+mn-ea"/>
                          <a:cs typeface="+mn-cs"/>
                        </a:rPr>
                        <a:t>In a PUT request, the client sends the full updated resource in the request body, replacing the existing resource on the server.</a:t>
                      </a:r>
                      <a:endParaRPr lang="en-IN" sz="1800" dirty="0">
                        <a:effectLst/>
                      </a:endParaRPr>
                    </a:p>
                  </a:txBody>
                  <a:tcPr marL="180000" marR="540000" marT="108000" marB="108000" anchor="ctr"/>
                </a:tc>
                <a:tc>
                  <a:txBody>
                    <a:bodyPr/>
                    <a:lstStyle/>
                    <a:p>
                      <a:r>
                        <a:rPr lang="en-US" sz="1800" b="1" i="0" kern="1200" dirty="0">
                          <a:solidFill>
                            <a:schemeClr val="tx1"/>
                          </a:solidFill>
                          <a:effectLst/>
                          <a:latin typeface="+mn-lt"/>
                          <a:ea typeface="+mn-ea"/>
                          <a:cs typeface="+mn-cs"/>
                        </a:rPr>
                        <a:t>Partial Updates:</a:t>
                      </a:r>
                      <a:r>
                        <a:rPr lang="en-US" sz="1800" b="0" i="0" kern="1200" dirty="0">
                          <a:solidFill>
                            <a:schemeClr val="tx1"/>
                          </a:solidFill>
                          <a:effectLst/>
                          <a:latin typeface="+mn-lt"/>
                          <a:ea typeface="+mn-ea"/>
                          <a:cs typeface="+mn-cs"/>
                        </a:rPr>
                        <a:t> In a PATCH request, the client sends specific changes or instructions for modifying the resource, updating only certain fields without resending the entire resource.</a:t>
                      </a:r>
                    </a:p>
                  </a:txBody>
                  <a:tcPr marL="180000" marR="540000" marT="108000" marB="108000" anchor="ctr"/>
                </a:tc>
                <a:extLst>
                  <a:ext uri="{0D108BD9-81ED-4DB2-BD59-A6C34878D82A}">
                    <a16:rowId xmlns:a16="http://schemas.microsoft.com/office/drawing/2014/main" val="1957617374"/>
                  </a:ext>
                </a:extLst>
              </a:tr>
            </a:tbl>
          </a:graphicData>
        </a:graphic>
      </p:graphicFrame>
      <p:sp>
        <p:nvSpPr>
          <p:cNvPr id="4" name="TextBox 3">
            <a:extLst>
              <a:ext uri="{FF2B5EF4-FFF2-40B4-BE49-F238E27FC236}">
                <a16:creationId xmlns:a16="http://schemas.microsoft.com/office/drawing/2014/main" id="{2432E07F-CD07-3ED1-1039-6BCB33FB278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r>
              <a:rPr lang="en-US" sz="1400" dirty="0"/>
              <a:t>  </a:t>
            </a:r>
            <a:endParaRPr lang="en-IN" sz="1400" dirty="0"/>
          </a:p>
        </p:txBody>
      </p:sp>
    </p:spTree>
    <p:extLst>
      <p:ext uri="{BB962C8B-B14F-4D97-AF65-F5344CB8AC3E}">
        <p14:creationId xmlns:p14="http://schemas.microsoft.com/office/powerpoint/2010/main" val="115792848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534</TotalTime>
  <Words>20770</Words>
  <Application>Microsoft Office PowerPoint</Application>
  <PresentationFormat>Widescreen</PresentationFormat>
  <Paragraphs>3075</Paragraphs>
  <Slides>267</Slides>
  <Notes>264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267</vt:i4>
      </vt:variant>
    </vt:vector>
  </HeadingPairs>
  <TitlesOfParts>
    <vt:vector size="279" baseType="lpstr">
      <vt:lpstr>Aptos</vt:lpstr>
      <vt:lpstr>Arial</vt:lpstr>
      <vt:lpstr>Calibri</vt:lpstr>
      <vt:lpstr>Calibri Light</vt:lpstr>
      <vt:lpstr>Consolas</vt:lpstr>
      <vt:lpstr>Garamond</vt:lpstr>
      <vt:lpstr>Söhne</vt:lpstr>
      <vt:lpstr>Söhne Mono</vt:lpstr>
      <vt:lpstr>Source Sans Pro</vt:lpstr>
      <vt:lpstr>Wingdings</vt:lpstr>
      <vt:lpstr>1_Office Theme</vt:lpstr>
      <vt:lpstr>3_Office Theme</vt:lpstr>
      <vt:lpstr>PowerPoint Presentation</vt:lpstr>
      <vt:lpstr>PowerPoint Presentation</vt:lpstr>
      <vt:lpstr>PowerPoint Presentation</vt:lpstr>
      <vt:lpstr>1. Node.js - Basics</vt:lpstr>
      <vt:lpstr>Q. What is Node.js?</vt:lpstr>
      <vt:lpstr>Q. How Node is a runtime environment on server side? What is V8?</vt:lpstr>
      <vt:lpstr>Q. What is the difference between Runtime environment &amp; Framework?</vt:lpstr>
      <vt:lpstr>Q. What is the difference between Node.js &amp; Express.js?</vt:lpstr>
      <vt:lpstr>Q. What are the differences between Client-Side(Browser) &amp; Server-Side(Node.js)?</vt:lpstr>
      <vt:lpstr>Q. What are the differences between Client Side(Browser) &amp; Server-Side(Node.js)?</vt:lpstr>
      <vt:lpstr>2. Main Features of Node.js</vt:lpstr>
      <vt:lpstr>Q. What are the 7 Main Features of Node.js?</vt:lpstr>
      <vt:lpstr>Q. What is Single Threaded Programming?</vt:lpstr>
      <vt:lpstr>Q. What is Synchronous Programming?</vt:lpstr>
      <vt:lpstr>Q. What is Multi Threaded Programming?</vt:lpstr>
      <vt:lpstr>Q. What is Asynchronous Programming?</vt:lpstr>
      <vt:lpstr>Q. What is the difference between Synchronous &amp; Asynchronous programming?</vt:lpstr>
      <vt:lpstr>Q. What are Events, Event Emitter, Event Queue, Event Loop &amp; Event Driven?</vt:lpstr>
      <vt:lpstr>Q. What are the main features &amp; advantages of Node.js?</vt:lpstr>
      <vt:lpstr>Q. What are the disadvantages of node? When to use and when not to use Node?</vt:lpstr>
      <vt:lpstr>3. Project Setup &amp; Modules</vt:lpstr>
      <vt:lpstr>Q. How to setup node.js project?</vt:lpstr>
      <vt:lpstr>Q. How to setup node.js project?</vt:lpstr>
      <vt:lpstr>Q. What is NPM? What is the role of node_modules folder? </vt:lpstr>
      <vt:lpstr>Q. What is the role of package.json file in Node?</vt:lpstr>
      <vt:lpstr>Q. What are Modules in Node? What is the difference between a function &amp; module? </vt:lpstr>
      <vt:lpstr>Q. How many ways are there to Export a module?</vt:lpstr>
      <vt:lpstr>Q. What will happen if you don’t export the module?</vt:lpstr>
      <vt:lpstr>Q. How to import single and multiple functions from a module?</vt:lpstr>
      <vt:lpstr>Q. What is module wrapper function?</vt:lpstr>
      <vt:lpstr>Q. What are the Types of modules in Node?</vt:lpstr>
      <vt:lpstr>4. Top built in modules</vt:lpstr>
      <vt:lpstr>Q. What are the Top 5 built in modules commonly used in node projects?</vt:lpstr>
      <vt:lpstr>Q. Explain the role of fs module? Name some functions of it?</vt:lpstr>
      <vt:lpstr>Q. Explain the role of fs module? Name some functions of it?</vt:lpstr>
      <vt:lpstr>Q. Explain the role of path module? Name some functions of it?</vt:lpstr>
      <vt:lpstr>Q. Explain the role of path module? Name some functions of it?</vt:lpstr>
      <vt:lpstr>Q. Explain the role of OS module? Name some functions of it?</vt:lpstr>
      <vt:lpstr>Q. Explain the role of events module? How to handle events in Node?</vt:lpstr>
      <vt:lpstr>Q. Explain the role of events module? How to handle events in Node?</vt:lpstr>
      <vt:lpstr>Q. What are Event Arguments?</vt:lpstr>
      <vt:lpstr>Q. What is the difference between a function and an event?</vt:lpstr>
      <vt:lpstr>Q. What is the role of http module in node?</vt:lpstr>
      <vt:lpstr>Q. What is the role createServer() method of http module?</vt:lpstr>
      <vt:lpstr>PowerPoint Presentation</vt:lpstr>
      <vt:lpstr>5. Express - Basics</vt:lpstr>
      <vt:lpstr>Q. What are the advantages of using Express.js with Node.js?</vt:lpstr>
      <vt:lpstr>Q. How do you install Express.js in a Node.js project?</vt:lpstr>
      <vt:lpstr>Q. How to create an HTTP Sever using Express.js?</vt:lpstr>
      <vt:lpstr>Q. How do you create and start Express.js application?</vt:lpstr>
      <vt:lpstr>6. Express - Middleware</vt:lpstr>
      <vt:lpstr>Q. What is Middleware in Express.js and when to use them?</vt:lpstr>
      <vt:lpstr>Q. How do you implement middleware in Express.js?</vt:lpstr>
      <vt:lpstr>Q. What is the purpose of the app.use() function in Express.js?</vt:lpstr>
      <vt:lpstr>Q. What is the purpose of the next parameter in Express.js?</vt:lpstr>
      <vt:lpstr>Q. How to use middleware globally for a specific route?</vt:lpstr>
      <vt:lpstr>Q. What is Request Pipeline in Express?</vt:lpstr>
      <vt:lpstr>7. Express - Types of Middleware's</vt:lpstr>
      <vt:lpstr>Q. What are the Types of middleware's in Express.js?</vt:lpstr>
      <vt:lpstr>Q. What is the difference btw application-level &amp; route-level middleware?</vt:lpstr>
      <vt:lpstr>Q. What is error handling middleware and how to implement it?</vt:lpstr>
      <vt:lpstr>Q. If you have 5 middlewares then in which middleware you will do the error handling?</vt:lpstr>
      <vt:lpstr>Q. What is built in middleware? How to serve static files from Express.js?</vt:lpstr>
      <vt:lpstr>Q. What are third-party middleware's? Give some examples?</vt:lpstr>
      <vt:lpstr>Q. Can you summarize all the type of middleware's?</vt:lpstr>
      <vt:lpstr>Q. What are the advantages of using middleware in Express.js?</vt:lpstr>
      <vt:lpstr>8. Express - Routing - I</vt:lpstr>
      <vt:lpstr>Q. What is Routing in Express.js?</vt:lpstr>
      <vt:lpstr>Q. What is the difference between middleware &amp; routing in Express?</vt:lpstr>
      <vt:lpstr>Q. How to implement routing? How do you define routes in Express.js?</vt:lpstr>
      <vt:lpstr>Q. How to handle Routing in Express.js real applications?</vt:lpstr>
      <vt:lpstr>Q. What are Route Handlers?</vt:lpstr>
      <vt:lpstr>Q. What are Route Parameters in Express.js?</vt:lpstr>
      <vt:lpstr>9. Express - Routing - II</vt:lpstr>
      <vt:lpstr>Q. What are Router object &amp; Router Methods and how to implement them?</vt:lpstr>
      <vt:lpstr>Q. What are the types of Router Methods?</vt:lpstr>
      <vt:lpstr>Q. What is the difference between app.get() and router.get() method?</vt:lpstr>
      <vt:lpstr>Q. What is express.Router() in Express.js?</vt:lpstr>
      <vt:lpstr>Q. Share a real application use of Routing?</vt:lpstr>
      <vt:lpstr>Q. What is Route Chaining in Express.js?</vt:lpstr>
      <vt:lpstr>Q. What is Route Nesting in Express.js?</vt:lpstr>
      <vt:lpstr>Q. How to implement route nesting in Express.js?</vt:lpstr>
      <vt:lpstr>10. Express - Template Engines</vt:lpstr>
      <vt:lpstr>Q. What are Template Engines in Express.js?</vt:lpstr>
      <vt:lpstr>Q. Name some Template Engines libraries?</vt:lpstr>
      <vt:lpstr>Q. How to implement EJS templating engine in a Express.js application?</vt:lpstr>
      <vt:lpstr>Q. How to implement EJS templating engine in a Express.js application?</vt:lpstr>
      <vt:lpstr>PowerPoint Presentation</vt:lpstr>
      <vt:lpstr>11. REST API - Basics</vt:lpstr>
      <vt:lpstr>Q. What is REST &amp; RESTful API?</vt:lpstr>
      <vt:lpstr>Q. What are HTTP Request and Response structures in UI and REST API?</vt:lpstr>
      <vt:lpstr>Q. What are HTTP Request and Response structures in UI and REST API?</vt:lpstr>
      <vt:lpstr>Q. What are Top 5 REST guidelines and the advantages of them? </vt:lpstr>
      <vt:lpstr>Q. What are Top 5 REST guidelines and the advantages of them? </vt:lpstr>
      <vt:lpstr>Q. What is the difference between REST API and SOAP API?</vt:lpstr>
      <vt:lpstr>12. REST API - HTTP Methods &amp; Status Codes</vt:lpstr>
      <vt:lpstr>Q. What are HTTP Verbs and HTTP methods? </vt:lpstr>
      <vt:lpstr>Q. What are GET, POST, PUT &amp; DELETE HTTP methods? </vt:lpstr>
      <vt:lpstr>Q. What is the difference between PUT &amp; PATCH methods?</vt:lpstr>
      <vt:lpstr>Q. Explain the concept of Idempotence in RESTful APIs.</vt:lpstr>
      <vt:lpstr>Q. What are the role of status codes in RESTful APIs?</vt:lpstr>
      <vt:lpstr>13. REST API - CORS, Serialization, Deserialization, Others</vt:lpstr>
      <vt:lpstr>Q. What is CORS in RESTful APIs?</vt:lpstr>
      <vt:lpstr>Q. How to remove CORS restrictions RESTful APIs?</vt:lpstr>
      <vt:lpstr>Q. What are Serialization &amp; Deserialization?</vt:lpstr>
      <vt:lpstr>Q. What are the types of serialization?</vt:lpstr>
      <vt:lpstr>Q. How to Serialize &amp; Deserialize in Node.js?</vt:lpstr>
      <vt:lpstr>Q. Explain the concept of versioning in RESTful APIs.</vt:lpstr>
      <vt:lpstr>Q. What is an API document? What are the popular documentation formats?</vt:lpstr>
      <vt:lpstr>Q. What is the typical  structure of a REST API project in Node?</vt:lpstr>
      <vt:lpstr>14. REST API - Authentication &amp; Authorization</vt:lpstr>
      <vt:lpstr>Q. What are Authentication and Authorization?</vt:lpstr>
      <vt:lpstr>Q. What are the types of authentication in Node.js?</vt:lpstr>
      <vt:lpstr>Q. What is Basic Authentication?</vt:lpstr>
      <vt:lpstr>Q. What are the security risks associated with storing passwords in plain text in Node.js?</vt:lpstr>
      <vt:lpstr>Q. What is the role of Hashing and Salt in securing passwords?</vt:lpstr>
      <vt:lpstr>Q. How can we create hash passwords in Node.js?</vt:lpstr>
      <vt:lpstr>Q. What is API Key Authentication?</vt:lpstr>
      <vt:lpstr>Q. What is Token based and JWT authentication? </vt:lpstr>
      <vt:lpstr>Q. What are the parts of JWT token?</vt:lpstr>
      <vt:lpstr>Q. Where JWT token reside in the request?</vt:lpstr>
      <vt:lpstr>PowerPoint Presentation</vt:lpstr>
      <vt:lpstr>15. Error Handling &amp; Debugging</vt:lpstr>
      <vt:lpstr>Q. What is Error Handling? In how many ways you can do error handling in Node.js?</vt:lpstr>
      <vt:lpstr>Q. How to handle errors in synchronous operations using try-catch-finally?</vt:lpstr>
      <vt:lpstr>Q. What is Error-First Callbacks?</vt:lpstr>
      <vt:lpstr>Q. How to handle errors using Promises?</vt:lpstr>
      <vt:lpstr>Q. How to handle errors while using async-await?</vt:lpstr>
      <vt:lpstr>Q. How can you Debug Node.js applications?</vt:lpstr>
      <vt:lpstr>16. Security, Performance &amp; Deployment</vt:lpstr>
      <vt:lpstr>Q. What is XSS (Cross-Site Scripting) attack?</vt:lpstr>
      <vt:lpstr>Q. How to prevent XSS attacks? What is sanitize-html module?</vt:lpstr>
      <vt:lpstr>Q. What is SQL Injection attack?</vt:lpstr>
      <vt:lpstr>Q. How do you prevent SQL injection attacks in Node?</vt:lpstr>
      <vt:lpstr>Q. How can you improve the performance of a Node.js application?</vt:lpstr>
      <vt:lpstr>Q. How can you Deploy a Node.js application?</vt:lpstr>
      <vt:lpstr>17. Testing &amp; Web Socket</vt:lpstr>
      <vt:lpstr>Q. What is Testing? What are the types of testing?</vt:lpstr>
      <vt:lpstr>Q. What are testing frameworks?</vt:lpstr>
      <vt:lpstr>Q. How to create unit tests using Jest framework?</vt:lpstr>
      <vt:lpstr>Q. How to write code for Unit Testing? Explain AAA?</vt:lpstr>
      <vt:lpstr>Q. What is Test-Driven Development (TDD)?</vt:lpstr>
      <vt:lpstr>Q. What is WebSocket? How to create a real-time chat application using Node?</vt:lpstr>
      <vt:lpstr>PowerPoint Presentation</vt:lpstr>
      <vt:lpstr>18. MongoDB - Basics</vt:lpstr>
      <vt:lpstr>Q. What is MongoDB? </vt:lpstr>
      <vt:lpstr>Q. What is NoSQL?</vt:lpstr>
      <vt:lpstr>Q. What is the difference between NoSQL &amp; RDBMS?</vt:lpstr>
      <vt:lpstr>Q. When to use RDBMS and when to use NoSQL DB in your applications?</vt:lpstr>
      <vt:lpstr>Q. What are Documents and Collections in NoSQL?</vt:lpstr>
      <vt:lpstr>Q. What are the advantages of NoSQL over RDBMS/SQL databases?</vt:lpstr>
      <vt:lpstr>Q. What are the advantages of NoSQL over RDBMS/SQL databases?</vt:lpstr>
      <vt:lpstr>Q. What are the dis-advantages of NoSQL as comparison to RDBMS databases?</vt:lpstr>
      <vt:lpstr>19. MongoDB - Setup &amp; CRUD operations in Node.js</vt:lpstr>
      <vt:lpstr>Q. What is the difference between MongoDB Server and MongoDB Database?</vt:lpstr>
      <vt:lpstr>Q. How to install and run MongoDB server? What is MongoDB compass?</vt:lpstr>
      <vt:lpstr>Q. How to install and run MongoDB server? What is MongoDB compass?</vt:lpstr>
      <vt:lpstr>Q. How to install and run MongoDB server? What is MongoDB compass?</vt:lpstr>
      <vt:lpstr>Q. How to create database and a collection in MongoDB server?</vt:lpstr>
      <vt:lpstr>Q. How to create database and a collection in MongoDB server?</vt:lpstr>
      <vt:lpstr>Q. What are CRUD operations in MongoDB?</vt:lpstr>
      <vt:lpstr>Q. How to Connect to MongoDB server from Node.js application?</vt:lpstr>
      <vt:lpstr>Q. How to create/ insert a record in MongoDB via Node.js?</vt:lpstr>
      <vt:lpstr>Q. How to read/ select a record in MongoDB via Node.js?</vt:lpstr>
      <vt:lpstr>Q. How to update a record in MongoDB via Node.js?</vt:lpstr>
      <vt:lpstr>Q. How to delete a record in MongoDB via Node.js?</vt:lpstr>
      <vt:lpstr>Q. How to insert, select, update &amp; delete multiple records in MongoDB via Node.js?</vt:lpstr>
      <vt:lpstr>Q. How to insert, select, update &amp; delete multiple records in MongoDB via Node.js?</vt:lpstr>
      <vt:lpstr>Q. How to insert, select, update &amp; delete multiple records in MongoDB via Node.js?</vt:lpstr>
      <vt:lpstr>20. MongoDB - Query Operators &amp; Projection</vt:lpstr>
      <vt:lpstr>Q. What are Query Operators in MongoDB?</vt:lpstr>
      <vt:lpstr>Q. Compare Query Operators in SQL &amp; MongoDB?</vt:lpstr>
      <vt:lpstr>Q. Compare Query Operators in SQL &amp; MongoDB?</vt:lpstr>
      <vt:lpstr>Q. Compare Query Operators in SQL &amp; MongoDB?</vt:lpstr>
      <vt:lpstr>Q. How to implement comparison operators?</vt:lpstr>
      <vt:lpstr>Q. What are in, nin, exists, and, or, regex, not query operators in MongoDB?</vt:lpstr>
      <vt:lpstr>Q. What are in, nin, exists, and, or, regex, not query operators in MongoDB?</vt:lpstr>
      <vt:lpstr>Q. What is projection in MongoDB? How to implement it?</vt:lpstr>
      <vt:lpstr>Q. How to remove _id field from result in MongoDB? </vt:lpstr>
      <vt:lpstr>Q. How do you perform sorting in ascending &amp; descending order in MongoDB?</vt:lpstr>
      <vt:lpstr>21. MongoDB - Indexes</vt:lpstr>
      <vt:lpstr>Q. What are Indexes in MongoDB? How indexing make data retrieval faster?</vt:lpstr>
      <vt:lpstr>Q. What are indexes? How indexing make data retrieval faster?</vt:lpstr>
      <vt:lpstr>Q. How to create indexes in MongoDB?</vt:lpstr>
      <vt:lpstr>Q. On which filed you will create an index - projection field or filter field?</vt:lpstr>
      <vt:lpstr>Q. What happens if I create an index on all fields of the collection?</vt:lpstr>
      <vt:lpstr>Q. What is the difference between Single Field Indexes &amp; Compound Indexes?</vt:lpstr>
      <vt:lpstr>22. MongoDB - Mongoose </vt:lpstr>
      <vt:lpstr>Q. What is Mongoose? What are the advantages of using it?</vt:lpstr>
      <vt:lpstr>Q. How to install Mongoose in Node.js?</vt:lpstr>
      <vt:lpstr>Q. What is the role of Schema in Mongoose? How to define it?</vt:lpstr>
      <vt:lpstr>Q. How to perform database operation using Mongoose with Node.js?</vt:lpstr>
      <vt:lpstr>Q. How to perform database operation using Mongoose with Node.js?</vt:lpstr>
      <vt:lpstr>Q. How Mongoose will do data validation for Node applications?</vt:lpstr>
      <vt:lpstr>Q. How to perform CRUD operations using Mongoose in Node.js application?</vt:lpstr>
      <vt:lpstr>Q. How to perform CRUD operations using Mongoose in Node.js application?</vt:lpstr>
      <vt:lpstr>Q. How to define relationships between collections using Mongoose?</vt:lpstr>
      <vt:lpstr>Q. How to create a Mongoose model from a schema?</vt:lpstr>
      <vt:lpstr>Q. How Mongoose provide middleware support? What are Pre &amp; Post Hooks?</vt:lpstr>
      <vt:lpstr>PowerPoint Presentation</vt:lpstr>
      <vt:lpstr>23. Application based questions</vt:lpstr>
      <vt:lpstr>Q. How you would organize your Node.js project for building a RESTful API? What modules or frameworks would you use for routing and handling requests?</vt:lpstr>
      <vt:lpstr>Q. Describe the steps you would take to implement user authentication in a Node.js application. What strategies or libraries would you consider for secure authentication?</vt:lpstr>
      <vt:lpstr>Q. Describe the steps you would follow to deploy a Node.js application to a production environment? How would you manage dependencies, environment variables, and monitor the application in production?</vt:lpstr>
      <vt:lpstr>Q. Your Node.js application needs to interact with a MongoDB database. How would you handle database transactions and ensure data integrity?</vt:lpstr>
      <vt:lpstr>Q. How to secure your Node.js application. What security measures would you implement?</vt:lpstr>
      <vt:lpstr>24. Scenario based short questions</vt:lpstr>
      <vt:lpstr>24. Scenario based short questions</vt:lpstr>
      <vt:lpstr>Q. How to perform file operations in Node.js?</vt:lpstr>
      <vt:lpstr>Q. How you will handle HTTP requests and responses in a Node.js application?</vt:lpstr>
      <vt:lpstr>Q. How you will handle processing large amounts of file data efficiently?</vt:lpstr>
      <vt:lpstr>Q. How to execute a task after a certain delay in a Node.js application?</vt:lpstr>
      <vt:lpstr>Q. How to implement centralized error handling and logging in an Express.js application. </vt:lpstr>
      <vt:lpstr>Q. How to optimize the performance of database queries in a Node.js application?</vt:lpstr>
      <vt:lpstr>Q. How to handle form submissions and POST Requests in an Express.js application?</vt:lpstr>
      <vt:lpstr>Q. How to connect to a MongoDB database in a Node.js application? </vt:lpstr>
      <vt:lpstr>Q. How to perform CRUD operations on a MongoDB collection in a Node.js application. </vt:lpstr>
      <vt:lpstr>Q. How to automate the deployment process of a Node.js application?  </vt:lpstr>
      <vt:lpstr>Q. How to parse and validate JSON data from client requests in an Express.js application?</vt:lpstr>
      <vt:lpstr>Q. How to monitor the performance of a Node.js application deployed on a cloud platform?</vt:lpstr>
      <vt:lpstr>Q. How to handle and store password securely?</vt:lpstr>
      <vt:lpstr>Q. How to log incoming HTTP requests in an Express.js application? </vt:lpstr>
      <vt:lpstr>Q. Can a REST API share its resources with applications from different domains by default? </vt:lpstr>
      <vt:lpstr>25: JavaScript Essentials for React</vt:lpstr>
      <vt:lpstr>25: JavaScript Essentials for React</vt:lpstr>
      <vt:lpstr>Q. What are variables? What is the difference between var, let, and const ?</vt:lpstr>
      <vt:lpstr>Q. What are variables? What is the difference between var, let, and const ?</vt:lpstr>
      <vt:lpstr>Q. What are the types of conditions statements in JS?</vt:lpstr>
      <vt:lpstr>Q. What are the types of conditions statements in JS?</vt:lpstr>
      <vt:lpstr>Q. What is Error Handling in JS?</vt:lpstr>
      <vt:lpstr>Q. What is the difference between Spread and Rest operator in JS?</vt:lpstr>
      <vt:lpstr>Q. What is the difference between Spread and Rest operator in JS?</vt:lpstr>
      <vt:lpstr>Q. What are Arrays in JS? How to get, add &amp; remove elements from arrays?</vt:lpstr>
      <vt:lpstr>Q. What are Arrays in JS? How to get, add &amp; remove elements from arrays?</vt:lpstr>
      <vt:lpstr>Q. What are Arrays in JS? How to get, add &amp; remove elements from arrays?</vt:lpstr>
      <vt:lpstr>Q. What is Array Destructuring in JS?</vt:lpstr>
      <vt:lpstr>Q. What is Array Destructuring in JS?</vt:lpstr>
      <vt:lpstr>Q. What are Functions in JS? What are the types of function?</vt:lpstr>
      <vt:lpstr>Q. What are Functions in JS? What are the types of function?</vt:lpstr>
      <vt:lpstr>Q. What is the difference between named and anonymous functions?       When to use what in applications?</vt:lpstr>
      <vt:lpstr>Q. What is function expression in JS?</vt:lpstr>
      <vt:lpstr>Q. What are Arrow Functions in JS? What is it use?</vt:lpstr>
      <vt:lpstr>Q. What are Callback Functions? What is it use? </vt:lpstr>
      <vt:lpstr>Q. What is Higher-order function In JS?</vt:lpstr>
      <vt:lpstr>Q. What are Pure and Impure functions in JS?</vt:lpstr>
      <vt:lpstr>Q. What are template literals and string interpolation in strings?</vt:lpstr>
      <vt:lpstr>Q. What are Objects in JS? </vt:lpstr>
      <vt:lpstr>Q. What are Objects in JS? </vt:lpstr>
      <vt:lpstr>Q. What is the difference between an array and an object?</vt:lpstr>
      <vt:lpstr>Q. How do you add or modify or delete properties of an object?</vt:lpstr>
      <vt:lpstr>Q. What are Classes in JS?</vt:lpstr>
      <vt:lpstr>Q. What is a constructor?</vt:lpstr>
      <vt:lpstr>Q. What is the use of this keyword?</vt:lpstr>
      <vt:lpstr>Q. What are the techniques for achieving asynchronous operations in JS?</vt:lpstr>
      <vt:lpstr>Q. What is setTimeout()? How is it used to handle asynchronous operations?</vt:lpstr>
      <vt:lpstr>Q. What is setInterval()? How is it used to handle asynchronous operations?</vt:lpstr>
      <vt:lpstr>Q. What are Promises in JavaScript?</vt:lpstr>
      <vt:lpstr>Q. How to implement Promises in JavaScript?</vt:lpstr>
      <vt:lpstr>Q. How to implement Promises in JavaScript?</vt:lpstr>
      <vt:lpstr>Q. When to use Promises in real applications?</vt:lpstr>
      <vt:lpstr>Q. What is the purpose of async/ await? Compare it with Promises?</vt:lpstr>
      <vt:lpstr>Q. What is the purpose of async/ await? Compare it with Promises?</vt:lpstr>
      <vt:lpstr>Q. Explain the use of async and await keywords in JS?</vt:lpstr>
      <vt:lpstr>Q. Can we use async keyword without await keyword and vice versa?</vt:lpstr>
      <vt:lpstr>Q. How do you handle errors in async/ await functions?</vt:lpstr>
      <vt:lpstr>PowerPoint Presentation</vt:lpstr>
      <vt:lpstr>All the best for your interviews  Never ever give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answers please</dc:title>
  <dc:creator>Anurag Rawat</dc:creator>
  <cp:lastModifiedBy>Anurag Rawat</cp:lastModifiedBy>
  <cp:revision>94</cp:revision>
  <dcterms:created xsi:type="dcterms:W3CDTF">2024-03-19T02:04:45Z</dcterms:created>
  <dcterms:modified xsi:type="dcterms:W3CDTF">2024-03-22T12:14:56Z</dcterms:modified>
</cp:coreProperties>
</file>